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310" r:id="rId2"/>
    <p:sldId id="311" r:id="rId3"/>
    <p:sldId id="307" r:id="rId4"/>
    <p:sldId id="261" r:id="rId5"/>
    <p:sldId id="262" r:id="rId6"/>
    <p:sldId id="274" r:id="rId7"/>
    <p:sldId id="273" r:id="rId8"/>
    <p:sldId id="272" r:id="rId9"/>
    <p:sldId id="271" r:id="rId10"/>
    <p:sldId id="270" r:id="rId11"/>
    <p:sldId id="269" r:id="rId12"/>
    <p:sldId id="268" r:id="rId13"/>
    <p:sldId id="263" r:id="rId14"/>
    <p:sldId id="275" r:id="rId15"/>
    <p:sldId id="276" r:id="rId16"/>
    <p:sldId id="277" r:id="rId17"/>
    <p:sldId id="279" r:id="rId18"/>
    <p:sldId id="280" r:id="rId19"/>
    <p:sldId id="278" r:id="rId20"/>
    <p:sldId id="264" r:id="rId21"/>
    <p:sldId id="281" r:id="rId22"/>
    <p:sldId id="282" r:id="rId23"/>
    <p:sldId id="284" r:id="rId24"/>
    <p:sldId id="285" r:id="rId25"/>
    <p:sldId id="286" r:id="rId26"/>
    <p:sldId id="288" r:id="rId27"/>
    <p:sldId id="265" r:id="rId28"/>
    <p:sldId id="289" r:id="rId29"/>
    <p:sldId id="290" r:id="rId30"/>
    <p:sldId id="266" r:id="rId31"/>
    <p:sldId id="291" r:id="rId32"/>
    <p:sldId id="306" r:id="rId33"/>
    <p:sldId id="292" r:id="rId34"/>
    <p:sldId id="267" r:id="rId35"/>
    <p:sldId id="294" r:id="rId36"/>
    <p:sldId id="295" r:id="rId37"/>
    <p:sldId id="296" r:id="rId38"/>
    <p:sldId id="297" r:id="rId39"/>
    <p:sldId id="298" r:id="rId40"/>
    <p:sldId id="308" r:id="rId41"/>
    <p:sldId id="300" r:id="rId42"/>
    <p:sldId id="301" r:id="rId43"/>
    <p:sldId id="302" r:id="rId44"/>
    <p:sldId id="303" r:id="rId45"/>
    <p:sldId id="305" r:id="rId46"/>
    <p:sldId id="313" r:id="rId47"/>
    <p:sldId id="314" r:id="rId48"/>
    <p:sldId id="315" r:id="rId49"/>
    <p:sldId id="316" r:id="rId50"/>
  </p:sldIdLst>
  <p:sldSz cx="12192000" cy="6858000"/>
  <p:notesSz cx="6858000" cy="9144000"/>
  <p:custDataLst>
    <p:tags r:id="rId5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366" userDrawn="1">
          <p15:clr>
            <a:srgbClr val="A4A3A4"/>
          </p15:clr>
        </p15:guide>
        <p15:guide id="2" pos="545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4" pos="7423" userDrawn="1">
          <p15:clr>
            <a:srgbClr val="A4A3A4"/>
          </p15:clr>
        </p15:guide>
        <p15:guide id="5" pos="3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71ED"/>
    <a:srgbClr val="59B5ED"/>
    <a:srgbClr val="39D0F7"/>
    <a:srgbClr val="43ABEB"/>
    <a:srgbClr val="4A7DE4"/>
    <a:srgbClr val="4F8DDF"/>
    <a:srgbClr val="4D97DB"/>
    <a:srgbClr val="5252DC"/>
    <a:srgbClr val="3132D6"/>
    <a:srgbClr val="3189D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631" autoAdjust="0"/>
    <p:restoredTop sz="85018" autoAdjust="0"/>
  </p:normalViewPr>
  <p:slideViewPr>
    <p:cSldViewPr snapToGrid="0" showGuides="1">
      <p:cViewPr varScale="1">
        <p:scale>
          <a:sx n="97" d="100"/>
          <a:sy n="97" d="100"/>
        </p:scale>
        <p:origin x="1470" y="78"/>
      </p:cViewPr>
      <p:guideLst>
        <p:guide orient="horz" pos="1366"/>
        <p:guide pos="5450"/>
        <p:guide orient="horz" pos="391"/>
        <p:guide pos="7423"/>
        <p:guide pos="302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4039743361857448E-2"/>
          <c:y val="9.0781725082695719E-2"/>
          <c:w val="0.93283560495343332"/>
          <c:h val="0.8125135737913059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学校招生人数</c:v>
                </c:pt>
              </c:strCache>
            </c:strRef>
          </c:tx>
          <c:spPr>
            <a:ln w="15875" cap="rnd">
              <a:solidFill>
                <a:srgbClr val="4271ED"/>
              </a:solidFill>
              <a:round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rgbClr val="4271ED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2015年</c:v>
                </c:pt>
                <c:pt idx="1">
                  <c:v>2016年</c:v>
                </c:pt>
                <c:pt idx="2">
                  <c:v>2017年</c:v>
                </c:pt>
                <c:pt idx="3">
                  <c:v>2018年</c:v>
                </c:pt>
                <c:pt idx="4">
                  <c:v>2019年</c:v>
                </c:pt>
                <c:pt idx="5">
                  <c:v>2020年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2100</c:v>
                </c:pt>
                <c:pt idx="1">
                  <c:v>2700</c:v>
                </c:pt>
                <c:pt idx="2">
                  <c:v>3000</c:v>
                </c:pt>
                <c:pt idx="3">
                  <c:v>4100</c:v>
                </c:pt>
                <c:pt idx="4">
                  <c:v>4650</c:v>
                </c:pt>
                <c:pt idx="5">
                  <c:v>4800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D3BE-4A42-B735-589A42BDA11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241543664"/>
        <c:axId val="1241548560"/>
      </c:lineChart>
      <c:catAx>
        <c:axId val="1241543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defRPr>
            </a:pPr>
            <a:endParaRPr lang="zh-CN"/>
          </a:p>
        </c:txPr>
        <c:crossAx val="1241548560"/>
        <c:crosses val="autoZero"/>
        <c:auto val="1"/>
        <c:lblAlgn val="ctr"/>
        <c:lblOffset val="100"/>
        <c:noMultiLvlLbl val="0"/>
      </c:catAx>
      <c:valAx>
        <c:axId val="12415485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41543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1班</c:v>
                </c:pt>
              </c:strCache>
            </c:strRef>
          </c:tx>
          <c:spPr>
            <a:solidFill>
              <a:srgbClr val="39D0F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软件工程</c:v>
                </c:pt>
                <c:pt idx="1">
                  <c:v>机械工程</c:v>
                </c:pt>
                <c:pt idx="2">
                  <c:v>市场营销</c:v>
                </c:pt>
                <c:pt idx="3">
                  <c:v>工业工程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45</c:v>
                </c:pt>
                <c:pt idx="1">
                  <c:v>46</c:v>
                </c:pt>
                <c:pt idx="2">
                  <c:v>36</c:v>
                </c:pt>
                <c:pt idx="3">
                  <c:v>41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A19-4F4E-9ED7-AA6B123C1C0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2班</c:v>
                </c:pt>
              </c:strCache>
            </c:strRef>
          </c:tx>
          <c:spPr>
            <a:solidFill>
              <a:srgbClr val="4271E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5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软件工程</c:v>
                </c:pt>
                <c:pt idx="1">
                  <c:v>机械工程</c:v>
                </c:pt>
                <c:pt idx="2">
                  <c:v>市场营销</c:v>
                </c:pt>
                <c:pt idx="3">
                  <c:v>工业工程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38</c:v>
                </c:pt>
                <c:pt idx="1">
                  <c:v>56</c:v>
                </c:pt>
                <c:pt idx="2">
                  <c:v>32</c:v>
                </c:pt>
                <c:pt idx="3">
                  <c:v>47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A19-4F4E-9ED7-AA6B123C1C0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3班</c:v>
                </c:pt>
              </c:strCache>
            </c:strRef>
          </c:tx>
          <c:spPr>
            <a:solidFill>
              <a:srgbClr val="59B5E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软件工程</c:v>
                </c:pt>
                <c:pt idx="1">
                  <c:v>机械工程</c:v>
                </c:pt>
                <c:pt idx="2">
                  <c:v>市场营销</c:v>
                </c:pt>
                <c:pt idx="3">
                  <c:v>工业工程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50</c:v>
                </c:pt>
                <c:pt idx="1">
                  <c:v>52</c:v>
                </c:pt>
                <c:pt idx="2">
                  <c:v>45</c:v>
                </c:pt>
                <c:pt idx="3">
                  <c:v>31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A19-4F4E-9ED7-AA6B123C1C0E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331"/>
        <c:overlap val="-27"/>
        <c:axId val="1241536048"/>
        <c:axId val="1241536592"/>
      </c:barChart>
      <c:catAx>
        <c:axId val="1241536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41536592"/>
        <c:crosses val="autoZero"/>
        <c:auto val="1"/>
        <c:lblAlgn val="ctr"/>
        <c:lblOffset val="100"/>
        <c:noMultiLvlLbl val="0"/>
      </c:catAx>
      <c:valAx>
        <c:axId val="124153659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241536048"/>
        <c:crosses val="autoZero"/>
        <c:crossBetween val="between"/>
      </c:valAx>
      <c:spPr>
        <a:noFill/>
        <a:ln w="25400"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4271ED"/>
              </a:solidFill>
              <a:ln w="3175">
                <a:solidFill>
                  <a:srgbClr val="4271ED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39D-4741-A1C6-09DDD9B569D0}"/>
              </c:ext>
            </c:extLst>
          </c:dPt>
          <c:dPt>
            <c:idx val="1"/>
            <c:bubble3D val="0"/>
            <c:spPr>
              <a:solidFill>
                <a:srgbClr val="28BF7E"/>
              </a:solidFill>
              <a:ln w="3175">
                <a:solidFill>
                  <a:srgbClr val="28BF7E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39D-4741-A1C6-09DDD9B569D0}"/>
              </c:ext>
            </c:extLst>
          </c:dPt>
          <c:dPt>
            <c:idx val="2"/>
            <c:bubble3D val="0"/>
            <c:spPr>
              <a:solidFill>
                <a:srgbClr val="ED7C2F"/>
              </a:solidFill>
              <a:ln w="19050">
                <a:solidFill>
                  <a:srgbClr val="ED7C2F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39D-4741-A1C6-09DDD9B569D0}"/>
              </c:ext>
            </c:extLst>
          </c:dPt>
          <c:dPt>
            <c:idx val="3"/>
            <c:bubble3D val="0"/>
            <c:spPr>
              <a:solidFill>
                <a:srgbClr val="F2A93B"/>
              </a:solidFill>
              <a:ln w="3175">
                <a:solidFill>
                  <a:srgbClr val="F2A93B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739D-4741-A1C6-09DDD9B569D0}"/>
              </c:ext>
            </c:extLst>
          </c:dPt>
          <c:dPt>
            <c:idx val="4"/>
            <c:bubble3D val="0"/>
            <c:spPr>
              <a:solidFill>
                <a:srgbClr val="F9CF36"/>
              </a:solidFill>
              <a:ln w="3175">
                <a:solidFill>
                  <a:srgbClr val="F9CF36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739D-4741-A1C6-09DDD9B569D0}"/>
              </c:ext>
            </c:extLst>
          </c:dPt>
          <c:cat>
            <c:strRef>
              <c:f>Sheet1!$A$2:$A$6</c:f>
              <c:strCache>
                <c:ptCount val="5"/>
                <c:pt idx="0">
                  <c:v>工业工程</c:v>
                </c:pt>
                <c:pt idx="1">
                  <c:v>市场营销</c:v>
                </c:pt>
                <c:pt idx="2">
                  <c:v>会计</c:v>
                </c:pt>
                <c:pt idx="3">
                  <c:v>软件工程</c:v>
                </c:pt>
                <c:pt idx="4">
                  <c:v>机械工程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0.4</c:v>
                </c:pt>
                <c:pt idx="1">
                  <c:v>0.25</c:v>
                </c:pt>
                <c:pt idx="2">
                  <c:v>0.15</c:v>
                </c:pt>
                <c:pt idx="3">
                  <c:v>0.12</c:v>
                </c:pt>
                <c:pt idx="4">
                  <c:v>0.08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739D-4741-A1C6-09DDD9B569D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ln w="3175"/>
          </c:spPr>
          <c:dPt>
            <c:idx val="0"/>
            <c:bubble3D val="0"/>
            <c:spPr>
              <a:solidFill>
                <a:srgbClr val="4271ED"/>
              </a:solidFill>
              <a:ln w="3175">
                <a:solidFill>
                  <a:srgbClr val="4271ED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739D-4741-A1C6-09DDD9B569D0}"/>
              </c:ext>
            </c:extLst>
          </c:dPt>
          <c:dPt>
            <c:idx val="1"/>
            <c:bubble3D val="0"/>
            <c:spPr>
              <a:solidFill>
                <a:srgbClr val="28BF7E"/>
              </a:solidFill>
              <a:ln w="3175">
                <a:solidFill>
                  <a:srgbClr val="28BF7E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B-739D-4741-A1C6-09DDD9B569D0}"/>
              </c:ext>
            </c:extLst>
          </c:dPt>
          <c:dPt>
            <c:idx val="2"/>
            <c:bubble3D val="0"/>
            <c:spPr>
              <a:solidFill>
                <a:srgbClr val="ED7C2F"/>
              </a:solidFill>
              <a:ln w="3175">
                <a:solidFill>
                  <a:srgbClr val="ED7C2F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C-739D-4741-A1C6-09DDD9B569D0}"/>
              </c:ext>
            </c:extLst>
          </c:dPt>
          <c:dPt>
            <c:idx val="3"/>
            <c:bubble3D val="0"/>
            <c:spPr>
              <a:solidFill>
                <a:srgbClr val="F2A93B"/>
              </a:solidFill>
              <a:ln w="3175">
                <a:solidFill>
                  <a:srgbClr val="F2A93B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5-739D-4741-A1C6-09DDD9B569D0}"/>
              </c:ext>
            </c:extLst>
          </c:dPt>
          <c:dPt>
            <c:idx val="4"/>
            <c:bubble3D val="0"/>
            <c:spPr>
              <a:solidFill>
                <a:srgbClr val="F9CF36"/>
              </a:solidFill>
              <a:ln w="3175">
                <a:solidFill>
                  <a:srgbClr val="F9CF36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5-739D-4741-A1C6-09DDD9B569D0}"/>
              </c:ext>
            </c:extLst>
          </c:dPt>
          <c:cat>
            <c:strRef>
              <c:f>Sheet1!$A$2:$A$6</c:f>
              <c:strCache>
                <c:ptCount val="5"/>
                <c:pt idx="0">
                  <c:v>工业工程</c:v>
                </c:pt>
                <c:pt idx="1">
                  <c:v>市场营销</c:v>
                </c:pt>
                <c:pt idx="2">
                  <c:v>会计</c:v>
                </c:pt>
                <c:pt idx="3">
                  <c:v>软件工程</c:v>
                </c:pt>
                <c:pt idx="4">
                  <c:v>机械工程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0.4</c:v>
                </c:pt>
                <c:pt idx="1">
                  <c:v>0.25</c:v>
                </c:pt>
                <c:pt idx="2">
                  <c:v>0.15</c:v>
                </c:pt>
                <c:pt idx="3">
                  <c:v>0.12</c:v>
                </c:pt>
                <c:pt idx="4">
                  <c:v>0.08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739D-4741-A1C6-09DDD9B569D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列2</c:v>
                </c:pt>
              </c:strCache>
            </c:strRef>
          </c:tx>
          <c:spPr>
            <a:ln w="3175"/>
          </c:spPr>
          <c:dPt>
            <c:idx val="0"/>
            <c:bubble3D val="0"/>
            <c:spPr>
              <a:solidFill>
                <a:srgbClr val="4271ED"/>
              </a:solidFill>
              <a:ln w="3175">
                <a:solidFill>
                  <a:srgbClr val="4271ED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2-739D-4741-A1C6-09DDD9B569D0}"/>
              </c:ext>
            </c:extLst>
          </c:dPt>
          <c:dPt>
            <c:idx val="1"/>
            <c:bubble3D val="0"/>
            <c:spPr>
              <a:solidFill>
                <a:srgbClr val="28BF7E"/>
              </a:solidFill>
              <a:ln w="3175">
                <a:solidFill>
                  <a:srgbClr val="28BF7E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A-739D-4741-A1C6-09DDD9B569D0}"/>
              </c:ext>
            </c:extLst>
          </c:dPt>
          <c:dPt>
            <c:idx val="2"/>
            <c:bubble3D val="0"/>
            <c:spPr>
              <a:solidFill>
                <a:srgbClr val="ED7C2F"/>
              </a:solidFill>
              <a:ln w="3175">
                <a:solidFill>
                  <a:srgbClr val="ED7C2F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D-739D-4741-A1C6-09DDD9B569D0}"/>
              </c:ext>
            </c:extLst>
          </c:dPt>
          <c:dPt>
            <c:idx val="3"/>
            <c:bubble3D val="0"/>
            <c:spPr>
              <a:solidFill>
                <a:srgbClr val="F2A93B"/>
              </a:solidFill>
              <a:ln w="3175">
                <a:solidFill>
                  <a:srgbClr val="F2A93B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4-739D-4741-A1C6-09DDD9B569D0}"/>
              </c:ext>
            </c:extLst>
          </c:dPt>
          <c:dPt>
            <c:idx val="4"/>
            <c:bubble3D val="0"/>
            <c:spPr>
              <a:noFill/>
              <a:ln w="3175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6-739D-4741-A1C6-09DDD9B569D0}"/>
              </c:ext>
            </c:extLst>
          </c:dPt>
          <c:cat>
            <c:strRef>
              <c:f>Sheet1!$A$2:$A$6</c:f>
              <c:strCache>
                <c:ptCount val="5"/>
                <c:pt idx="0">
                  <c:v>工业工程</c:v>
                </c:pt>
                <c:pt idx="1">
                  <c:v>市场营销</c:v>
                </c:pt>
                <c:pt idx="2">
                  <c:v>会计</c:v>
                </c:pt>
                <c:pt idx="3">
                  <c:v>软件工程</c:v>
                </c:pt>
                <c:pt idx="4">
                  <c:v>机械工程</c:v>
                </c:pt>
              </c:strCache>
            </c:strRef>
          </c:cat>
          <c:val>
            <c:numRef>
              <c:f>Sheet1!$D$2:$D$6</c:f>
              <c:numCache>
                <c:formatCode>0%</c:formatCode>
                <c:ptCount val="5"/>
                <c:pt idx="0">
                  <c:v>0.4</c:v>
                </c:pt>
                <c:pt idx="1">
                  <c:v>0.25</c:v>
                </c:pt>
                <c:pt idx="2">
                  <c:v>0.15</c:v>
                </c:pt>
                <c:pt idx="3">
                  <c:v>0.12</c:v>
                </c:pt>
                <c:pt idx="4">
                  <c:v>0.08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739D-4741-A1C6-09DDD9B569D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列3</c:v>
                </c:pt>
              </c:strCache>
            </c:strRef>
          </c:tx>
          <c:spPr>
            <a:ln w="3175"/>
          </c:spPr>
          <c:dPt>
            <c:idx val="0"/>
            <c:bubble3D val="0"/>
            <c:spPr>
              <a:solidFill>
                <a:srgbClr val="4271ED"/>
              </a:solidFill>
              <a:ln w="3175">
                <a:solidFill>
                  <a:srgbClr val="4271ED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739D-4741-A1C6-09DDD9B569D0}"/>
              </c:ext>
            </c:extLst>
          </c:dPt>
          <c:dPt>
            <c:idx val="1"/>
            <c:bubble3D val="0"/>
            <c:spPr>
              <a:solidFill>
                <a:srgbClr val="28BF7E"/>
              </a:solidFill>
              <a:ln w="3175">
                <a:solidFill>
                  <a:srgbClr val="28BF7E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9-739D-4741-A1C6-09DDD9B569D0}"/>
              </c:ext>
            </c:extLst>
          </c:dPt>
          <c:dPt>
            <c:idx val="2"/>
            <c:bubble3D val="0"/>
            <c:spPr>
              <a:solidFill>
                <a:srgbClr val="ED7C2F"/>
              </a:solidFill>
              <a:ln w="3175">
                <a:solidFill>
                  <a:srgbClr val="ED7C2F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E-739D-4741-A1C6-09DDD9B569D0}"/>
              </c:ext>
            </c:extLst>
          </c:dPt>
          <c:dPt>
            <c:idx val="3"/>
            <c:bubble3D val="0"/>
            <c:spPr>
              <a:noFill/>
              <a:ln w="3175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3-739D-4741-A1C6-09DDD9B569D0}"/>
              </c:ext>
            </c:extLst>
          </c:dPt>
          <c:dPt>
            <c:idx val="4"/>
            <c:bubble3D val="0"/>
            <c:spPr>
              <a:noFill/>
              <a:ln w="3175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6-739D-4741-A1C6-09DDD9B569D0}"/>
              </c:ext>
            </c:extLst>
          </c:dPt>
          <c:cat>
            <c:strRef>
              <c:f>Sheet1!$A$2:$A$6</c:f>
              <c:strCache>
                <c:ptCount val="5"/>
                <c:pt idx="0">
                  <c:v>工业工程</c:v>
                </c:pt>
                <c:pt idx="1">
                  <c:v>市场营销</c:v>
                </c:pt>
                <c:pt idx="2">
                  <c:v>会计</c:v>
                </c:pt>
                <c:pt idx="3">
                  <c:v>软件工程</c:v>
                </c:pt>
                <c:pt idx="4">
                  <c:v>机械工程</c:v>
                </c:pt>
              </c:strCache>
            </c:strRef>
          </c:cat>
          <c:val>
            <c:numRef>
              <c:f>Sheet1!$E$2:$E$6</c:f>
              <c:numCache>
                <c:formatCode>0%</c:formatCode>
                <c:ptCount val="5"/>
                <c:pt idx="0">
                  <c:v>0.4</c:v>
                </c:pt>
                <c:pt idx="1">
                  <c:v>0.25</c:v>
                </c:pt>
                <c:pt idx="2">
                  <c:v>0.15</c:v>
                </c:pt>
                <c:pt idx="3">
                  <c:v>0.12</c:v>
                </c:pt>
                <c:pt idx="4">
                  <c:v>0.08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D-739D-4741-A1C6-09DDD9B569D0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列4</c:v>
                </c:pt>
              </c:strCache>
            </c:strRef>
          </c:tx>
          <c:spPr>
            <a:ln w="3175"/>
          </c:spPr>
          <c:dPt>
            <c:idx val="0"/>
            <c:bubble3D val="0"/>
            <c:spPr>
              <a:solidFill>
                <a:srgbClr val="4271ED"/>
              </a:solidFill>
              <a:ln w="3175">
                <a:solidFill>
                  <a:srgbClr val="4271ED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4-739D-4741-A1C6-09DDD9B569D0}"/>
              </c:ext>
            </c:extLst>
          </c:dPt>
          <c:dPt>
            <c:idx val="1"/>
            <c:bubble3D val="0"/>
            <c:spPr>
              <a:solidFill>
                <a:srgbClr val="28BF7E"/>
              </a:solidFill>
              <a:ln w="3175">
                <a:solidFill>
                  <a:srgbClr val="28BF7E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8-739D-4741-A1C6-09DDD9B569D0}"/>
              </c:ext>
            </c:extLst>
          </c:dPt>
          <c:dPt>
            <c:idx val="2"/>
            <c:bubble3D val="0"/>
            <c:spPr>
              <a:noFill/>
              <a:ln w="3175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F-739D-4741-A1C6-09DDD9B569D0}"/>
              </c:ext>
            </c:extLst>
          </c:dPt>
          <c:dPt>
            <c:idx val="3"/>
            <c:bubble3D val="0"/>
            <c:spPr>
              <a:noFill/>
              <a:ln w="3175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2-739D-4741-A1C6-09DDD9B569D0}"/>
              </c:ext>
            </c:extLst>
          </c:dPt>
          <c:dPt>
            <c:idx val="4"/>
            <c:bubble3D val="0"/>
            <c:spPr>
              <a:noFill/>
              <a:ln w="3175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7-739D-4741-A1C6-09DDD9B569D0}"/>
              </c:ext>
            </c:extLst>
          </c:dPt>
          <c:cat>
            <c:strRef>
              <c:f>Sheet1!$A$2:$A$6</c:f>
              <c:strCache>
                <c:ptCount val="5"/>
                <c:pt idx="0">
                  <c:v>工业工程</c:v>
                </c:pt>
                <c:pt idx="1">
                  <c:v>市场营销</c:v>
                </c:pt>
                <c:pt idx="2">
                  <c:v>会计</c:v>
                </c:pt>
                <c:pt idx="3">
                  <c:v>软件工程</c:v>
                </c:pt>
                <c:pt idx="4">
                  <c:v>机械工程</c:v>
                </c:pt>
              </c:strCache>
            </c:strRef>
          </c:cat>
          <c:val>
            <c:numRef>
              <c:f>Sheet1!$F$2:$F$6</c:f>
              <c:numCache>
                <c:formatCode>0%</c:formatCode>
                <c:ptCount val="5"/>
                <c:pt idx="0">
                  <c:v>0.4</c:v>
                </c:pt>
                <c:pt idx="1">
                  <c:v>0.25</c:v>
                </c:pt>
                <c:pt idx="2">
                  <c:v>0.15</c:v>
                </c:pt>
                <c:pt idx="3">
                  <c:v>0.12</c:v>
                </c:pt>
                <c:pt idx="4">
                  <c:v>0.08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E-739D-4741-A1C6-09DDD9B569D0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列5</c:v>
                </c:pt>
              </c:strCache>
            </c:strRef>
          </c:tx>
          <c:spPr>
            <a:ln w="3175"/>
          </c:spPr>
          <c:dPt>
            <c:idx val="0"/>
            <c:bubble3D val="0"/>
            <c:spPr>
              <a:solidFill>
                <a:srgbClr val="4271ED"/>
              </a:solidFill>
              <a:ln w="3175">
                <a:solidFill>
                  <a:srgbClr val="4271ED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0-739D-4741-A1C6-09DDD9B569D0}"/>
              </c:ext>
            </c:extLst>
          </c:dPt>
          <c:dPt>
            <c:idx val="1"/>
            <c:bubble3D val="0"/>
            <c:spPr>
              <a:noFill/>
              <a:ln w="3175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7-739D-4741-A1C6-09DDD9B569D0}"/>
              </c:ext>
            </c:extLst>
          </c:dPt>
          <c:dPt>
            <c:idx val="2"/>
            <c:bubble3D val="0"/>
            <c:spPr>
              <a:noFill/>
              <a:ln w="3175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0-739D-4741-A1C6-09DDD9B569D0}"/>
              </c:ext>
            </c:extLst>
          </c:dPt>
          <c:dPt>
            <c:idx val="3"/>
            <c:bubble3D val="0"/>
            <c:spPr>
              <a:noFill/>
              <a:ln w="3175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1-739D-4741-A1C6-09DDD9B569D0}"/>
              </c:ext>
            </c:extLst>
          </c:dPt>
          <c:dPt>
            <c:idx val="4"/>
            <c:bubble3D val="0"/>
            <c:spPr>
              <a:noFill/>
              <a:ln w="3175"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8-739D-4741-A1C6-09DDD9B569D0}"/>
              </c:ext>
            </c:extLst>
          </c:dPt>
          <c:cat>
            <c:strRef>
              <c:f>Sheet1!$A$2:$A$6</c:f>
              <c:strCache>
                <c:ptCount val="5"/>
                <c:pt idx="0">
                  <c:v>工业工程</c:v>
                </c:pt>
                <c:pt idx="1">
                  <c:v>市场营销</c:v>
                </c:pt>
                <c:pt idx="2">
                  <c:v>会计</c:v>
                </c:pt>
                <c:pt idx="3">
                  <c:v>软件工程</c:v>
                </c:pt>
                <c:pt idx="4">
                  <c:v>机械工程</c:v>
                </c:pt>
              </c:strCache>
            </c:strRef>
          </c:cat>
          <c:val>
            <c:numRef>
              <c:f>Sheet1!$G$2:$G$6</c:f>
              <c:numCache>
                <c:formatCode>0%</c:formatCode>
                <c:ptCount val="5"/>
                <c:pt idx="0">
                  <c:v>0.4</c:v>
                </c:pt>
                <c:pt idx="1">
                  <c:v>0.25</c:v>
                </c:pt>
                <c:pt idx="2">
                  <c:v>0.15</c:v>
                </c:pt>
                <c:pt idx="3">
                  <c:v>0.12</c:v>
                </c:pt>
                <c:pt idx="4">
                  <c:v>0.08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F-739D-4741-A1C6-09DDD9B569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1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09B03A-7672-4769-A132-420A58F95E17}" type="datetimeFigureOut">
              <a:rPr lang="zh-CN" altLang="en-US" smtClean="0"/>
              <a:t>2020/5/9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5CBF616-9226-4EA1-830A-7CA4171B3A3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014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CBF616-9226-4EA1-830A-7CA4171B3A3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85771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CBF616-9226-4EA1-830A-7CA4171B3A3B}" type="slidenum">
              <a:rPr lang="zh-CN" altLang="en-US" smtClean="0"/>
              <a:t>39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53400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CBF616-9226-4EA1-830A-7CA4171B3A3B}" type="slidenum">
              <a:rPr lang="zh-CN" altLang="en-US" smtClean="0"/>
              <a:t>45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0983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CBF616-9226-4EA1-830A-7CA4171B3A3B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61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CBF616-9226-4EA1-830A-7CA4171B3A3B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55084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CBF616-9226-4EA1-830A-7CA4171B3A3B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68555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CBF616-9226-4EA1-830A-7CA4171B3A3B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15039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CBF616-9226-4EA1-830A-7CA4171B3A3B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36712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CBF616-9226-4EA1-830A-7CA4171B3A3B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3147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CBF616-9226-4EA1-830A-7CA4171B3A3B}" type="slidenum">
              <a:rPr lang="zh-CN" altLang="en-US" smtClean="0"/>
              <a:t>36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3798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5CBF616-9226-4EA1-830A-7CA4171B3A3B}" type="slidenum">
              <a:rPr lang="zh-CN" altLang="en-US" smtClean="0"/>
              <a:t>38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6889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DAF7DE9-6B60-4873-B4AE-B665645AC8A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="" xmlns:a16="http://schemas.microsoft.com/office/drawing/2014/main" id="{535C4A77-689D-4003-95E8-11AA485CD7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01A6D3C-BF5B-4DA9-864B-287039C970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F43ED-3A47-46B9-AA21-D7EADE5C8A6A}" type="datetimeFigureOut">
              <a:rPr lang="zh-CN" altLang="en-US" smtClean="0"/>
              <a:t>2020/5/9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E149C9F-CA94-4B94-9F01-081CFB47DD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E9624240-C044-43FF-A6DA-CAE0E5EBDC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3193D-4CE3-49F2-BCA5-E4D473D252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7109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2ECD9383-FCD0-474D-A03B-16E6A954AB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2EACDC44-C921-4F08-963F-007976C4236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B893AA4F-C9F3-49BD-AA49-CADEBCE494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F43ED-3A47-46B9-AA21-D7EADE5C8A6A}" type="datetimeFigureOut">
              <a:rPr lang="zh-CN" altLang="en-US" smtClean="0"/>
              <a:t>2020/5/9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1CB596AD-2F5B-41C7-A80B-35A83F537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84CB2E1-109B-44D6-AE1B-0898D661C4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3193D-4CE3-49F2-BCA5-E4D473D252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431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="" xmlns:a16="http://schemas.microsoft.com/office/drawing/2014/main" id="{89507266-AB72-4588-82EC-1FA5000FDFD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="" xmlns:a16="http://schemas.microsoft.com/office/drawing/2014/main" id="{87B15840-8E75-4E0D-81AA-F1D4794F3E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542AD227-EE66-46F7-95F4-8936D5BB40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F43ED-3A47-46B9-AA21-D7EADE5C8A6A}" type="datetimeFigureOut">
              <a:rPr lang="zh-CN" altLang="en-US" smtClean="0"/>
              <a:t>2020/5/9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36FC6CC8-66C2-4E4D-8C93-0A93B4D4F2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9B46F22-0608-48E3-9D17-F63CCA3997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3193D-4CE3-49F2-BCA5-E4D473D252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2996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22149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3132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9BE3B64-BC2E-47F6-8487-FD52F846E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85CF1552-9F73-44B6-B732-1815505637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DB1BA571-4270-48EB-AA99-C6EEB348F0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F43ED-3A47-46B9-AA21-D7EADE5C8A6A}" type="datetimeFigureOut">
              <a:rPr lang="zh-CN" altLang="en-US" smtClean="0"/>
              <a:t>2020/5/9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094FA8BE-F00C-4F37-AD74-EF59EAED28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11B8FB57-50FC-4A80-AE7C-A6F5A7C019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3193D-4CE3-49F2-BCA5-E4D473D252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939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59F8215D-3152-4CEB-B43A-05D2C9BD19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2379C9BB-7DDE-4ACB-BBA6-50384592E1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08209227-8304-44BC-8CA2-34C9833AED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F43ED-3A47-46B9-AA21-D7EADE5C8A6A}" type="datetimeFigureOut">
              <a:rPr lang="zh-CN" altLang="en-US" smtClean="0"/>
              <a:t>2020/5/9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93975C7D-3D45-4F81-BB81-F8FE5070F6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09786D22-F56C-43D3-A402-18A4D64C7B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3193D-4CE3-49F2-BCA5-E4D473D252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325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27B4FC4-B3BE-4F76-8D88-FFEA583AAD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ABFFE9F0-D641-41B3-B12D-7F60DD9DFB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0EE37A25-480A-4F19-85E6-46A47EE4AE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F22CF866-C640-4193-8562-3FC51C241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F43ED-3A47-46B9-AA21-D7EADE5C8A6A}" type="datetimeFigureOut">
              <a:rPr lang="zh-CN" altLang="en-US" smtClean="0"/>
              <a:t>2020/5/9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C3C676A7-0BB5-4E85-A2C2-805DF0D39B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C975C903-DF7B-4753-B5BB-FD494771EC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3193D-4CE3-49F2-BCA5-E4D473D252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095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8A0042E8-80F1-4133-8731-E0C85BC2E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BDA9C10D-F1F3-415B-9119-54CF2D27084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="" xmlns:a16="http://schemas.microsoft.com/office/drawing/2014/main" id="{731EFAD7-3625-4082-8FC7-1F48354FA8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="" xmlns:a16="http://schemas.microsoft.com/office/drawing/2014/main" id="{72E65058-A1C6-4C0D-ACF7-5BCCFC3F08A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="" xmlns:a16="http://schemas.microsoft.com/office/drawing/2014/main" id="{50437384-D6CE-4C88-85BD-56B753361A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="" xmlns:a16="http://schemas.microsoft.com/office/drawing/2014/main" id="{FBC457E7-DCE8-4BAE-919B-31563D672E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F43ED-3A47-46B9-AA21-D7EADE5C8A6A}" type="datetimeFigureOut">
              <a:rPr lang="zh-CN" altLang="en-US" smtClean="0"/>
              <a:t>2020/5/9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="" xmlns:a16="http://schemas.microsoft.com/office/drawing/2014/main" id="{C154168B-5C2E-4098-B79F-7FC026B74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="" xmlns:a16="http://schemas.microsoft.com/office/drawing/2014/main" id="{68D720A1-FA3A-4BE0-92D4-2929A901A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3193D-4CE3-49F2-BCA5-E4D473D252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976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C6229E50-8458-490F-8DA1-F2CC113D6D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231AD0E0-FB80-4535-86F0-CCF71C89A7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F43ED-3A47-46B9-AA21-D7EADE5C8A6A}" type="datetimeFigureOut">
              <a:rPr lang="zh-CN" altLang="en-US" smtClean="0"/>
              <a:t>2020/5/9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ECF792E7-06F7-4D97-8F1A-2A192E6CA4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9B6BC9FE-E6EA-4EDC-AB4E-402FCBAC07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3193D-4CE3-49F2-BCA5-E4D473D252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810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="" xmlns:a16="http://schemas.microsoft.com/office/drawing/2014/main" id="{1D91F313-637D-477B-9CE7-05B861BD20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F43ED-3A47-46B9-AA21-D7EADE5C8A6A}" type="datetimeFigureOut">
              <a:rPr lang="zh-CN" altLang="en-US" smtClean="0"/>
              <a:t>2020/5/9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="" xmlns:a16="http://schemas.microsoft.com/office/drawing/2014/main" id="{674E5964-C789-4A17-BC13-7ECB91738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DD66409D-1616-4C4C-89E7-6936B4468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3193D-4CE3-49F2-BCA5-E4D473D252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4783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7ECD02A7-6BCD-49AB-9E06-D2C2175F46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8C99579D-90EE-40EC-A281-E439F267A9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DCDFE8DB-EA40-4349-A632-C09E3AC928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3C536A01-226A-4887-BB2B-7B30EF96A5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F43ED-3A47-46B9-AA21-D7EADE5C8A6A}" type="datetimeFigureOut">
              <a:rPr lang="zh-CN" altLang="en-US" smtClean="0"/>
              <a:t>2020/5/9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F0C0DA9C-AB88-4C1A-AA81-0BE5C9DBE9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DCD074E3-6684-4D2C-9853-0EF37A982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3193D-4CE3-49F2-BCA5-E4D473D252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8172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="" xmlns:a16="http://schemas.microsoft.com/office/drawing/2014/main" id="{430556BA-53C1-4FF4-8E7A-485FB1CAA0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="" xmlns:a16="http://schemas.microsoft.com/office/drawing/2014/main" id="{09F31786-B49E-43C9-A4F8-90372FBE33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="" xmlns:a16="http://schemas.microsoft.com/office/drawing/2014/main" id="{A07F91A2-9753-4F25-BED6-B7D8CDBCD1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E31FA172-2368-4B4D-8C4D-9E9E56DADD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F43ED-3A47-46B9-AA21-D7EADE5C8A6A}" type="datetimeFigureOut">
              <a:rPr lang="zh-CN" altLang="en-US" smtClean="0"/>
              <a:t>2020/5/9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A8137B3B-EB14-4F3A-B605-10EC704BE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7439B11E-853E-44CE-BBA7-0F355E31D8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3193D-4CE3-49F2-BCA5-E4D473D252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449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8FCEB474-D0A4-40B4-8194-4BB38A42D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43E685DE-C79B-4B16-8EB3-73E5042135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90024298-F070-4DC4-AB0C-A1E645EE149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FF43ED-3A47-46B9-AA21-D7EADE5C8A6A}" type="datetimeFigureOut">
              <a:rPr lang="zh-CN" altLang="en-US" smtClean="0"/>
              <a:t>2020/5/9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221E1951-F8B0-4A6B-AE32-50512983D6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DF272B5E-CA39-4343-A81E-6CDB6EF094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B3193D-4CE3-49F2-BCA5-E4D473D252D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924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microsoft.com/office/2007/relationships/hdphoto" Target="../media/hdphoto10.wdp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44.png"/><Relationship Id="rId12" Type="http://schemas.openxmlformats.org/officeDocument/2006/relationships/image" Target="../media/image47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43.png"/><Relationship Id="rId11" Type="http://schemas.openxmlformats.org/officeDocument/2006/relationships/image" Target="../media/image46.png"/><Relationship Id="rId5" Type="http://schemas.openxmlformats.org/officeDocument/2006/relationships/image" Target="../media/image42.png"/><Relationship Id="rId10" Type="http://schemas.microsoft.com/office/2007/relationships/hdphoto" Target="../media/hdphoto9.wdp"/><Relationship Id="rId4" Type="http://schemas.openxmlformats.org/officeDocument/2006/relationships/image" Target="../media/image32.png"/><Relationship Id="rId9" Type="http://schemas.openxmlformats.org/officeDocument/2006/relationships/image" Target="../media/image45.png"/><Relationship Id="rId14" Type="http://schemas.openxmlformats.org/officeDocument/2006/relationships/image" Target="../media/image4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50.png"/><Relationship Id="rId5" Type="http://schemas.microsoft.com/office/2007/relationships/hdphoto" Target="../media/hdphoto11.wdp"/><Relationship Id="rId4" Type="http://schemas.openxmlformats.org/officeDocument/2006/relationships/image" Target="../media/image4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microsoft.com/office/2007/relationships/hdphoto" Target="../media/hdphoto12.wdp"/><Relationship Id="rId4" Type="http://schemas.openxmlformats.org/officeDocument/2006/relationships/image" Target="../media/image5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4.png"/><Relationship Id="rId18" Type="http://schemas.openxmlformats.org/officeDocument/2006/relationships/image" Target="../media/image28.png"/><Relationship Id="rId3" Type="http://schemas.openxmlformats.org/officeDocument/2006/relationships/image" Target="../media/image17.png"/><Relationship Id="rId21" Type="http://schemas.openxmlformats.org/officeDocument/2006/relationships/image" Target="../media/image29.png"/><Relationship Id="rId7" Type="http://schemas.openxmlformats.org/officeDocument/2006/relationships/image" Target="../media/image9.png"/><Relationship Id="rId12" Type="http://schemas.openxmlformats.org/officeDocument/2006/relationships/image" Target="../media/image21.png"/><Relationship Id="rId17" Type="http://schemas.openxmlformats.org/officeDocument/2006/relationships/image" Target="../media/image27.png"/><Relationship Id="rId2" Type="http://schemas.openxmlformats.org/officeDocument/2006/relationships/image" Target="../media/image15.jpeg"/><Relationship Id="rId16" Type="http://schemas.openxmlformats.org/officeDocument/2006/relationships/image" Target="../media/image26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20.png"/><Relationship Id="rId5" Type="http://schemas.openxmlformats.org/officeDocument/2006/relationships/image" Target="../media/image8.png"/><Relationship Id="rId15" Type="http://schemas.openxmlformats.org/officeDocument/2006/relationships/image" Target="../media/image25.png"/><Relationship Id="rId10" Type="http://schemas.openxmlformats.org/officeDocument/2006/relationships/image" Target="../media/image19.png"/><Relationship Id="rId19" Type="http://schemas.openxmlformats.org/officeDocument/2006/relationships/image" Target="../media/image31.png"/><Relationship Id="rId4" Type="http://schemas.openxmlformats.org/officeDocument/2006/relationships/image" Target="../media/image23.png"/><Relationship Id="rId9" Type="http://schemas.microsoft.com/office/2007/relationships/hdphoto" Target="../media/hdphoto2.wdp"/><Relationship Id="rId14" Type="http://schemas.microsoft.com/office/2007/relationships/hdphoto" Target="../media/hdphoto3.wdp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58.png"/><Relationship Id="rId3" Type="http://schemas.openxmlformats.org/officeDocument/2006/relationships/image" Target="../media/image53.png"/><Relationship Id="rId7" Type="http://schemas.microsoft.com/office/2007/relationships/hdphoto" Target="../media/hdphoto14.wdp"/><Relationship Id="rId12" Type="http://schemas.microsoft.com/office/2007/relationships/hdphoto" Target="../media/hdphoto15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11" Type="http://schemas.openxmlformats.org/officeDocument/2006/relationships/image" Target="../media/image57.png"/><Relationship Id="rId5" Type="http://schemas.openxmlformats.org/officeDocument/2006/relationships/image" Target="../media/image8.png"/><Relationship Id="rId10" Type="http://schemas.openxmlformats.org/officeDocument/2006/relationships/image" Target="../media/image14.png"/><Relationship Id="rId4" Type="http://schemas.microsoft.com/office/2007/relationships/hdphoto" Target="../media/hdphoto13.wdp"/><Relationship Id="rId9" Type="http://schemas.openxmlformats.org/officeDocument/2006/relationships/image" Target="../media/image56.png"/><Relationship Id="rId14" Type="http://schemas.openxmlformats.org/officeDocument/2006/relationships/image" Target="../media/image5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3" Type="http://schemas.openxmlformats.org/officeDocument/2006/relationships/image" Target="../media/image62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64.png"/><Relationship Id="rId10" Type="http://schemas.openxmlformats.org/officeDocument/2006/relationships/image" Target="../media/image28.png"/><Relationship Id="rId4" Type="http://schemas.openxmlformats.org/officeDocument/2006/relationships/image" Target="../media/image63.png"/><Relationship Id="rId9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69.png"/><Relationship Id="rId4" Type="http://schemas.openxmlformats.org/officeDocument/2006/relationships/image" Target="../media/image6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png"/><Relationship Id="rId3" Type="http://schemas.openxmlformats.org/officeDocument/2006/relationships/image" Target="../media/image32.png"/><Relationship Id="rId7" Type="http://schemas.openxmlformats.org/officeDocument/2006/relationships/image" Target="../media/image7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14.png"/><Relationship Id="rId9" Type="http://schemas.openxmlformats.org/officeDocument/2006/relationships/image" Target="../media/image7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24.png"/><Relationship Id="rId18" Type="http://schemas.openxmlformats.org/officeDocument/2006/relationships/image" Target="../media/image28.png"/><Relationship Id="rId3" Type="http://schemas.openxmlformats.org/officeDocument/2006/relationships/image" Target="../media/image14.png"/><Relationship Id="rId7" Type="http://schemas.microsoft.com/office/2007/relationships/hdphoto" Target="../media/hdphoto17.wdp"/><Relationship Id="rId12" Type="http://schemas.openxmlformats.org/officeDocument/2006/relationships/image" Target="../media/image21.png"/><Relationship Id="rId17" Type="http://schemas.openxmlformats.org/officeDocument/2006/relationships/image" Target="../media/image27.png"/><Relationship Id="rId2" Type="http://schemas.openxmlformats.org/officeDocument/2006/relationships/image" Target="../media/image32.png"/><Relationship Id="rId16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7.png"/><Relationship Id="rId11" Type="http://schemas.openxmlformats.org/officeDocument/2006/relationships/image" Target="../media/image20.png"/><Relationship Id="rId5" Type="http://schemas.openxmlformats.org/officeDocument/2006/relationships/image" Target="../media/image76.png"/><Relationship Id="rId15" Type="http://schemas.openxmlformats.org/officeDocument/2006/relationships/image" Target="../media/image25.png"/><Relationship Id="rId10" Type="http://schemas.openxmlformats.org/officeDocument/2006/relationships/image" Target="../media/image19.png"/><Relationship Id="rId4" Type="http://schemas.openxmlformats.org/officeDocument/2006/relationships/image" Target="../media/image75.png"/><Relationship Id="rId9" Type="http://schemas.microsoft.com/office/2007/relationships/hdphoto" Target="../media/hdphoto2.wdp"/><Relationship Id="rId14" Type="http://schemas.microsoft.com/office/2007/relationships/hdphoto" Target="../media/hdphoto3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13" Type="http://schemas.openxmlformats.org/officeDocument/2006/relationships/image" Target="../media/image24.png"/><Relationship Id="rId18" Type="http://schemas.openxmlformats.org/officeDocument/2006/relationships/image" Target="../media/image28.png"/><Relationship Id="rId3" Type="http://schemas.openxmlformats.org/officeDocument/2006/relationships/image" Target="../media/image17.png"/><Relationship Id="rId21" Type="http://schemas.openxmlformats.org/officeDocument/2006/relationships/image" Target="../media/image29.png"/><Relationship Id="rId7" Type="http://schemas.openxmlformats.org/officeDocument/2006/relationships/image" Target="../media/image18.png"/><Relationship Id="rId12" Type="http://schemas.openxmlformats.org/officeDocument/2006/relationships/image" Target="../media/image78.png"/><Relationship Id="rId17" Type="http://schemas.openxmlformats.org/officeDocument/2006/relationships/image" Target="../media/image27.png"/><Relationship Id="rId2" Type="http://schemas.openxmlformats.org/officeDocument/2006/relationships/image" Target="../media/image15.jpeg"/><Relationship Id="rId16" Type="http://schemas.openxmlformats.org/officeDocument/2006/relationships/image" Target="../media/image26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11" Type="http://schemas.openxmlformats.org/officeDocument/2006/relationships/image" Target="../media/image21.png"/><Relationship Id="rId5" Type="http://schemas.openxmlformats.org/officeDocument/2006/relationships/image" Target="../media/image30.png"/><Relationship Id="rId15" Type="http://schemas.openxmlformats.org/officeDocument/2006/relationships/image" Target="../media/image25.png"/><Relationship Id="rId10" Type="http://schemas.openxmlformats.org/officeDocument/2006/relationships/image" Target="../media/image20.png"/><Relationship Id="rId19" Type="http://schemas.openxmlformats.org/officeDocument/2006/relationships/image" Target="../media/image31.png"/><Relationship Id="rId4" Type="http://schemas.openxmlformats.org/officeDocument/2006/relationships/image" Target="../media/image23.png"/><Relationship Id="rId9" Type="http://schemas.openxmlformats.org/officeDocument/2006/relationships/image" Target="../media/image19.png"/><Relationship Id="rId14" Type="http://schemas.microsoft.com/office/2007/relationships/hdphoto" Target="../media/hdphoto3.wdp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19.wdp"/><Relationship Id="rId13" Type="http://schemas.openxmlformats.org/officeDocument/2006/relationships/image" Target="../media/image83.png"/><Relationship Id="rId3" Type="http://schemas.openxmlformats.org/officeDocument/2006/relationships/image" Target="../media/image32.png"/><Relationship Id="rId7" Type="http://schemas.openxmlformats.org/officeDocument/2006/relationships/image" Target="../media/image80.png"/><Relationship Id="rId12" Type="http://schemas.microsoft.com/office/2007/relationships/hdphoto" Target="../media/hdphoto21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8.wdp"/><Relationship Id="rId11" Type="http://schemas.openxmlformats.org/officeDocument/2006/relationships/image" Target="../media/image82.png"/><Relationship Id="rId5" Type="http://schemas.openxmlformats.org/officeDocument/2006/relationships/image" Target="../media/image79.png"/><Relationship Id="rId15" Type="http://schemas.openxmlformats.org/officeDocument/2006/relationships/image" Target="../media/image26.png"/><Relationship Id="rId10" Type="http://schemas.microsoft.com/office/2007/relationships/hdphoto" Target="../media/hdphoto20.wdp"/><Relationship Id="rId4" Type="http://schemas.openxmlformats.org/officeDocument/2006/relationships/image" Target="../media/image14.png"/><Relationship Id="rId9" Type="http://schemas.openxmlformats.org/officeDocument/2006/relationships/image" Target="../media/image81.png"/><Relationship Id="rId14" Type="http://schemas.microsoft.com/office/2007/relationships/hdphoto" Target="../media/hdphoto22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png"/><Relationship Id="rId13" Type="http://schemas.openxmlformats.org/officeDocument/2006/relationships/image" Target="../media/image90.png"/><Relationship Id="rId3" Type="http://schemas.openxmlformats.org/officeDocument/2006/relationships/image" Target="../media/image14.png"/><Relationship Id="rId7" Type="http://schemas.microsoft.com/office/2007/relationships/hdphoto" Target="../media/hdphoto23.wdp"/><Relationship Id="rId12" Type="http://schemas.openxmlformats.org/officeDocument/2006/relationships/image" Target="../media/image8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6.png"/><Relationship Id="rId11" Type="http://schemas.openxmlformats.org/officeDocument/2006/relationships/image" Target="../media/image89.png"/><Relationship Id="rId5" Type="http://schemas.openxmlformats.org/officeDocument/2006/relationships/image" Target="../media/image85.png"/><Relationship Id="rId10" Type="http://schemas.microsoft.com/office/2007/relationships/hdphoto" Target="../media/hdphoto24.wdp"/><Relationship Id="rId4" Type="http://schemas.openxmlformats.org/officeDocument/2006/relationships/image" Target="../media/image84.png"/><Relationship Id="rId9" Type="http://schemas.openxmlformats.org/officeDocument/2006/relationships/image" Target="../media/image88.png"/><Relationship Id="rId14" Type="http://schemas.openxmlformats.org/officeDocument/2006/relationships/image" Target="../media/image9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14.png"/><Relationship Id="rId7" Type="http://schemas.openxmlformats.org/officeDocument/2006/relationships/image" Target="../media/image90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13" Type="http://schemas.openxmlformats.org/officeDocument/2006/relationships/image" Target="../media/image89.png"/><Relationship Id="rId3" Type="http://schemas.openxmlformats.org/officeDocument/2006/relationships/image" Target="../media/image14.png"/><Relationship Id="rId7" Type="http://schemas.openxmlformats.org/officeDocument/2006/relationships/image" Target="../media/image95.png"/><Relationship Id="rId12" Type="http://schemas.microsoft.com/office/2007/relationships/hdphoto" Target="../media/hdphoto24.wdp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4.png"/><Relationship Id="rId11" Type="http://schemas.openxmlformats.org/officeDocument/2006/relationships/image" Target="../media/image88.png"/><Relationship Id="rId5" Type="http://schemas.openxmlformats.org/officeDocument/2006/relationships/image" Target="../media/image84.png"/><Relationship Id="rId10" Type="http://schemas.openxmlformats.org/officeDocument/2006/relationships/image" Target="../media/image87.png"/><Relationship Id="rId4" Type="http://schemas.openxmlformats.org/officeDocument/2006/relationships/image" Target="../media/image93.png"/><Relationship Id="rId9" Type="http://schemas.microsoft.com/office/2007/relationships/hdphoto" Target="../media/hdphoto23.wdp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100.png"/><Relationship Id="rId18" Type="http://schemas.openxmlformats.org/officeDocument/2006/relationships/image" Target="../media/image26.png"/><Relationship Id="rId3" Type="http://schemas.openxmlformats.org/officeDocument/2006/relationships/image" Target="../media/image17.png"/><Relationship Id="rId21" Type="http://schemas.openxmlformats.org/officeDocument/2006/relationships/image" Target="../media/image31.png"/><Relationship Id="rId7" Type="http://schemas.openxmlformats.org/officeDocument/2006/relationships/image" Target="../media/image96.png"/><Relationship Id="rId12" Type="http://schemas.openxmlformats.org/officeDocument/2006/relationships/image" Target="../media/image99.png"/><Relationship Id="rId17" Type="http://schemas.openxmlformats.org/officeDocument/2006/relationships/image" Target="../media/image25.png"/><Relationship Id="rId2" Type="http://schemas.openxmlformats.org/officeDocument/2006/relationships/image" Target="../media/image15.jpeg"/><Relationship Id="rId16" Type="http://schemas.microsoft.com/office/2007/relationships/hdphoto" Target="../media/hdphoto3.wdp"/><Relationship Id="rId20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98.png"/><Relationship Id="rId5" Type="http://schemas.openxmlformats.org/officeDocument/2006/relationships/image" Target="../media/image9.png"/><Relationship Id="rId15" Type="http://schemas.openxmlformats.org/officeDocument/2006/relationships/image" Target="../media/image24.png"/><Relationship Id="rId23" Type="http://schemas.openxmlformats.org/officeDocument/2006/relationships/image" Target="../media/image29.png"/><Relationship Id="rId10" Type="http://schemas.microsoft.com/office/2007/relationships/hdphoto" Target="../media/hdphoto25.wdp"/><Relationship Id="rId19" Type="http://schemas.openxmlformats.org/officeDocument/2006/relationships/image" Target="../media/image27.png"/><Relationship Id="rId4" Type="http://schemas.openxmlformats.org/officeDocument/2006/relationships/image" Target="../media/image23.png"/><Relationship Id="rId9" Type="http://schemas.openxmlformats.org/officeDocument/2006/relationships/image" Target="../media/image97.png"/><Relationship Id="rId14" Type="http://schemas.openxmlformats.org/officeDocument/2006/relationships/image" Target="../media/image101.png"/><Relationship Id="rId22" Type="http://schemas.openxmlformats.org/officeDocument/2006/relationships/image" Target="../media/image2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5.png"/><Relationship Id="rId4" Type="http://schemas.openxmlformats.org/officeDocument/2006/relationships/image" Target="../media/image104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0.png"/><Relationship Id="rId13" Type="http://schemas.openxmlformats.org/officeDocument/2006/relationships/image" Target="../media/image25.png"/><Relationship Id="rId3" Type="http://schemas.openxmlformats.org/officeDocument/2006/relationships/image" Target="../media/image14.png"/><Relationship Id="rId7" Type="http://schemas.openxmlformats.org/officeDocument/2006/relationships/image" Target="../media/image109.png"/><Relationship Id="rId12" Type="http://schemas.openxmlformats.org/officeDocument/2006/relationships/image" Target="../media/image114.png"/><Relationship Id="rId2" Type="http://schemas.openxmlformats.org/officeDocument/2006/relationships/image" Target="../media/image32.png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8.png"/><Relationship Id="rId11" Type="http://schemas.openxmlformats.org/officeDocument/2006/relationships/image" Target="../media/image113.png"/><Relationship Id="rId5" Type="http://schemas.openxmlformats.org/officeDocument/2006/relationships/image" Target="../media/image107.png"/><Relationship Id="rId15" Type="http://schemas.openxmlformats.org/officeDocument/2006/relationships/image" Target="../media/image27.png"/><Relationship Id="rId10" Type="http://schemas.openxmlformats.org/officeDocument/2006/relationships/image" Target="../media/image112.png"/><Relationship Id="rId4" Type="http://schemas.openxmlformats.org/officeDocument/2006/relationships/image" Target="../media/image106.png"/><Relationship Id="rId9" Type="http://schemas.openxmlformats.org/officeDocument/2006/relationships/image" Target="../media/image111.png"/><Relationship Id="rId1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microsoft.com/office/2007/relationships/hdphoto" Target="../media/hdphoto1.wdp"/><Relationship Id="rId12" Type="http://schemas.openxmlformats.org/officeDocument/2006/relationships/image" Target="../media/image1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11" Type="http://schemas.openxmlformats.org/officeDocument/2006/relationships/image" Target="../media/image11.png"/><Relationship Id="rId5" Type="http://schemas.openxmlformats.org/officeDocument/2006/relationships/image" Target="../media/image6.png"/><Relationship Id="rId10" Type="http://schemas.openxmlformats.org/officeDocument/2006/relationships/image" Target="../media/image10.png"/><Relationship Id="rId4" Type="http://schemas.openxmlformats.org/officeDocument/2006/relationships/image" Target="../media/image5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78.png"/><Relationship Id="rId18" Type="http://schemas.openxmlformats.org/officeDocument/2006/relationships/image" Target="../media/image27.png"/><Relationship Id="rId3" Type="http://schemas.openxmlformats.org/officeDocument/2006/relationships/image" Target="../media/image17.png"/><Relationship Id="rId21" Type="http://schemas.openxmlformats.org/officeDocument/2006/relationships/image" Target="../media/image22.png"/><Relationship Id="rId7" Type="http://schemas.openxmlformats.org/officeDocument/2006/relationships/image" Target="../media/image30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" Type="http://schemas.openxmlformats.org/officeDocument/2006/relationships/image" Target="../media/image15.jpeg"/><Relationship Id="rId16" Type="http://schemas.openxmlformats.org/officeDocument/2006/relationships/image" Target="../media/image25.png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20.png"/><Relationship Id="rId5" Type="http://schemas.openxmlformats.org/officeDocument/2006/relationships/image" Target="../media/image9.png"/><Relationship Id="rId15" Type="http://schemas.microsoft.com/office/2007/relationships/hdphoto" Target="../media/hdphoto3.wdp"/><Relationship Id="rId10" Type="http://schemas.openxmlformats.org/officeDocument/2006/relationships/image" Target="../media/image19.png"/><Relationship Id="rId19" Type="http://schemas.openxmlformats.org/officeDocument/2006/relationships/image" Target="../media/image28.png"/><Relationship Id="rId4" Type="http://schemas.openxmlformats.org/officeDocument/2006/relationships/image" Target="../media/image23.png"/><Relationship Id="rId9" Type="http://schemas.microsoft.com/office/2007/relationships/hdphoto" Target="../media/hdphoto2.wdp"/><Relationship Id="rId14" Type="http://schemas.openxmlformats.org/officeDocument/2006/relationships/image" Target="../media/image24.png"/><Relationship Id="rId22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hdphoto" Target="../media/hdphoto26.wdp"/><Relationship Id="rId13" Type="http://schemas.openxmlformats.org/officeDocument/2006/relationships/image" Target="../media/image123.png"/><Relationship Id="rId3" Type="http://schemas.openxmlformats.org/officeDocument/2006/relationships/image" Target="../media/image115.png"/><Relationship Id="rId7" Type="http://schemas.openxmlformats.org/officeDocument/2006/relationships/image" Target="../media/image119.png"/><Relationship Id="rId12" Type="http://schemas.openxmlformats.org/officeDocument/2006/relationships/image" Target="../media/image1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8.png"/><Relationship Id="rId11" Type="http://schemas.microsoft.com/office/2007/relationships/hdphoto" Target="../media/hdphoto27.wdp"/><Relationship Id="rId5" Type="http://schemas.openxmlformats.org/officeDocument/2006/relationships/image" Target="../media/image117.png"/><Relationship Id="rId10" Type="http://schemas.openxmlformats.org/officeDocument/2006/relationships/image" Target="../media/image121.png"/><Relationship Id="rId4" Type="http://schemas.openxmlformats.org/officeDocument/2006/relationships/image" Target="../media/image116.png"/><Relationship Id="rId9" Type="http://schemas.openxmlformats.org/officeDocument/2006/relationships/image" Target="../media/image120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6.png"/><Relationship Id="rId13" Type="http://schemas.microsoft.com/office/2007/relationships/hdphoto" Target="../media/hdphoto30.wdp"/><Relationship Id="rId3" Type="http://schemas.openxmlformats.org/officeDocument/2006/relationships/image" Target="../media/image32.png"/><Relationship Id="rId7" Type="http://schemas.openxmlformats.org/officeDocument/2006/relationships/image" Target="../media/image125.png"/><Relationship Id="rId12" Type="http://schemas.openxmlformats.org/officeDocument/2006/relationships/image" Target="../media/image1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8.wdp"/><Relationship Id="rId11" Type="http://schemas.openxmlformats.org/officeDocument/2006/relationships/image" Target="../media/image128.png"/><Relationship Id="rId5" Type="http://schemas.openxmlformats.org/officeDocument/2006/relationships/image" Target="../media/image124.png"/><Relationship Id="rId10" Type="http://schemas.openxmlformats.org/officeDocument/2006/relationships/image" Target="../media/image127.png"/><Relationship Id="rId4" Type="http://schemas.openxmlformats.org/officeDocument/2006/relationships/image" Target="../media/image14.png"/><Relationship Id="rId9" Type="http://schemas.microsoft.com/office/2007/relationships/hdphoto" Target="../media/hdphoto29.wdp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png"/><Relationship Id="rId2" Type="http://schemas.openxmlformats.org/officeDocument/2006/relationships/image" Target="../media/image13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3.png"/><Relationship Id="rId5" Type="http://schemas.openxmlformats.org/officeDocument/2006/relationships/image" Target="../media/image132.png"/><Relationship Id="rId4" Type="http://schemas.microsoft.com/office/2007/relationships/hdphoto" Target="../media/hdphoto31.wdp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13" Type="http://schemas.openxmlformats.org/officeDocument/2006/relationships/image" Target="../media/image78.png"/><Relationship Id="rId18" Type="http://schemas.openxmlformats.org/officeDocument/2006/relationships/image" Target="../media/image27.png"/><Relationship Id="rId3" Type="http://schemas.openxmlformats.org/officeDocument/2006/relationships/image" Target="../media/image17.png"/><Relationship Id="rId21" Type="http://schemas.openxmlformats.org/officeDocument/2006/relationships/image" Target="../media/image22.png"/><Relationship Id="rId7" Type="http://schemas.openxmlformats.org/officeDocument/2006/relationships/image" Target="../media/image30.png"/><Relationship Id="rId12" Type="http://schemas.openxmlformats.org/officeDocument/2006/relationships/image" Target="../media/image21.png"/><Relationship Id="rId17" Type="http://schemas.openxmlformats.org/officeDocument/2006/relationships/image" Target="../media/image26.png"/><Relationship Id="rId2" Type="http://schemas.openxmlformats.org/officeDocument/2006/relationships/image" Target="../media/image15.jpeg"/><Relationship Id="rId16" Type="http://schemas.openxmlformats.org/officeDocument/2006/relationships/image" Target="../media/image25.png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20.png"/><Relationship Id="rId5" Type="http://schemas.openxmlformats.org/officeDocument/2006/relationships/image" Target="../media/image9.png"/><Relationship Id="rId15" Type="http://schemas.microsoft.com/office/2007/relationships/hdphoto" Target="../media/hdphoto3.wdp"/><Relationship Id="rId10" Type="http://schemas.openxmlformats.org/officeDocument/2006/relationships/image" Target="../media/image19.png"/><Relationship Id="rId19" Type="http://schemas.openxmlformats.org/officeDocument/2006/relationships/image" Target="../media/image28.png"/><Relationship Id="rId4" Type="http://schemas.openxmlformats.org/officeDocument/2006/relationships/image" Target="../media/image23.png"/><Relationship Id="rId9" Type="http://schemas.microsoft.com/office/2007/relationships/hdphoto" Target="../media/hdphoto2.wdp"/><Relationship Id="rId14" Type="http://schemas.openxmlformats.org/officeDocument/2006/relationships/image" Target="../media/image24.png"/><Relationship Id="rId22" Type="http://schemas.openxmlformats.org/officeDocument/2006/relationships/image" Target="../media/image2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4.png"/><Relationship Id="rId5" Type="http://schemas.openxmlformats.org/officeDocument/2006/relationships/chart" Target="../charts/chart1.xml"/><Relationship Id="rId4" Type="http://schemas.openxmlformats.org/officeDocument/2006/relationships/image" Target="../media/image1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.xml"/><Relationship Id="rId4" Type="http://schemas.openxmlformats.org/officeDocument/2006/relationships/image" Target="../media/image13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3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13" Type="http://schemas.openxmlformats.org/officeDocument/2006/relationships/image" Target="../media/image12.png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12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6.png"/><Relationship Id="rId11" Type="http://schemas.openxmlformats.org/officeDocument/2006/relationships/image" Target="../media/image10.png"/><Relationship Id="rId5" Type="http://schemas.openxmlformats.org/officeDocument/2006/relationships/image" Target="../media/image6.png"/><Relationship Id="rId10" Type="http://schemas.openxmlformats.org/officeDocument/2006/relationships/image" Target="../media/image9.png"/><Relationship Id="rId4" Type="http://schemas.openxmlformats.org/officeDocument/2006/relationships/image" Target="../media/image5.png"/><Relationship Id="rId9" Type="http://schemas.openxmlformats.org/officeDocument/2006/relationships/image" Target="../media/image8.png"/><Relationship Id="rId14" Type="http://schemas.openxmlformats.org/officeDocument/2006/relationships/image" Target="../media/image1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8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2.png"/><Relationship Id="rId3" Type="http://schemas.openxmlformats.org/officeDocument/2006/relationships/image" Target="../media/image139.png"/><Relationship Id="rId7" Type="http://schemas.openxmlformats.org/officeDocument/2006/relationships/image" Target="../media/image141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0.png"/><Relationship Id="rId5" Type="http://schemas.openxmlformats.org/officeDocument/2006/relationships/image" Target="../media/image138.png"/><Relationship Id="rId4" Type="http://schemas.openxmlformats.org/officeDocument/2006/relationships/image" Target="../media/image137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4.png"/><Relationship Id="rId13" Type="http://schemas.microsoft.com/office/2007/relationships/hdphoto" Target="../media/hdphoto27.wdp"/><Relationship Id="rId3" Type="http://schemas.openxmlformats.org/officeDocument/2006/relationships/image" Target="../media/image115.png"/><Relationship Id="rId7" Type="http://schemas.openxmlformats.org/officeDocument/2006/relationships/image" Target="../media/image143.png"/><Relationship Id="rId12" Type="http://schemas.openxmlformats.org/officeDocument/2006/relationships/image" Target="../media/image1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3.png"/><Relationship Id="rId11" Type="http://schemas.openxmlformats.org/officeDocument/2006/relationships/image" Target="../media/image120.png"/><Relationship Id="rId5" Type="http://schemas.openxmlformats.org/officeDocument/2006/relationships/image" Target="../media/image122.png"/><Relationship Id="rId10" Type="http://schemas.openxmlformats.org/officeDocument/2006/relationships/image" Target="../media/image145.jpeg"/><Relationship Id="rId4" Type="http://schemas.openxmlformats.org/officeDocument/2006/relationships/image" Target="../media/image116.png"/><Relationship Id="rId9" Type="http://schemas.microsoft.com/office/2007/relationships/hdphoto" Target="../media/hdphoto32.wdp"/><Relationship Id="rId14" Type="http://schemas.openxmlformats.org/officeDocument/2006/relationships/image" Target="../media/image146.jpe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pn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microsoft.com/office/2007/relationships/hdphoto" Target="../media/hdphoto3.wdp"/><Relationship Id="rId18" Type="http://schemas.openxmlformats.org/officeDocument/2006/relationships/image" Target="../media/image29.png"/><Relationship Id="rId3" Type="http://schemas.openxmlformats.org/officeDocument/2006/relationships/image" Target="../media/image17.png"/><Relationship Id="rId7" Type="http://schemas.openxmlformats.org/officeDocument/2006/relationships/image" Target="../media/image20.png"/><Relationship Id="rId12" Type="http://schemas.openxmlformats.org/officeDocument/2006/relationships/image" Target="../media/image24.png"/><Relationship Id="rId17" Type="http://schemas.openxmlformats.org/officeDocument/2006/relationships/image" Target="../media/image28.png"/><Relationship Id="rId2" Type="http://schemas.openxmlformats.org/officeDocument/2006/relationships/image" Target="../media/image15.jpeg"/><Relationship Id="rId16" Type="http://schemas.openxmlformats.org/officeDocument/2006/relationships/image" Target="../media/image27.png"/><Relationship Id="rId20" Type="http://schemas.openxmlformats.org/officeDocument/2006/relationships/image" Target="../media/image3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11" Type="http://schemas.openxmlformats.org/officeDocument/2006/relationships/image" Target="../media/image9.png"/><Relationship Id="rId5" Type="http://schemas.microsoft.com/office/2007/relationships/hdphoto" Target="../media/hdphoto2.wdp"/><Relationship Id="rId15" Type="http://schemas.openxmlformats.org/officeDocument/2006/relationships/image" Target="../media/image26.png"/><Relationship Id="rId10" Type="http://schemas.openxmlformats.org/officeDocument/2006/relationships/image" Target="../media/image23.png"/><Relationship Id="rId19" Type="http://schemas.openxmlformats.org/officeDocument/2006/relationships/image" Target="../media/image30.png"/><Relationship Id="rId4" Type="http://schemas.openxmlformats.org/officeDocument/2006/relationships/image" Target="../media/image18.png"/><Relationship Id="rId9" Type="http://schemas.openxmlformats.org/officeDocument/2006/relationships/image" Target="../media/image22.png"/><Relationship Id="rId1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25.png"/><Relationship Id="rId3" Type="http://schemas.openxmlformats.org/officeDocument/2006/relationships/image" Target="../media/image31.png"/><Relationship Id="rId7" Type="http://schemas.microsoft.com/office/2007/relationships/hdphoto" Target="../media/hdphoto5.wdp"/><Relationship Id="rId12" Type="http://schemas.microsoft.com/office/2007/relationships/hdphoto" Target="../media/hdphoto3.wdp"/><Relationship Id="rId17" Type="http://schemas.openxmlformats.org/officeDocument/2006/relationships/image" Target="../media/image14.png"/><Relationship Id="rId2" Type="http://schemas.openxmlformats.org/officeDocument/2006/relationships/image" Target="../media/image32.png"/><Relationship Id="rId16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11" Type="http://schemas.openxmlformats.org/officeDocument/2006/relationships/image" Target="../media/image24.png"/><Relationship Id="rId5" Type="http://schemas.microsoft.com/office/2007/relationships/hdphoto" Target="../media/hdphoto4.wdp"/><Relationship Id="rId15" Type="http://schemas.openxmlformats.org/officeDocument/2006/relationships/image" Target="../media/image27.png"/><Relationship Id="rId10" Type="http://schemas.openxmlformats.org/officeDocument/2006/relationships/image" Target="../media/image37.png"/><Relationship Id="rId4" Type="http://schemas.openxmlformats.org/officeDocument/2006/relationships/image" Target="../media/image33.png"/><Relationship Id="rId9" Type="http://schemas.openxmlformats.org/officeDocument/2006/relationships/image" Target="../media/image36.png"/><Relationship Id="rId1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9.png"/><Relationship Id="rId7" Type="http://schemas.openxmlformats.org/officeDocument/2006/relationships/image" Target="../media/image3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11" Type="http://schemas.openxmlformats.org/officeDocument/2006/relationships/image" Target="../media/image14.png"/><Relationship Id="rId5" Type="http://schemas.openxmlformats.org/officeDocument/2006/relationships/image" Target="../media/image21.png"/><Relationship Id="rId10" Type="http://schemas.microsoft.com/office/2007/relationships/hdphoto" Target="../media/hdphoto7.wdp"/><Relationship Id="rId4" Type="http://schemas.openxmlformats.org/officeDocument/2006/relationships/image" Target="../media/image20.png"/><Relationship Id="rId9" Type="http://schemas.openxmlformats.org/officeDocument/2006/relationships/image" Target="../media/image4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microsoft.com/office/2007/relationships/hdphoto" Target="../media/hdphoto8.wdp"/><Relationship Id="rId4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DF1DD349-5083-4A07-A705-EADDAF61D9F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D26EA0F4-67A5-45CF-9665-49DC21B8E8AC}"/>
              </a:ext>
            </a:extLst>
          </p:cNvPr>
          <p:cNvSpPr txBox="1"/>
          <p:nvPr/>
        </p:nvSpPr>
        <p:spPr>
          <a:xfrm>
            <a:off x="206248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惜旧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78548914-3E4E-4257-834D-9CB015A0D895}"/>
              </a:ext>
            </a:extLst>
          </p:cNvPr>
          <p:cNvSpPr txBox="1"/>
          <p:nvPr/>
        </p:nvSpPr>
        <p:spPr>
          <a:xfrm>
            <a:off x="7894320" y="5743642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桂林航天工业学院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1422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 descr="雪地上的白云&#10;&#10;描述已自动生成">
            <a:extLst>
              <a:ext uri="{FF2B5EF4-FFF2-40B4-BE49-F238E27FC236}">
                <a16:creationId xmlns="" xmlns:a16="http://schemas.microsoft.com/office/drawing/2014/main" id="{DBB41F9F-EE09-4FC9-A855-FF098E34E06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777343"/>
            <a:ext cx="12192000" cy="6096000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F176502F-9C19-4B96-B9B1-6AFFD1011B81}"/>
              </a:ext>
            </a:extLst>
          </p:cNvPr>
          <p:cNvSpPr/>
          <p:nvPr/>
        </p:nvSpPr>
        <p:spPr>
          <a:xfrm>
            <a:off x="0" y="-799"/>
            <a:ext cx="12192000" cy="6858799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chemeClr val="bg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 descr="图片包含 标志, 灯光, 黑暗, 街道&#10;&#10;描述已自动生成">
            <a:extLst>
              <a:ext uri="{FF2B5EF4-FFF2-40B4-BE49-F238E27FC236}">
                <a16:creationId xmlns="" xmlns:a16="http://schemas.microsoft.com/office/drawing/2014/main" id="{460B51AB-990C-42C9-A2C9-8AA16268B4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4512" y="1488756"/>
            <a:ext cx="4402977" cy="4402977"/>
          </a:xfrm>
          <a:prstGeom prst="rect">
            <a:avLst/>
          </a:prstGeom>
        </p:spPr>
      </p:pic>
      <p:sp>
        <p:nvSpPr>
          <p:cNvPr id="5" name="椭圆 4">
            <a:extLst>
              <a:ext uri="{FF2B5EF4-FFF2-40B4-BE49-F238E27FC236}">
                <a16:creationId xmlns="" xmlns:a16="http://schemas.microsoft.com/office/drawing/2014/main" id="{EFF84594-5E92-4F79-8B09-80286C130E24}"/>
              </a:ext>
            </a:extLst>
          </p:cNvPr>
          <p:cNvSpPr/>
          <p:nvPr/>
        </p:nvSpPr>
        <p:spPr>
          <a:xfrm rot="-780000">
            <a:off x="791674" y="2998223"/>
            <a:ext cx="10476143" cy="861555"/>
          </a:xfrm>
          <a:prstGeom prst="ellipse">
            <a:avLst/>
          </a:prstGeom>
          <a:noFill/>
          <a:ln>
            <a:gradFill>
              <a:gsLst>
                <a:gs pos="6000">
                  <a:srgbClr val="4271ED">
                    <a:alpha val="0"/>
                  </a:srgbClr>
                </a:gs>
                <a:gs pos="100000">
                  <a:srgbClr val="4271ED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="" xmlns:a16="http://schemas.microsoft.com/office/drawing/2014/main" id="{D346D7F0-8E25-45EC-81B4-25DFA243762F}"/>
              </a:ext>
            </a:extLst>
          </p:cNvPr>
          <p:cNvSpPr/>
          <p:nvPr/>
        </p:nvSpPr>
        <p:spPr>
          <a:xfrm>
            <a:off x="10681830" y="2012594"/>
            <a:ext cx="548640" cy="548640"/>
          </a:xfrm>
          <a:prstGeom prst="ellipse">
            <a:avLst/>
          </a:prstGeom>
          <a:gradFill>
            <a:gsLst>
              <a:gs pos="0">
                <a:srgbClr val="4271ED"/>
              </a:gs>
              <a:gs pos="100000">
                <a:srgbClr val="4271E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7FF32E98-337E-4F8E-8FB6-7879BFCE7811}"/>
              </a:ext>
            </a:extLst>
          </p:cNvPr>
          <p:cNvSpPr/>
          <p:nvPr/>
        </p:nvSpPr>
        <p:spPr>
          <a:xfrm>
            <a:off x="8504348" y="2863912"/>
            <a:ext cx="548640" cy="548640"/>
          </a:xfrm>
          <a:prstGeom prst="ellipse">
            <a:avLst/>
          </a:prstGeom>
          <a:gradFill>
            <a:gsLst>
              <a:gs pos="0">
                <a:srgbClr val="4271ED"/>
              </a:gs>
              <a:gs pos="100000">
                <a:srgbClr val="4271E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04015808-D80B-4C97-A33F-41C2CA99C66A}"/>
              </a:ext>
            </a:extLst>
          </p:cNvPr>
          <p:cNvSpPr/>
          <p:nvPr/>
        </p:nvSpPr>
        <p:spPr>
          <a:xfrm>
            <a:off x="5821680" y="3569413"/>
            <a:ext cx="548640" cy="548640"/>
          </a:xfrm>
          <a:prstGeom prst="ellipse">
            <a:avLst/>
          </a:prstGeom>
          <a:gradFill>
            <a:gsLst>
              <a:gs pos="0">
                <a:srgbClr val="4271ED"/>
              </a:gs>
              <a:gs pos="100000">
                <a:srgbClr val="4271E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弧形 8">
            <a:extLst>
              <a:ext uri="{FF2B5EF4-FFF2-40B4-BE49-F238E27FC236}">
                <a16:creationId xmlns="" xmlns:a16="http://schemas.microsoft.com/office/drawing/2014/main" id="{AD721333-2E77-4244-911C-81E74F3AD9B1}"/>
              </a:ext>
            </a:extLst>
          </p:cNvPr>
          <p:cNvSpPr/>
          <p:nvPr/>
        </p:nvSpPr>
        <p:spPr>
          <a:xfrm>
            <a:off x="10577612" y="1908376"/>
            <a:ext cx="757076" cy="757076"/>
          </a:xfrm>
          <a:prstGeom prst="arc">
            <a:avLst>
              <a:gd name="adj1" fmla="val 11794401"/>
              <a:gd name="adj2" fmla="val 8173235"/>
            </a:avLst>
          </a:prstGeom>
          <a:ln>
            <a:solidFill>
              <a:srgbClr val="4271ED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弧形 9">
            <a:extLst>
              <a:ext uri="{FF2B5EF4-FFF2-40B4-BE49-F238E27FC236}">
                <a16:creationId xmlns="" xmlns:a16="http://schemas.microsoft.com/office/drawing/2014/main" id="{8D714711-07A3-4E41-8B25-FAA497F405A0}"/>
              </a:ext>
            </a:extLst>
          </p:cNvPr>
          <p:cNvSpPr/>
          <p:nvPr/>
        </p:nvSpPr>
        <p:spPr>
          <a:xfrm>
            <a:off x="8400130" y="2759694"/>
            <a:ext cx="757076" cy="757076"/>
          </a:xfrm>
          <a:prstGeom prst="arc">
            <a:avLst>
              <a:gd name="adj1" fmla="val 20975849"/>
              <a:gd name="adj2" fmla="val 9626707"/>
            </a:avLst>
          </a:prstGeom>
          <a:ln>
            <a:solidFill>
              <a:srgbClr val="4271ED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弧形 10">
            <a:extLst>
              <a:ext uri="{FF2B5EF4-FFF2-40B4-BE49-F238E27FC236}">
                <a16:creationId xmlns="" xmlns:a16="http://schemas.microsoft.com/office/drawing/2014/main" id="{CB393F9A-B22D-4CDD-9A19-B889C04DF5D4}"/>
              </a:ext>
            </a:extLst>
          </p:cNvPr>
          <p:cNvSpPr/>
          <p:nvPr/>
        </p:nvSpPr>
        <p:spPr>
          <a:xfrm>
            <a:off x="5717462" y="3465195"/>
            <a:ext cx="757076" cy="757076"/>
          </a:xfrm>
          <a:prstGeom prst="arc">
            <a:avLst>
              <a:gd name="adj1" fmla="val 20975846"/>
              <a:gd name="adj2" fmla="val 9886442"/>
            </a:avLst>
          </a:prstGeom>
          <a:ln>
            <a:solidFill>
              <a:srgbClr val="4271ED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D6858384-20E5-4216-9C8D-907249AD7F79}"/>
              </a:ext>
            </a:extLst>
          </p:cNvPr>
          <p:cNvSpPr/>
          <p:nvPr/>
        </p:nvSpPr>
        <p:spPr>
          <a:xfrm>
            <a:off x="3396254" y="4118053"/>
            <a:ext cx="548640" cy="548640"/>
          </a:xfrm>
          <a:prstGeom prst="ellipse">
            <a:avLst/>
          </a:prstGeom>
          <a:gradFill>
            <a:gsLst>
              <a:gs pos="0">
                <a:srgbClr val="4271ED"/>
              </a:gs>
              <a:gs pos="100000">
                <a:srgbClr val="4271E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弧形 13">
            <a:extLst>
              <a:ext uri="{FF2B5EF4-FFF2-40B4-BE49-F238E27FC236}">
                <a16:creationId xmlns="" xmlns:a16="http://schemas.microsoft.com/office/drawing/2014/main" id="{C1B9DFE0-D16A-47E4-B477-3F152E6B51E0}"/>
              </a:ext>
            </a:extLst>
          </p:cNvPr>
          <p:cNvSpPr/>
          <p:nvPr/>
        </p:nvSpPr>
        <p:spPr>
          <a:xfrm>
            <a:off x="3292036" y="4013835"/>
            <a:ext cx="757076" cy="757076"/>
          </a:xfrm>
          <a:prstGeom prst="arc">
            <a:avLst>
              <a:gd name="adj1" fmla="val 20686160"/>
              <a:gd name="adj2" fmla="val 10536055"/>
            </a:avLst>
          </a:prstGeom>
          <a:ln>
            <a:solidFill>
              <a:srgbClr val="4271ED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reply_297716">
            <a:extLst>
              <a:ext uri="{FF2B5EF4-FFF2-40B4-BE49-F238E27FC236}">
                <a16:creationId xmlns="" xmlns:a16="http://schemas.microsoft.com/office/drawing/2014/main" id="{84971EE4-8336-4EBA-8A38-9B15C8B7BB18}"/>
              </a:ext>
            </a:extLst>
          </p:cNvPr>
          <p:cNvSpPr>
            <a:spLocks noChangeAspect="1"/>
          </p:cNvSpPr>
          <p:nvPr/>
        </p:nvSpPr>
        <p:spPr bwMode="auto">
          <a:xfrm>
            <a:off x="5909941" y="3706049"/>
            <a:ext cx="353069" cy="275369"/>
          </a:xfrm>
          <a:custGeom>
            <a:avLst/>
            <a:gdLst>
              <a:gd name="T0" fmla="*/ 325000 h 606722"/>
              <a:gd name="T1" fmla="*/ 325000 h 606722"/>
              <a:gd name="T2" fmla="*/ 325000 h 606722"/>
              <a:gd name="T3" fmla="*/ 325000 h 606722"/>
              <a:gd name="T4" fmla="*/ 325000 h 606722"/>
              <a:gd name="T5" fmla="*/ 325000 h 606722"/>
              <a:gd name="T6" fmla="*/ 325000 h 606722"/>
              <a:gd name="T7" fmla="*/ 325000 h 606722"/>
              <a:gd name="T8" fmla="*/ 325000 h 606722"/>
              <a:gd name="T9" fmla="*/ 325000 h 606722"/>
              <a:gd name="T10" fmla="*/ 325000 h 606722"/>
              <a:gd name="T11" fmla="*/ 325000 h 606722"/>
              <a:gd name="T12" fmla="*/ 325000 h 606722"/>
              <a:gd name="T13" fmla="*/ 325000 h 606722"/>
              <a:gd name="T14" fmla="*/ 325000 h 606722"/>
              <a:gd name="T15" fmla="*/ 325000 h 606722"/>
              <a:gd name="T16" fmla="*/ 325000 h 606722"/>
              <a:gd name="T17" fmla="*/ 325000 h 606722"/>
              <a:gd name="T18" fmla="*/ 325000 h 606722"/>
              <a:gd name="T19" fmla="*/ 325000 h 606722"/>
              <a:gd name="T20" fmla="*/ 325000 h 606722"/>
              <a:gd name="T21" fmla="*/ 325000 h 606722"/>
              <a:gd name="T22" fmla="*/ 325000 h 606722"/>
              <a:gd name="T23" fmla="*/ 325000 h 606722"/>
              <a:gd name="T24" fmla="*/ 325000 h 606722"/>
              <a:gd name="T25" fmla="*/ 325000 h 606722"/>
              <a:gd name="T26" fmla="*/ 325000 h 606722"/>
              <a:gd name="T27" fmla="*/ 325000 h 606722"/>
              <a:gd name="T28" fmla="*/ 325000 h 606722"/>
              <a:gd name="T29" fmla="*/ 325000 h 606722"/>
              <a:gd name="T30" fmla="*/ 325000 h 606722"/>
              <a:gd name="T31" fmla="*/ 325000 h 606722"/>
              <a:gd name="T32" fmla="*/ 325000 h 606722"/>
              <a:gd name="T33" fmla="*/ 325000 h 606722"/>
              <a:gd name="T34" fmla="*/ 325000 h 606722"/>
              <a:gd name="T35" fmla="*/ 325000 h 606722"/>
              <a:gd name="T36" fmla="*/ 325000 h 606722"/>
              <a:gd name="T37" fmla="*/ 325000 h 606722"/>
              <a:gd name="T38" fmla="*/ 325000 h 606722"/>
              <a:gd name="T39" fmla="*/ 325000 h 606722"/>
              <a:gd name="T40" fmla="*/ 325000 h 606722"/>
              <a:gd name="T41" fmla="*/ 325000 h 606722"/>
              <a:gd name="T42" fmla="*/ 325000 h 606722"/>
              <a:gd name="T43" fmla="*/ 325000 h 606722"/>
              <a:gd name="T44" fmla="*/ 325000 h 606722"/>
              <a:gd name="T45" fmla="*/ 325000 h 606722"/>
              <a:gd name="T46" fmla="*/ 325000 h 606722"/>
              <a:gd name="T47" fmla="*/ 325000 h 606722"/>
              <a:gd name="T48" fmla="*/ 325000 h 606722"/>
              <a:gd name="T49" fmla="*/ 325000 h 606722"/>
              <a:gd name="T50" fmla="*/ 325000 h 606722"/>
              <a:gd name="T51" fmla="*/ 325000 h 606722"/>
              <a:gd name="T52" fmla="*/ 325000 h 606722"/>
              <a:gd name="T53" fmla="*/ 325000 h 606722"/>
              <a:gd name="T54" fmla="*/ 325000 h 606722"/>
              <a:gd name="T55" fmla="*/ 325000 h 606722"/>
              <a:gd name="T56" fmla="*/ 325000 h 606722"/>
              <a:gd name="T57" fmla="*/ 325000 h 606722"/>
              <a:gd name="T58" fmla="*/ 325000 h 606722"/>
              <a:gd name="T59" fmla="*/ 325000 h 606722"/>
              <a:gd name="T60" fmla="*/ 325000 h 606722"/>
              <a:gd name="T61" fmla="*/ 325000 h 606722"/>
              <a:gd name="T62" fmla="*/ 325000 h 606722"/>
              <a:gd name="T63" fmla="*/ 325000 h 606722"/>
              <a:gd name="T64" fmla="*/ 325000 h 606722"/>
              <a:gd name="T65" fmla="*/ 325000 h 606722"/>
              <a:gd name="T66" fmla="*/ 325000 h 606722"/>
              <a:gd name="T67" fmla="*/ 325000 h 606722"/>
              <a:gd name="T68" fmla="*/ 325000 h 606722"/>
              <a:gd name="T69" fmla="*/ 325000 h 606722"/>
              <a:gd name="T70" fmla="*/ 325000 h 606722"/>
              <a:gd name="T71" fmla="*/ 325000 h 606722"/>
              <a:gd name="T72" fmla="*/ 325000 h 606722"/>
              <a:gd name="T73" fmla="*/ 325000 h 606722"/>
              <a:gd name="T74" fmla="*/ 325000 h 606722"/>
              <a:gd name="T75" fmla="*/ 325000 h 606722"/>
              <a:gd name="T76" fmla="*/ 325000 h 606722"/>
              <a:gd name="T77" fmla="*/ 325000 h 606722"/>
              <a:gd name="T78" fmla="*/ 325000 h 606722"/>
              <a:gd name="T79" fmla="*/ 325000 h 606722"/>
              <a:gd name="T80" fmla="*/ 325000 h 606722"/>
              <a:gd name="T81" fmla="*/ 325000 h 606722"/>
              <a:gd name="T82" fmla="*/ 325000 h 606722"/>
              <a:gd name="T83" fmla="*/ 325000 h 606722"/>
              <a:gd name="T84" fmla="*/ 325000 h 606722"/>
              <a:gd name="T85" fmla="*/ 325000 h 606722"/>
              <a:gd name="T86" fmla="*/ 325000 h 606722"/>
              <a:gd name="T87" fmla="*/ 325000 h 606722"/>
              <a:gd name="T88" fmla="*/ 325000 h 606722"/>
              <a:gd name="T89" fmla="*/ 325000 h 606722"/>
              <a:gd name="T90" fmla="*/ 325000 h 606722"/>
              <a:gd name="T91" fmla="*/ 325000 h 606722"/>
              <a:gd name="T92" fmla="*/ 325000 h 606722"/>
              <a:gd name="T93" fmla="*/ 325000 h 606722"/>
              <a:gd name="T94" fmla="*/ 325000 h 606722"/>
              <a:gd name="T95" fmla="*/ 325000 h 606722"/>
              <a:gd name="T96" fmla="*/ 325000 h 606722"/>
              <a:gd name="T97" fmla="*/ 325000 h 606722"/>
              <a:gd name="T98" fmla="*/ 325000 h 606722"/>
              <a:gd name="T99" fmla="*/ 325000 h 606722"/>
              <a:gd name="T100" fmla="*/ 325000 h 606722"/>
              <a:gd name="T101" fmla="*/ 325000 h 606722"/>
              <a:gd name="T102" fmla="*/ 325000 h 606722"/>
              <a:gd name="T103" fmla="*/ 325000 h 606722"/>
              <a:gd name="T104" fmla="*/ 325000 h 606722"/>
              <a:gd name="T105" fmla="*/ 325000 h 606722"/>
              <a:gd name="T106" fmla="*/ 325000 h 606722"/>
              <a:gd name="T107" fmla="*/ 325000 h 606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827" h="5333">
                <a:moveTo>
                  <a:pt x="6691" y="2193"/>
                </a:moveTo>
                <a:lnTo>
                  <a:pt x="6346" y="2193"/>
                </a:lnTo>
                <a:lnTo>
                  <a:pt x="6346" y="1232"/>
                </a:lnTo>
                <a:cubicBezTo>
                  <a:pt x="6346" y="1157"/>
                  <a:pt x="6285" y="1096"/>
                  <a:pt x="6210" y="1096"/>
                </a:cubicBezTo>
                <a:lnTo>
                  <a:pt x="5865" y="1096"/>
                </a:lnTo>
                <a:lnTo>
                  <a:pt x="5865" y="136"/>
                </a:lnTo>
                <a:cubicBezTo>
                  <a:pt x="5865" y="61"/>
                  <a:pt x="5804" y="0"/>
                  <a:pt x="5729" y="0"/>
                </a:cubicBezTo>
                <a:lnTo>
                  <a:pt x="1714" y="0"/>
                </a:lnTo>
                <a:cubicBezTo>
                  <a:pt x="1639" y="0"/>
                  <a:pt x="1578" y="61"/>
                  <a:pt x="1578" y="136"/>
                </a:cubicBezTo>
                <a:lnTo>
                  <a:pt x="1578" y="1112"/>
                </a:lnTo>
                <a:lnTo>
                  <a:pt x="1357" y="1112"/>
                </a:lnTo>
                <a:lnTo>
                  <a:pt x="1357" y="922"/>
                </a:lnTo>
                <a:cubicBezTo>
                  <a:pt x="1357" y="815"/>
                  <a:pt x="1298" y="721"/>
                  <a:pt x="1202" y="675"/>
                </a:cubicBezTo>
                <a:cubicBezTo>
                  <a:pt x="1107" y="629"/>
                  <a:pt x="996" y="642"/>
                  <a:pt x="913" y="708"/>
                </a:cubicBezTo>
                <a:lnTo>
                  <a:pt x="103" y="1357"/>
                </a:lnTo>
                <a:cubicBezTo>
                  <a:pt x="37" y="1409"/>
                  <a:pt x="0" y="1487"/>
                  <a:pt x="0" y="1570"/>
                </a:cubicBezTo>
                <a:cubicBezTo>
                  <a:pt x="0" y="1654"/>
                  <a:pt x="37" y="1731"/>
                  <a:pt x="103" y="1784"/>
                </a:cubicBezTo>
                <a:lnTo>
                  <a:pt x="913" y="2432"/>
                </a:lnTo>
                <a:cubicBezTo>
                  <a:pt x="963" y="2472"/>
                  <a:pt x="1023" y="2492"/>
                  <a:pt x="1084" y="2492"/>
                </a:cubicBezTo>
                <a:cubicBezTo>
                  <a:pt x="1124" y="2492"/>
                  <a:pt x="1164" y="2483"/>
                  <a:pt x="1202" y="2465"/>
                </a:cubicBezTo>
                <a:cubicBezTo>
                  <a:pt x="1298" y="2419"/>
                  <a:pt x="1357" y="2325"/>
                  <a:pt x="1357" y="2219"/>
                </a:cubicBezTo>
                <a:lnTo>
                  <a:pt x="1357" y="2028"/>
                </a:lnTo>
                <a:lnTo>
                  <a:pt x="1578" y="2028"/>
                </a:lnTo>
                <a:lnTo>
                  <a:pt x="1578" y="3004"/>
                </a:lnTo>
                <a:cubicBezTo>
                  <a:pt x="1578" y="3079"/>
                  <a:pt x="1639" y="3140"/>
                  <a:pt x="1714" y="3140"/>
                </a:cubicBezTo>
                <a:lnTo>
                  <a:pt x="2059" y="3140"/>
                </a:lnTo>
                <a:lnTo>
                  <a:pt x="2059" y="4100"/>
                </a:lnTo>
                <a:cubicBezTo>
                  <a:pt x="2059" y="4175"/>
                  <a:pt x="2120" y="4236"/>
                  <a:pt x="2195" y="4236"/>
                </a:cubicBezTo>
                <a:lnTo>
                  <a:pt x="2540" y="4236"/>
                </a:lnTo>
                <a:lnTo>
                  <a:pt x="2540" y="5197"/>
                </a:lnTo>
                <a:cubicBezTo>
                  <a:pt x="2540" y="5272"/>
                  <a:pt x="2601" y="5333"/>
                  <a:pt x="2676" y="5333"/>
                </a:cubicBezTo>
                <a:lnTo>
                  <a:pt x="6691" y="5333"/>
                </a:lnTo>
                <a:cubicBezTo>
                  <a:pt x="6766" y="5333"/>
                  <a:pt x="6827" y="5272"/>
                  <a:pt x="6827" y="5197"/>
                </a:cubicBezTo>
                <a:lnTo>
                  <a:pt x="6827" y="2329"/>
                </a:lnTo>
                <a:cubicBezTo>
                  <a:pt x="6827" y="2253"/>
                  <a:pt x="6766" y="2193"/>
                  <a:pt x="6691" y="2193"/>
                </a:cubicBezTo>
                <a:close/>
                <a:moveTo>
                  <a:pt x="5865" y="3004"/>
                </a:moveTo>
                <a:lnTo>
                  <a:pt x="5865" y="1368"/>
                </a:lnTo>
                <a:lnTo>
                  <a:pt x="6074" y="1368"/>
                </a:lnTo>
                <a:lnTo>
                  <a:pt x="6074" y="3798"/>
                </a:lnTo>
                <a:lnTo>
                  <a:pt x="5332" y="3140"/>
                </a:lnTo>
                <a:lnTo>
                  <a:pt x="5729" y="3140"/>
                </a:lnTo>
                <a:cubicBezTo>
                  <a:pt x="5804" y="3140"/>
                  <a:pt x="5865" y="3079"/>
                  <a:pt x="5865" y="3004"/>
                </a:cubicBezTo>
                <a:close/>
                <a:moveTo>
                  <a:pt x="5593" y="2702"/>
                </a:moveTo>
                <a:lnTo>
                  <a:pt x="4388" y="1634"/>
                </a:lnTo>
                <a:lnTo>
                  <a:pt x="5593" y="459"/>
                </a:lnTo>
                <a:lnTo>
                  <a:pt x="5593" y="2702"/>
                </a:lnTo>
                <a:close/>
                <a:moveTo>
                  <a:pt x="5395" y="272"/>
                </a:moveTo>
                <a:lnTo>
                  <a:pt x="3956" y="1675"/>
                </a:lnTo>
                <a:cubicBezTo>
                  <a:pt x="3822" y="1806"/>
                  <a:pt x="3620" y="1806"/>
                  <a:pt x="3486" y="1675"/>
                </a:cubicBezTo>
                <a:lnTo>
                  <a:pt x="2048" y="272"/>
                </a:lnTo>
                <a:lnTo>
                  <a:pt x="5395" y="272"/>
                </a:lnTo>
                <a:close/>
                <a:moveTo>
                  <a:pt x="1759" y="1756"/>
                </a:moveTo>
                <a:lnTo>
                  <a:pt x="1221" y="1756"/>
                </a:lnTo>
                <a:lnTo>
                  <a:pt x="1221" y="1756"/>
                </a:lnTo>
                <a:cubicBezTo>
                  <a:pt x="1146" y="1756"/>
                  <a:pt x="1085" y="1817"/>
                  <a:pt x="1085" y="1892"/>
                </a:cubicBezTo>
                <a:lnTo>
                  <a:pt x="1085" y="2219"/>
                </a:lnTo>
                <a:cubicBezTo>
                  <a:pt x="1085" y="2219"/>
                  <a:pt x="1085" y="2219"/>
                  <a:pt x="1085" y="2220"/>
                </a:cubicBezTo>
                <a:cubicBezTo>
                  <a:pt x="1085" y="2220"/>
                  <a:pt x="1084" y="2220"/>
                  <a:pt x="1084" y="2221"/>
                </a:cubicBezTo>
                <a:cubicBezTo>
                  <a:pt x="1084" y="2221"/>
                  <a:pt x="1084" y="2220"/>
                  <a:pt x="1083" y="2220"/>
                </a:cubicBezTo>
                <a:lnTo>
                  <a:pt x="272" y="1571"/>
                </a:lnTo>
                <a:cubicBezTo>
                  <a:pt x="272" y="1571"/>
                  <a:pt x="272" y="1570"/>
                  <a:pt x="273" y="1569"/>
                </a:cubicBezTo>
                <a:lnTo>
                  <a:pt x="1083" y="920"/>
                </a:lnTo>
                <a:cubicBezTo>
                  <a:pt x="1084" y="920"/>
                  <a:pt x="1085" y="920"/>
                  <a:pt x="1085" y="920"/>
                </a:cubicBezTo>
                <a:cubicBezTo>
                  <a:pt x="1085" y="920"/>
                  <a:pt x="1085" y="921"/>
                  <a:pt x="1085" y="922"/>
                </a:cubicBezTo>
                <a:lnTo>
                  <a:pt x="1085" y="1248"/>
                </a:lnTo>
                <a:cubicBezTo>
                  <a:pt x="1085" y="1323"/>
                  <a:pt x="1146" y="1384"/>
                  <a:pt x="1221" y="1384"/>
                </a:cubicBezTo>
                <a:lnTo>
                  <a:pt x="1759" y="1384"/>
                </a:lnTo>
                <a:lnTo>
                  <a:pt x="1759" y="1756"/>
                </a:lnTo>
                <a:close/>
                <a:moveTo>
                  <a:pt x="1850" y="2702"/>
                </a:moveTo>
                <a:lnTo>
                  <a:pt x="1850" y="2014"/>
                </a:lnTo>
                <a:cubicBezTo>
                  <a:pt x="1955" y="1979"/>
                  <a:pt x="2031" y="1880"/>
                  <a:pt x="2031" y="1763"/>
                </a:cubicBezTo>
                <a:lnTo>
                  <a:pt x="2031" y="1378"/>
                </a:lnTo>
                <a:cubicBezTo>
                  <a:pt x="2031" y="1261"/>
                  <a:pt x="1955" y="1161"/>
                  <a:pt x="1850" y="1126"/>
                </a:cubicBezTo>
                <a:lnTo>
                  <a:pt x="1850" y="459"/>
                </a:lnTo>
                <a:lnTo>
                  <a:pt x="3054" y="1634"/>
                </a:lnTo>
                <a:lnTo>
                  <a:pt x="1850" y="2702"/>
                </a:lnTo>
                <a:close/>
                <a:moveTo>
                  <a:pt x="2072" y="2868"/>
                </a:moveTo>
                <a:lnTo>
                  <a:pt x="3249" y="1824"/>
                </a:lnTo>
                <a:lnTo>
                  <a:pt x="3296" y="1870"/>
                </a:lnTo>
                <a:cubicBezTo>
                  <a:pt x="3415" y="1986"/>
                  <a:pt x="3568" y="2044"/>
                  <a:pt x="3721" y="2044"/>
                </a:cubicBezTo>
                <a:cubicBezTo>
                  <a:pt x="3874" y="2044"/>
                  <a:pt x="4027" y="1986"/>
                  <a:pt x="4146" y="1870"/>
                </a:cubicBezTo>
                <a:lnTo>
                  <a:pt x="4193" y="1824"/>
                </a:lnTo>
                <a:lnTo>
                  <a:pt x="5370" y="2868"/>
                </a:lnTo>
                <a:lnTo>
                  <a:pt x="2072" y="2868"/>
                </a:lnTo>
                <a:close/>
                <a:moveTo>
                  <a:pt x="2331" y="3798"/>
                </a:moveTo>
                <a:lnTo>
                  <a:pt x="2331" y="3140"/>
                </a:lnTo>
                <a:lnTo>
                  <a:pt x="3073" y="3140"/>
                </a:lnTo>
                <a:lnTo>
                  <a:pt x="2331" y="3798"/>
                </a:lnTo>
                <a:close/>
                <a:moveTo>
                  <a:pt x="2553" y="3964"/>
                </a:moveTo>
                <a:lnTo>
                  <a:pt x="3482" y="3140"/>
                </a:lnTo>
                <a:lnTo>
                  <a:pt x="4922" y="3140"/>
                </a:lnTo>
                <a:lnTo>
                  <a:pt x="5851" y="3964"/>
                </a:lnTo>
                <a:lnTo>
                  <a:pt x="2553" y="3964"/>
                </a:lnTo>
                <a:close/>
                <a:moveTo>
                  <a:pt x="2812" y="4236"/>
                </a:moveTo>
                <a:lnTo>
                  <a:pt x="3554" y="4236"/>
                </a:lnTo>
                <a:lnTo>
                  <a:pt x="2812" y="4894"/>
                </a:lnTo>
                <a:lnTo>
                  <a:pt x="2812" y="4236"/>
                </a:lnTo>
                <a:close/>
                <a:moveTo>
                  <a:pt x="3034" y="5061"/>
                </a:moveTo>
                <a:lnTo>
                  <a:pt x="3963" y="4236"/>
                </a:lnTo>
                <a:lnTo>
                  <a:pt x="5403" y="4236"/>
                </a:lnTo>
                <a:lnTo>
                  <a:pt x="6332" y="5061"/>
                </a:lnTo>
                <a:lnTo>
                  <a:pt x="3034" y="5061"/>
                </a:lnTo>
                <a:close/>
                <a:moveTo>
                  <a:pt x="6555" y="4894"/>
                </a:moveTo>
                <a:lnTo>
                  <a:pt x="5813" y="4236"/>
                </a:lnTo>
                <a:lnTo>
                  <a:pt x="6210" y="4236"/>
                </a:lnTo>
                <a:cubicBezTo>
                  <a:pt x="6285" y="4236"/>
                  <a:pt x="6346" y="4175"/>
                  <a:pt x="6346" y="4100"/>
                </a:cubicBezTo>
                <a:lnTo>
                  <a:pt x="6346" y="2464"/>
                </a:lnTo>
                <a:lnTo>
                  <a:pt x="6555" y="2464"/>
                </a:lnTo>
                <a:lnTo>
                  <a:pt x="6555" y="489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3" name="curriculum_296949">
            <a:extLst>
              <a:ext uri="{FF2B5EF4-FFF2-40B4-BE49-F238E27FC236}">
                <a16:creationId xmlns="" xmlns:a16="http://schemas.microsoft.com/office/drawing/2014/main" id="{941DAA7E-3688-4EB8-987A-9EBED465D64A}"/>
              </a:ext>
            </a:extLst>
          </p:cNvPr>
          <p:cNvSpPr>
            <a:spLocks noChangeAspect="1"/>
          </p:cNvSpPr>
          <p:nvPr/>
        </p:nvSpPr>
        <p:spPr bwMode="auto">
          <a:xfrm>
            <a:off x="3550754" y="4239952"/>
            <a:ext cx="239640" cy="304842"/>
          </a:xfrm>
          <a:custGeom>
            <a:avLst/>
            <a:gdLst>
              <a:gd name="connsiteX0" fmla="*/ 388744 w 476951"/>
              <a:gd name="connsiteY0" fmla="*/ 528324 h 606722"/>
              <a:gd name="connsiteX1" fmla="*/ 414853 w 476951"/>
              <a:gd name="connsiteY1" fmla="*/ 528324 h 606722"/>
              <a:gd name="connsiteX2" fmla="*/ 414853 w 476951"/>
              <a:gd name="connsiteY2" fmla="*/ 548012 h 606722"/>
              <a:gd name="connsiteX3" fmla="*/ 388744 w 476951"/>
              <a:gd name="connsiteY3" fmla="*/ 548012 h 606722"/>
              <a:gd name="connsiteX4" fmla="*/ 336385 w 476951"/>
              <a:gd name="connsiteY4" fmla="*/ 528324 h 606722"/>
              <a:gd name="connsiteX5" fmla="*/ 362565 w 476951"/>
              <a:gd name="connsiteY5" fmla="*/ 528324 h 606722"/>
              <a:gd name="connsiteX6" fmla="*/ 362565 w 476951"/>
              <a:gd name="connsiteY6" fmla="*/ 548012 h 606722"/>
              <a:gd name="connsiteX7" fmla="*/ 336385 w 476951"/>
              <a:gd name="connsiteY7" fmla="*/ 548012 h 606722"/>
              <a:gd name="connsiteX8" fmla="*/ 62027 w 476951"/>
              <a:gd name="connsiteY8" fmla="*/ 528324 h 606722"/>
              <a:gd name="connsiteX9" fmla="*/ 310346 w 476951"/>
              <a:gd name="connsiteY9" fmla="*/ 528324 h 606722"/>
              <a:gd name="connsiteX10" fmla="*/ 310346 w 476951"/>
              <a:gd name="connsiteY10" fmla="*/ 548012 h 606722"/>
              <a:gd name="connsiteX11" fmla="*/ 62027 w 476951"/>
              <a:gd name="connsiteY11" fmla="*/ 548012 h 606722"/>
              <a:gd name="connsiteX12" fmla="*/ 153550 w 476951"/>
              <a:gd name="connsiteY12" fmla="*/ 476176 h 606722"/>
              <a:gd name="connsiteX13" fmla="*/ 414853 w 476951"/>
              <a:gd name="connsiteY13" fmla="*/ 476176 h 606722"/>
              <a:gd name="connsiteX14" fmla="*/ 414853 w 476951"/>
              <a:gd name="connsiteY14" fmla="*/ 495793 h 606722"/>
              <a:gd name="connsiteX15" fmla="*/ 153550 w 476951"/>
              <a:gd name="connsiteY15" fmla="*/ 495793 h 606722"/>
              <a:gd name="connsiteX16" fmla="*/ 62027 w 476951"/>
              <a:gd name="connsiteY16" fmla="*/ 476176 h 606722"/>
              <a:gd name="connsiteX17" fmla="*/ 107753 w 476951"/>
              <a:gd name="connsiteY17" fmla="*/ 476176 h 606722"/>
              <a:gd name="connsiteX18" fmla="*/ 107753 w 476951"/>
              <a:gd name="connsiteY18" fmla="*/ 495793 h 606722"/>
              <a:gd name="connsiteX19" fmla="*/ 62027 w 476951"/>
              <a:gd name="connsiteY19" fmla="*/ 495793 h 606722"/>
              <a:gd name="connsiteX20" fmla="*/ 225456 w 476951"/>
              <a:gd name="connsiteY20" fmla="*/ 371810 h 606722"/>
              <a:gd name="connsiteX21" fmla="*/ 251495 w 476951"/>
              <a:gd name="connsiteY21" fmla="*/ 371810 h 606722"/>
              <a:gd name="connsiteX22" fmla="*/ 251495 w 476951"/>
              <a:gd name="connsiteY22" fmla="*/ 391427 h 606722"/>
              <a:gd name="connsiteX23" fmla="*/ 225456 w 476951"/>
              <a:gd name="connsiteY23" fmla="*/ 391427 h 606722"/>
              <a:gd name="connsiteX24" fmla="*/ 213345 w 476951"/>
              <a:gd name="connsiteY24" fmla="*/ 307147 h 606722"/>
              <a:gd name="connsiteX25" fmla="*/ 157010 w 476951"/>
              <a:gd name="connsiteY25" fmla="*/ 400635 h 606722"/>
              <a:gd name="connsiteX26" fmla="*/ 238442 w 476951"/>
              <a:gd name="connsiteY26" fmla="*/ 424006 h 606722"/>
              <a:gd name="connsiteX27" fmla="*/ 319963 w 476951"/>
              <a:gd name="connsiteY27" fmla="*/ 400635 h 606722"/>
              <a:gd name="connsiteX28" fmla="*/ 263539 w 476951"/>
              <a:gd name="connsiteY28" fmla="*/ 307147 h 606722"/>
              <a:gd name="connsiteX29" fmla="*/ 248320 w 476951"/>
              <a:gd name="connsiteY29" fmla="*/ 312301 h 606722"/>
              <a:gd name="connsiteX30" fmla="*/ 248320 w 476951"/>
              <a:gd name="connsiteY30" fmla="*/ 355579 h 606722"/>
              <a:gd name="connsiteX31" fmla="*/ 228652 w 476951"/>
              <a:gd name="connsiteY31" fmla="*/ 355579 h 606722"/>
              <a:gd name="connsiteX32" fmla="*/ 228652 w 476951"/>
              <a:gd name="connsiteY32" fmla="*/ 312301 h 606722"/>
              <a:gd name="connsiteX33" fmla="*/ 213345 w 476951"/>
              <a:gd name="connsiteY33" fmla="*/ 307147 h 606722"/>
              <a:gd name="connsiteX34" fmla="*/ 346201 w 476951"/>
              <a:gd name="connsiteY34" fmla="*/ 270689 h 606722"/>
              <a:gd name="connsiteX35" fmla="*/ 365881 w 476951"/>
              <a:gd name="connsiteY35" fmla="*/ 270689 h 606722"/>
              <a:gd name="connsiteX36" fmla="*/ 351722 w 476951"/>
              <a:gd name="connsiteY36" fmla="*/ 329117 h 606722"/>
              <a:gd name="connsiteX37" fmla="*/ 334268 w 476951"/>
              <a:gd name="connsiteY37" fmla="*/ 320135 h 606722"/>
              <a:gd name="connsiteX38" fmla="*/ 346201 w 476951"/>
              <a:gd name="connsiteY38" fmla="*/ 270689 h 606722"/>
              <a:gd name="connsiteX39" fmla="*/ 233458 w 476951"/>
              <a:gd name="connsiteY39" fmla="*/ 224857 h 606722"/>
              <a:gd name="connsiteX40" fmla="*/ 202576 w 476951"/>
              <a:gd name="connsiteY40" fmla="*/ 238098 h 606722"/>
              <a:gd name="connsiteX41" fmla="*/ 202576 w 476951"/>
              <a:gd name="connsiteY41" fmla="*/ 257737 h 606722"/>
              <a:gd name="connsiteX42" fmla="*/ 213078 w 476951"/>
              <a:gd name="connsiteY42" fmla="*/ 282975 h 606722"/>
              <a:gd name="connsiteX43" fmla="*/ 218684 w 476951"/>
              <a:gd name="connsiteY43" fmla="*/ 287596 h 606722"/>
              <a:gd name="connsiteX44" fmla="*/ 238442 w 476951"/>
              <a:gd name="connsiteY44" fmla="*/ 293550 h 606722"/>
              <a:gd name="connsiteX45" fmla="*/ 258377 w 476951"/>
              <a:gd name="connsiteY45" fmla="*/ 287508 h 606722"/>
              <a:gd name="connsiteX46" fmla="*/ 274396 w 476951"/>
              <a:gd name="connsiteY46" fmla="*/ 257737 h 606722"/>
              <a:gd name="connsiteX47" fmla="*/ 274396 w 476951"/>
              <a:gd name="connsiteY47" fmla="*/ 241119 h 606722"/>
              <a:gd name="connsiteX48" fmla="*/ 233458 w 476951"/>
              <a:gd name="connsiteY48" fmla="*/ 224857 h 606722"/>
              <a:gd name="connsiteX49" fmla="*/ 150398 w 476951"/>
              <a:gd name="connsiteY49" fmla="*/ 178813 h 606722"/>
              <a:gd name="connsiteX50" fmla="*/ 163923 w 476951"/>
              <a:gd name="connsiteY50" fmla="*/ 193030 h 606722"/>
              <a:gd name="connsiteX51" fmla="*/ 130645 w 476951"/>
              <a:gd name="connsiteY51" fmla="*/ 270689 h 606722"/>
              <a:gd name="connsiteX52" fmla="*/ 111070 w 476951"/>
              <a:gd name="connsiteY52" fmla="*/ 270689 h 606722"/>
              <a:gd name="connsiteX53" fmla="*/ 150398 w 476951"/>
              <a:gd name="connsiteY53" fmla="*/ 178813 h 606722"/>
              <a:gd name="connsiteX54" fmla="*/ 238442 w 476951"/>
              <a:gd name="connsiteY54" fmla="*/ 156607 h 606722"/>
              <a:gd name="connsiteX55" fmla="*/ 202576 w 476951"/>
              <a:gd name="connsiteY55" fmla="*/ 175536 h 606722"/>
              <a:gd name="connsiteX56" fmla="*/ 202576 w 476951"/>
              <a:gd name="connsiteY56" fmla="*/ 216770 h 606722"/>
              <a:gd name="connsiteX57" fmla="*/ 248320 w 476951"/>
              <a:gd name="connsiteY57" fmla="*/ 197130 h 606722"/>
              <a:gd name="connsiteX58" fmla="*/ 248320 w 476951"/>
              <a:gd name="connsiteY58" fmla="*/ 211438 h 606722"/>
              <a:gd name="connsiteX59" fmla="*/ 274396 w 476951"/>
              <a:gd name="connsiteY59" fmla="*/ 221480 h 606722"/>
              <a:gd name="connsiteX60" fmla="*/ 274396 w 476951"/>
              <a:gd name="connsiteY60" fmla="*/ 175536 h 606722"/>
              <a:gd name="connsiteX61" fmla="*/ 238442 w 476951"/>
              <a:gd name="connsiteY61" fmla="*/ 156607 h 606722"/>
              <a:gd name="connsiteX62" fmla="*/ 238442 w 476951"/>
              <a:gd name="connsiteY62" fmla="*/ 136968 h 606722"/>
              <a:gd name="connsiteX63" fmla="*/ 292997 w 476951"/>
              <a:gd name="connsiteY63" fmla="*/ 168515 h 606722"/>
              <a:gd name="connsiteX64" fmla="*/ 293976 w 476951"/>
              <a:gd name="connsiteY64" fmla="*/ 170559 h 606722"/>
              <a:gd name="connsiteX65" fmla="*/ 293976 w 476951"/>
              <a:gd name="connsiteY65" fmla="*/ 257737 h 606722"/>
              <a:gd name="connsiteX66" fmla="*/ 280270 w 476951"/>
              <a:gd name="connsiteY66" fmla="*/ 294084 h 606722"/>
              <a:gd name="connsiteX67" fmla="*/ 304032 w 476951"/>
              <a:gd name="connsiteY67" fmla="*/ 313279 h 606722"/>
              <a:gd name="connsiteX68" fmla="*/ 338474 w 476951"/>
              <a:gd name="connsiteY68" fmla="*/ 387038 h 606722"/>
              <a:gd name="connsiteX69" fmla="*/ 379235 w 476951"/>
              <a:gd name="connsiteY69" fmla="*/ 332030 h 606722"/>
              <a:gd name="connsiteX70" fmla="*/ 397212 w 476951"/>
              <a:gd name="connsiteY70" fmla="*/ 339850 h 606722"/>
              <a:gd name="connsiteX71" fmla="*/ 335448 w 476951"/>
              <a:gd name="connsiteY71" fmla="*/ 413964 h 606722"/>
              <a:gd name="connsiteX72" fmla="*/ 238442 w 476951"/>
              <a:gd name="connsiteY72" fmla="*/ 443646 h 606722"/>
              <a:gd name="connsiteX73" fmla="*/ 141524 w 476951"/>
              <a:gd name="connsiteY73" fmla="*/ 414053 h 606722"/>
              <a:gd name="connsiteX74" fmla="*/ 65343 w 476951"/>
              <a:gd name="connsiteY74" fmla="*/ 270712 h 606722"/>
              <a:gd name="connsiteX75" fmla="*/ 85011 w 476951"/>
              <a:gd name="connsiteY75" fmla="*/ 270712 h 606722"/>
              <a:gd name="connsiteX76" fmla="*/ 138498 w 476951"/>
              <a:gd name="connsiteY76" fmla="*/ 387038 h 606722"/>
              <a:gd name="connsiteX77" fmla="*/ 172940 w 476951"/>
              <a:gd name="connsiteY77" fmla="*/ 313279 h 606722"/>
              <a:gd name="connsiteX78" fmla="*/ 196702 w 476951"/>
              <a:gd name="connsiteY78" fmla="*/ 294084 h 606722"/>
              <a:gd name="connsiteX79" fmla="*/ 182908 w 476951"/>
              <a:gd name="connsiteY79" fmla="*/ 257737 h 606722"/>
              <a:gd name="connsiteX80" fmla="*/ 182908 w 476951"/>
              <a:gd name="connsiteY80" fmla="*/ 170559 h 606722"/>
              <a:gd name="connsiteX81" fmla="*/ 183976 w 476951"/>
              <a:gd name="connsiteY81" fmla="*/ 168515 h 606722"/>
              <a:gd name="connsiteX82" fmla="*/ 238442 w 476951"/>
              <a:gd name="connsiteY82" fmla="*/ 136968 h 606722"/>
              <a:gd name="connsiteX83" fmla="*/ 238408 w 476951"/>
              <a:gd name="connsiteY83" fmla="*/ 97874 h 606722"/>
              <a:gd name="connsiteX84" fmla="*/ 411607 w 476951"/>
              <a:gd name="connsiteY84" fmla="*/ 270689 h 606722"/>
              <a:gd name="connsiteX85" fmla="*/ 391937 w 476951"/>
              <a:gd name="connsiteY85" fmla="*/ 270689 h 606722"/>
              <a:gd name="connsiteX86" fmla="*/ 238408 w 476951"/>
              <a:gd name="connsiteY86" fmla="*/ 117510 h 606722"/>
              <a:gd name="connsiteX87" fmla="*/ 115673 w 476951"/>
              <a:gd name="connsiteY87" fmla="*/ 178817 h 606722"/>
              <a:gd name="connsiteX88" fmla="*/ 99920 w 476951"/>
              <a:gd name="connsiteY88" fmla="*/ 167000 h 606722"/>
              <a:gd name="connsiteX89" fmla="*/ 238408 w 476951"/>
              <a:gd name="connsiteY89" fmla="*/ 97874 h 606722"/>
              <a:gd name="connsiteX90" fmla="*/ 55535 w 476951"/>
              <a:gd name="connsiteY90" fmla="*/ 91382 h 606722"/>
              <a:gd name="connsiteX91" fmla="*/ 120878 w 476951"/>
              <a:gd name="connsiteY91" fmla="*/ 91382 h 606722"/>
              <a:gd name="connsiteX92" fmla="*/ 120878 w 476951"/>
              <a:gd name="connsiteY92" fmla="*/ 110929 h 606722"/>
              <a:gd name="connsiteX93" fmla="*/ 55535 w 476951"/>
              <a:gd name="connsiteY93" fmla="*/ 110929 h 606722"/>
              <a:gd name="connsiteX94" fmla="*/ 127441 w 476951"/>
              <a:gd name="connsiteY94" fmla="*/ 45656 h 606722"/>
              <a:gd name="connsiteX95" fmla="*/ 153550 w 476951"/>
              <a:gd name="connsiteY95" fmla="*/ 45656 h 606722"/>
              <a:gd name="connsiteX96" fmla="*/ 153550 w 476951"/>
              <a:gd name="connsiteY96" fmla="*/ 65203 h 606722"/>
              <a:gd name="connsiteX97" fmla="*/ 127441 w 476951"/>
              <a:gd name="connsiteY97" fmla="*/ 65203 h 606722"/>
              <a:gd name="connsiteX98" fmla="*/ 55535 w 476951"/>
              <a:gd name="connsiteY98" fmla="*/ 45656 h 606722"/>
              <a:gd name="connsiteX99" fmla="*/ 107753 w 476951"/>
              <a:gd name="connsiteY99" fmla="*/ 45656 h 606722"/>
              <a:gd name="connsiteX100" fmla="*/ 107753 w 476951"/>
              <a:gd name="connsiteY100" fmla="*/ 65203 h 606722"/>
              <a:gd name="connsiteX101" fmla="*/ 55535 w 476951"/>
              <a:gd name="connsiteY101" fmla="*/ 65203 h 606722"/>
              <a:gd name="connsiteX102" fmla="*/ 385459 w 476951"/>
              <a:gd name="connsiteY102" fmla="*/ 33504 h 606722"/>
              <a:gd name="connsiteX103" fmla="*/ 385459 w 476951"/>
              <a:gd name="connsiteY103" fmla="*/ 91359 h 606722"/>
              <a:gd name="connsiteX104" fmla="*/ 443398 w 476951"/>
              <a:gd name="connsiteY104" fmla="*/ 91359 h 606722"/>
              <a:gd name="connsiteX105" fmla="*/ 0 w 476951"/>
              <a:gd name="connsiteY105" fmla="*/ 0 h 606722"/>
              <a:gd name="connsiteX106" fmla="*/ 379674 w 476951"/>
              <a:gd name="connsiteY106" fmla="*/ 0 h 606722"/>
              <a:gd name="connsiteX107" fmla="*/ 476951 w 476951"/>
              <a:gd name="connsiteY107" fmla="*/ 97047 h 606722"/>
              <a:gd name="connsiteX108" fmla="*/ 476951 w 476951"/>
              <a:gd name="connsiteY108" fmla="*/ 606722 h 606722"/>
              <a:gd name="connsiteX109" fmla="*/ 421415 w 476951"/>
              <a:gd name="connsiteY109" fmla="*/ 606722 h 606722"/>
              <a:gd name="connsiteX110" fmla="*/ 421415 w 476951"/>
              <a:gd name="connsiteY110" fmla="*/ 587082 h 606722"/>
              <a:gd name="connsiteX111" fmla="*/ 457282 w 476951"/>
              <a:gd name="connsiteY111" fmla="*/ 587082 h 606722"/>
              <a:gd name="connsiteX112" fmla="*/ 457282 w 476951"/>
              <a:gd name="connsiteY112" fmla="*/ 110911 h 606722"/>
              <a:gd name="connsiteX113" fmla="*/ 365790 w 476951"/>
              <a:gd name="connsiteY113" fmla="*/ 110911 h 606722"/>
              <a:gd name="connsiteX114" fmla="*/ 365790 w 476951"/>
              <a:gd name="connsiteY114" fmla="*/ 19640 h 606722"/>
              <a:gd name="connsiteX115" fmla="*/ 19669 w 476951"/>
              <a:gd name="connsiteY115" fmla="*/ 19640 h 606722"/>
              <a:gd name="connsiteX116" fmla="*/ 19669 w 476951"/>
              <a:gd name="connsiteY116" fmla="*/ 587082 h 606722"/>
              <a:gd name="connsiteX117" fmla="*/ 369083 w 476951"/>
              <a:gd name="connsiteY117" fmla="*/ 587082 h 606722"/>
              <a:gd name="connsiteX118" fmla="*/ 369083 w 476951"/>
              <a:gd name="connsiteY118" fmla="*/ 606722 h 606722"/>
              <a:gd name="connsiteX119" fmla="*/ 0 w 476951"/>
              <a:gd name="connsiteY119" fmla="*/ 606722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</a:cxnLst>
            <a:rect l="l" t="t" r="r" b="b"/>
            <a:pathLst>
              <a:path w="476951" h="606722">
                <a:moveTo>
                  <a:pt x="388744" y="528324"/>
                </a:moveTo>
                <a:lnTo>
                  <a:pt x="414853" y="528324"/>
                </a:lnTo>
                <a:lnTo>
                  <a:pt x="414853" y="548012"/>
                </a:lnTo>
                <a:lnTo>
                  <a:pt x="388744" y="548012"/>
                </a:lnTo>
                <a:close/>
                <a:moveTo>
                  <a:pt x="336385" y="528324"/>
                </a:moveTo>
                <a:lnTo>
                  <a:pt x="362565" y="528324"/>
                </a:lnTo>
                <a:lnTo>
                  <a:pt x="362565" y="548012"/>
                </a:lnTo>
                <a:lnTo>
                  <a:pt x="336385" y="548012"/>
                </a:lnTo>
                <a:close/>
                <a:moveTo>
                  <a:pt x="62027" y="528324"/>
                </a:moveTo>
                <a:lnTo>
                  <a:pt x="310346" y="528324"/>
                </a:lnTo>
                <a:lnTo>
                  <a:pt x="310346" y="548012"/>
                </a:lnTo>
                <a:lnTo>
                  <a:pt x="62027" y="548012"/>
                </a:lnTo>
                <a:close/>
                <a:moveTo>
                  <a:pt x="153550" y="476176"/>
                </a:moveTo>
                <a:lnTo>
                  <a:pt x="414853" y="476176"/>
                </a:lnTo>
                <a:lnTo>
                  <a:pt x="414853" y="495793"/>
                </a:lnTo>
                <a:lnTo>
                  <a:pt x="153550" y="495793"/>
                </a:lnTo>
                <a:close/>
                <a:moveTo>
                  <a:pt x="62027" y="476176"/>
                </a:moveTo>
                <a:lnTo>
                  <a:pt x="107753" y="476176"/>
                </a:lnTo>
                <a:lnTo>
                  <a:pt x="107753" y="495793"/>
                </a:lnTo>
                <a:lnTo>
                  <a:pt x="62027" y="495793"/>
                </a:lnTo>
                <a:close/>
                <a:moveTo>
                  <a:pt x="225456" y="371810"/>
                </a:moveTo>
                <a:lnTo>
                  <a:pt x="251495" y="371810"/>
                </a:lnTo>
                <a:lnTo>
                  <a:pt x="251495" y="391427"/>
                </a:lnTo>
                <a:lnTo>
                  <a:pt x="225456" y="391427"/>
                </a:lnTo>
                <a:close/>
                <a:moveTo>
                  <a:pt x="213345" y="307147"/>
                </a:moveTo>
                <a:cubicBezTo>
                  <a:pt x="202131" y="312657"/>
                  <a:pt x="159947" y="337628"/>
                  <a:pt x="157010" y="400635"/>
                </a:cubicBezTo>
                <a:cubicBezTo>
                  <a:pt x="181395" y="415920"/>
                  <a:pt x="209518" y="424006"/>
                  <a:pt x="238442" y="424006"/>
                </a:cubicBezTo>
                <a:cubicBezTo>
                  <a:pt x="267455" y="424006"/>
                  <a:pt x="295489" y="415920"/>
                  <a:pt x="319963" y="400635"/>
                </a:cubicBezTo>
                <a:cubicBezTo>
                  <a:pt x="317026" y="338073"/>
                  <a:pt x="274574" y="312657"/>
                  <a:pt x="263539" y="307147"/>
                </a:cubicBezTo>
                <a:cubicBezTo>
                  <a:pt x="258733" y="309635"/>
                  <a:pt x="253571" y="311324"/>
                  <a:pt x="248320" y="312301"/>
                </a:cubicBezTo>
                <a:lnTo>
                  <a:pt x="248320" y="355579"/>
                </a:lnTo>
                <a:lnTo>
                  <a:pt x="228652" y="355579"/>
                </a:lnTo>
                <a:lnTo>
                  <a:pt x="228652" y="312301"/>
                </a:lnTo>
                <a:cubicBezTo>
                  <a:pt x="223312" y="311324"/>
                  <a:pt x="218150" y="309635"/>
                  <a:pt x="213345" y="307147"/>
                </a:cubicBezTo>
                <a:close/>
                <a:moveTo>
                  <a:pt x="346201" y="270689"/>
                </a:moveTo>
                <a:lnTo>
                  <a:pt x="365881" y="270689"/>
                </a:lnTo>
                <a:cubicBezTo>
                  <a:pt x="365881" y="291321"/>
                  <a:pt x="361072" y="310975"/>
                  <a:pt x="351722" y="329117"/>
                </a:cubicBezTo>
                <a:lnTo>
                  <a:pt x="334268" y="320135"/>
                </a:lnTo>
                <a:cubicBezTo>
                  <a:pt x="342194" y="304750"/>
                  <a:pt x="346201" y="288119"/>
                  <a:pt x="346201" y="270689"/>
                </a:cubicBezTo>
                <a:close/>
                <a:moveTo>
                  <a:pt x="233458" y="224857"/>
                </a:moveTo>
                <a:lnTo>
                  <a:pt x="202576" y="238098"/>
                </a:lnTo>
                <a:lnTo>
                  <a:pt x="202576" y="257737"/>
                </a:lnTo>
                <a:cubicBezTo>
                  <a:pt x="202576" y="267335"/>
                  <a:pt x="206314" y="276222"/>
                  <a:pt x="213078" y="282975"/>
                </a:cubicBezTo>
                <a:cubicBezTo>
                  <a:pt x="214858" y="284664"/>
                  <a:pt x="216727" y="286263"/>
                  <a:pt x="218684" y="287596"/>
                </a:cubicBezTo>
                <a:cubicBezTo>
                  <a:pt x="224469" y="291507"/>
                  <a:pt x="231322" y="293550"/>
                  <a:pt x="238442" y="293550"/>
                </a:cubicBezTo>
                <a:cubicBezTo>
                  <a:pt x="245561" y="293550"/>
                  <a:pt x="252503" y="291507"/>
                  <a:pt x="258377" y="287508"/>
                </a:cubicBezTo>
                <a:cubicBezTo>
                  <a:pt x="268434" y="280843"/>
                  <a:pt x="274396" y="269645"/>
                  <a:pt x="274396" y="257737"/>
                </a:cubicBezTo>
                <a:lnTo>
                  <a:pt x="274396" y="241119"/>
                </a:lnTo>
                <a:cubicBezTo>
                  <a:pt x="250278" y="239431"/>
                  <a:pt x="238887" y="231877"/>
                  <a:pt x="233458" y="224857"/>
                </a:cubicBezTo>
                <a:close/>
                <a:moveTo>
                  <a:pt x="150398" y="178813"/>
                </a:moveTo>
                <a:lnTo>
                  <a:pt x="163923" y="193030"/>
                </a:lnTo>
                <a:cubicBezTo>
                  <a:pt x="142479" y="213466"/>
                  <a:pt x="130645" y="241011"/>
                  <a:pt x="130645" y="270689"/>
                </a:cubicBezTo>
                <a:lnTo>
                  <a:pt x="111070" y="270689"/>
                </a:lnTo>
                <a:cubicBezTo>
                  <a:pt x="111070" y="235591"/>
                  <a:pt x="125040" y="202981"/>
                  <a:pt x="150398" y="178813"/>
                </a:cubicBezTo>
                <a:close/>
                <a:moveTo>
                  <a:pt x="238442" y="156607"/>
                </a:moveTo>
                <a:cubicBezTo>
                  <a:pt x="216816" y="156607"/>
                  <a:pt x="205869" y="170471"/>
                  <a:pt x="202576" y="175536"/>
                </a:cubicBezTo>
                <a:lnTo>
                  <a:pt x="202576" y="216770"/>
                </a:lnTo>
                <a:lnTo>
                  <a:pt x="248320" y="197130"/>
                </a:lnTo>
                <a:lnTo>
                  <a:pt x="248320" y="211438"/>
                </a:lnTo>
                <a:cubicBezTo>
                  <a:pt x="249032" y="214104"/>
                  <a:pt x="255084" y="219969"/>
                  <a:pt x="274396" y="221480"/>
                </a:cubicBezTo>
                <a:lnTo>
                  <a:pt x="274396" y="175536"/>
                </a:lnTo>
                <a:cubicBezTo>
                  <a:pt x="271104" y="170559"/>
                  <a:pt x="260157" y="156607"/>
                  <a:pt x="238442" y="156607"/>
                </a:cubicBezTo>
                <a:close/>
                <a:moveTo>
                  <a:pt x="238442" y="136968"/>
                </a:moveTo>
                <a:cubicBezTo>
                  <a:pt x="276799" y="136968"/>
                  <a:pt x="292374" y="167271"/>
                  <a:pt x="292997" y="168515"/>
                </a:cubicBezTo>
                <a:lnTo>
                  <a:pt x="293976" y="170559"/>
                </a:lnTo>
                <a:lnTo>
                  <a:pt x="293976" y="257737"/>
                </a:lnTo>
                <a:cubicBezTo>
                  <a:pt x="293976" y="271245"/>
                  <a:pt x="288992" y="284131"/>
                  <a:pt x="280270" y="294084"/>
                </a:cubicBezTo>
                <a:cubicBezTo>
                  <a:pt x="286856" y="298172"/>
                  <a:pt x="295489" y="304392"/>
                  <a:pt x="304032" y="313279"/>
                </a:cubicBezTo>
                <a:cubicBezTo>
                  <a:pt x="317738" y="327586"/>
                  <a:pt x="333846" y="351403"/>
                  <a:pt x="338474" y="387038"/>
                </a:cubicBezTo>
                <a:cubicBezTo>
                  <a:pt x="356007" y="372020"/>
                  <a:pt x="369890" y="353269"/>
                  <a:pt x="379235" y="332030"/>
                </a:cubicBezTo>
                <a:lnTo>
                  <a:pt x="397212" y="339850"/>
                </a:lnTo>
                <a:cubicBezTo>
                  <a:pt x="384040" y="369887"/>
                  <a:pt x="362681" y="395569"/>
                  <a:pt x="335448" y="413964"/>
                </a:cubicBezTo>
                <a:cubicBezTo>
                  <a:pt x="306702" y="433337"/>
                  <a:pt x="273150" y="443646"/>
                  <a:pt x="238442" y="443646"/>
                </a:cubicBezTo>
                <a:cubicBezTo>
                  <a:pt x="203733" y="443646"/>
                  <a:pt x="170270" y="433337"/>
                  <a:pt x="141524" y="414053"/>
                </a:cubicBezTo>
                <a:cubicBezTo>
                  <a:pt x="93822" y="381706"/>
                  <a:pt x="65343" y="328208"/>
                  <a:pt x="65343" y="270712"/>
                </a:cubicBezTo>
                <a:lnTo>
                  <a:pt x="85011" y="270712"/>
                </a:lnTo>
                <a:cubicBezTo>
                  <a:pt x="85011" y="315767"/>
                  <a:pt x="104680" y="358068"/>
                  <a:pt x="138498" y="387038"/>
                </a:cubicBezTo>
                <a:cubicBezTo>
                  <a:pt x="143126" y="351314"/>
                  <a:pt x="159235" y="327586"/>
                  <a:pt x="172940" y="313279"/>
                </a:cubicBezTo>
                <a:cubicBezTo>
                  <a:pt x="181484" y="304392"/>
                  <a:pt x="190027" y="298172"/>
                  <a:pt x="196702" y="294084"/>
                </a:cubicBezTo>
                <a:cubicBezTo>
                  <a:pt x="187803" y="284131"/>
                  <a:pt x="182908" y="271334"/>
                  <a:pt x="182908" y="257737"/>
                </a:cubicBezTo>
                <a:lnTo>
                  <a:pt x="182908" y="170559"/>
                </a:lnTo>
                <a:lnTo>
                  <a:pt x="183976" y="168515"/>
                </a:lnTo>
                <a:cubicBezTo>
                  <a:pt x="184599" y="167271"/>
                  <a:pt x="200173" y="136968"/>
                  <a:pt x="238442" y="136968"/>
                </a:cubicBezTo>
                <a:close/>
                <a:moveTo>
                  <a:pt x="238408" y="97874"/>
                </a:moveTo>
                <a:cubicBezTo>
                  <a:pt x="333908" y="97874"/>
                  <a:pt x="411607" y="175441"/>
                  <a:pt x="411607" y="270689"/>
                </a:cubicBezTo>
                <a:lnTo>
                  <a:pt x="391937" y="270689"/>
                </a:lnTo>
                <a:cubicBezTo>
                  <a:pt x="391937" y="186192"/>
                  <a:pt x="323049" y="117510"/>
                  <a:pt x="238408" y="117510"/>
                </a:cubicBezTo>
                <a:cubicBezTo>
                  <a:pt x="189724" y="117510"/>
                  <a:pt x="144955" y="139811"/>
                  <a:pt x="115673" y="178817"/>
                </a:cubicBezTo>
                <a:lnTo>
                  <a:pt x="99920" y="167000"/>
                </a:lnTo>
                <a:cubicBezTo>
                  <a:pt x="133029" y="123108"/>
                  <a:pt x="183493" y="97874"/>
                  <a:pt x="238408" y="97874"/>
                </a:cubicBezTo>
                <a:close/>
                <a:moveTo>
                  <a:pt x="55535" y="91382"/>
                </a:moveTo>
                <a:lnTo>
                  <a:pt x="120878" y="91382"/>
                </a:lnTo>
                <a:lnTo>
                  <a:pt x="120878" y="110929"/>
                </a:lnTo>
                <a:lnTo>
                  <a:pt x="55535" y="110929"/>
                </a:lnTo>
                <a:close/>
                <a:moveTo>
                  <a:pt x="127441" y="45656"/>
                </a:moveTo>
                <a:lnTo>
                  <a:pt x="153550" y="45656"/>
                </a:lnTo>
                <a:lnTo>
                  <a:pt x="153550" y="65203"/>
                </a:lnTo>
                <a:lnTo>
                  <a:pt x="127441" y="65203"/>
                </a:lnTo>
                <a:close/>
                <a:moveTo>
                  <a:pt x="55535" y="45656"/>
                </a:moveTo>
                <a:lnTo>
                  <a:pt x="107753" y="45656"/>
                </a:lnTo>
                <a:lnTo>
                  <a:pt x="107753" y="65203"/>
                </a:lnTo>
                <a:lnTo>
                  <a:pt x="55535" y="65203"/>
                </a:lnTo>
                <a:close/>
                <a:moveTo>
                  <a:pt x="385459" y="33504"/>
                </a:moveTo>
                <a:lnTo>
                  <a:pt x="385459" y="91359"/>
                </a:lnTo>
                <a:lnTo>
                  <a:pt x="443398" y="91359"/>
                </a:lnTo>
                <a:close/>
                <a:moveTo>
                  <a:pt x="0" y="0"/>
                </a:moveTo>
                <a:lnTo>
                  <a:pt x="379674" y="0"/>
                </a:lnTo>
                <a:lnTo>
                  <a:pt x="476951" y="97047"/>
                </a:lnTo>
                <a:lnTo>
                  <a:pt x="476951" y="606722"/>
                </a:lnTo>
                <a:lnTo>
                  <a:pt x="421415" y="606722"/>
                </a:lnTo>
                <a:lnTo>
                  <a:pt x="421415" y="587082"/>
                </a:lnTo>
                <a:lnTo>
                  <a:pt x="457282" y="587082"/>
                </a:lnTo>
                <a:lnTo>
                  <a:pt x="457282" y="110911"/>
                </a:lnTo>
                <a:lnTo>
                  <a:pt x="365790" y="110911"/>
                </a:lnTo>
                <a:lnTo>
                  <a:pt x="365790" y="19640"/>
                </a:lnTo>
                <a:lnTo>
                  <a:pt x="19669" y="19640"/>
                </a:lnTo>
                <a:lnTo>
                  <a:pt x="19669" y="587082"/>
                </a:lnTo>
                <a:lnTo>
                  <a:pt x="369083" y="587082"/>
                </a:lnTo>
                <a:lnTo>
                  <a:pt x="369083" y="606722"/>
                </a:lnTo>
                <a:lnTo>
                  <a:pt x="0" y="6067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 dirty="0"/>
          </a:p>
        </p:txBody>
      </p: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729A3B39-9584-4691-A083-2BF81BAD9E1A}"/>
              </a:ext>
            </a:extLst>
          </p:cNvPr>
          <p:cNvGrpSpPr/>
          <p:nvPr/>
        </p:nvGrpSpPr>
        <p:grpSpPr>
          <a:xfrm>
            <a:off x="2483119" y="4872669"/>
            <a:ext cx="2577494" cy="496575"/>
            <a:chOff x="701027" y="5078987"/>
            <a:chExt cx="2577494" cy="496575"/>
          </a:xfrm>
        </p:grpSpPr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10C24850-930A-4C57-B438-B272D39A50CB}"/>
                </a:ext>
              </a:extLst>
            </p:cNvPr>
            <p:cNvSpPr txBox="1"/>
            <p:nvPr/>
          </p:nvSpPr>
          <p:spPr>
            <a:xfrm>
              <a:off x="1152966" y="5344730"/>
              <a:ext cx="167361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Please enter a headline here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E82D83CD-9836-4B4A-B27B-6C8DE66C0961}"/>
                </a:ext>
              </a:extLst>
            </p:cNvPr>
            <p:cNvSpPr txBox="1"/>
            <p:nvPr/>
          </p:nvSpPr>
          <p:spPr>
            <a:xfrm>
              <a:off x="701027" y="5078987"/>
              <a:ext cx="25774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4271ED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请在此输入小标题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1E5CA1ED-194F-4647-BFD0-D2E8E911459D}"/>
              </a:ext>
            </a:extLst>
          </p:cNvPr>
          <p:cNvGrpSpPr/>
          <p:nvPr/>
        </p:nvGrpSpPr>
        <p:grpSpPr>
          <a:xfrm>
            <a:off x="4877325" y="4299728"/>
            <a:ext cx="2577494" cy="496575"/>
            <a:chOff x="701027" y="5078987"/>
            <a:chExt cx="2577494" cy="496575"/>
          </a:xfrm>
        </p:grpSpPr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86C029D3-D19E-443F-B7BB-E11DD7C718D2}"/>
                </a:ext>
              </a:extLst>
            </p:cNvPr>
            <p:cNvSpPr txBox="1"/>
            <p:nvPr/>
          </p:nvSpPr>
          <p:spPr>
            <a:xfrm>
              <a:off x="1152966" y="5344730"/>
              <a:ext cx="167361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Please enter a headline here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3DFC7356-E817-440C-800E-6074291C2378}"/>
                </a:ext>
              </a:extLst>
            </p:cNvPr>
            <p:cNvSpPr txBox="1"/>
            <p:nvPr/>
          </p:nvSpPr>
          <p:spPr>
            <a:xfrm>
              <a:off x="701027" y="5078987"/>
              <a:ext cx="25774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4271ED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请在此输入小标题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="" xmlns:a16="http://schemas.microsoft.com/office/drawing/2014/main" id="{FAA5F72D-2A65-4EFA-8B0E-727569FA9ABC}"/>
              </a:ext>
            </a:extLst>
          </p:cNvPr>
          <p:cNvGrpSpPr/>
          <p:nvPr/>
        </p:nvGrpSpPr>
        <p:grpSpPr>
          <a:xfrm>
            <a:off x="7271531" y="3673859"/>
            <a:ext cx="2577494" cy="496575"/>
            <a:chOff x="701027" y="5078987"/>
            <a:chExt cx="2577494" cy="496575"/>
          </a:xfrm>
        </p:grpSpPr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8F78C6C1-F100-469E-9CA1-C24350434720}"/>
                </a:ext>
              </a:extLst>
            </p:cNvPr>
            <p:cNvSpPr txBox="1"/>
            <p:nvPr/>
          </p:nvSpPr>
          <p:spPr>
            <a:xfrm>
              <a:off x="1152966" y="5344730"/>
              <a:ext cx="167361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Please enter a headline here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BFB35137-8701-4F57-BD5F-00AEF120F182}"/>
                </a:ext>
              </a:extLst>
            </p:cNvPr>
            <p:cNvSpPr txBox="1"/>
            <p:nvPr/>
          </p:nvSpPr>
          <p:spPr>
            <a:xfrm>
              <a:off x="701027" y="5078987"/>
              <a:ext cx="25774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4271ED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请在此输入小标题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F055B7A1-78DB-45A8-9C8C-B4B4237ED937}"/>
              </a:ext>
            </a:extLst>
          </p:cNvPr>
          <p:cNvGrpSpPr/>
          <p:nvPr/>
        </p:nvGrpSpPr>
        <p:grpSpPr>
          <a:xfrm>
            <a:off x="9665737" y="2850452"/>
            <a:ext cx="2577494" cy="496575"/>
            <a:chOff x="701027" y="5078987"/>
            <a:chExt cx="2577494" cy="496575"/>
          </a:xfrm>
        </p:grpSpPr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72279EF6-89F0-4F4D-9B9C-3CC009FF14C7}"/>
                </a:ext>
              </a:extLst>
            </p:cNvPr>
            <p:cNvSpPr txBox="1"/>
            <p:nvPr/>
          </p:nvSpPr>
          <p:spPr>
            <a:xfrm>
              <a:off x="1152966" y="5344730"/>
              <a:ext cx="167361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Please enter a headline here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B71C3616-83F7-4D98-93B9-38EDC56705CB}"/>
                </a:ext>
              </a:extLst>
            </p:cNvPr>
            <p:cNvSpPr txBox="1"/>
            <p:nvPr/>
          </p:nvSpPr>
          <p:spPr>
            <a:xfrm>
              <a:off x="701027" y="5078987"/>
              <a:ext cx="25774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4271ED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请在此输入小标题</a:t>
              </a:r>
            </a:p>
          </p:txBody>
        </p:sp>
      </p:grpSp>
      <p:pic>
        <p:nvPicPr>
          <p:cNvPr id="48" name="图片 47">
            <a:extLst>
              <a:ext uri="{FF2B5EF4-FFF2-40B4-BE49-F238E27FC236}">
                <a16:creationId xmlns="" xmlns:a16="http://schemas.microsoft.com/office/drawing/2014/main" id="{D792FD7E-8D0F-44A0-8513-69316242973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835962" y="2953940"/>
            <a:ext cx="1387604" cy="643191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="" xmlns:a16="http://schemas.microsoft.com/office/drawing/2014/main" id="{31169888-72E5-4294-8DA0-21DEE6FE283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88653" y="2953940"/>
            <a:ext cx="1387604" cy="643191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="" xmlns:a16="http://schemas.microsoft.com/office/drawing/2014/main" id="{6939D233-1462-4612-AE3D-05F15CAFA05C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4291" y="3297588"/>
            <a:ext cx="3278377" cy="1519614"/>
          </a:xfrm>
          <a:prstGeom prst="rect">
            <a:avLst/>
          </a:prstGeom>
        </p:spPr>
      </p:pic>
      <p:pic>
        <p:nvPicPr>
          <p:cNvPr id="60" name="图片 59">
            <a:extLst>
              <a:ext uri="{FF2B5EF4-FFF2-40B4-BE49-F238E27FC236}">
                <a16:creationId xmlns="" xmlns:a16="http://schemas.microsoft.com/office/drawing/2014/main" id="{76C764C4-2031-4812-97A7-F12825D4B8CA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4291" y="3632566"/>
            <a:ext cx="3278377" cy="1519614"/>
          </a:xfrm>
          <a:prstGeom prst="rect">
            <a:avLst/>
          </a:prstGeom>
        </p:spPr>
      </p:pic>
      <p:pic>
        <p:nvPicPr>
          <p:cNvPr id="62" name="图片 61">
            <a:extLst>
              <a:ext uri="{FF2B5EF4-FFF2-40B4-BE49-F238E27FC236}">
                <a16:creationId xmlns="" xmlns:a16="http://schemas.microsoft.com/office/drawing/2014/main" id="{2DF2C657-5A94-443B-A9E3-1379A59E520B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0879" y="3127884"/>
            <a:ext cx="3278377" cy="1519614"/>
          </a:xfrm>
          <a:prstGeom prst="rect">
            <a:avLst/>
          </a:prstGeom>
        </p:spPr>
      </p:pic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C90D68CF-CEDC-424D-9859-EF1363CD3591}"/>
              </a:ext>
            </a:extLst>
          </p:cNvPr>
          <p:cNvSpPr/>
          <p:nvPr/>
        </p:nvSpPr>
        <p:spPr>
          <a:xfrm>
            <a:off x="829020" y="4326489"/>
            <a:ext cx="548640" cy="548640"/>
          </a:xfrm>
          <a:prstGeom prst="ellipse">
            <a:avLst/>
          </a:prstGeom>
          <a:gradFill>
            <a:gsLst>
              <a:gs pos="0">
                <a:srgbClr val="4271ED"/>
              </a:gs>
              <a:gs pos="100000">
                <a:srgbClr val="4271ED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弧形 14">
            <a:extLst>
              <a:ext uri="{FF2B5EF4-FFF2-40B4-BE49-F238E27FC236}">
                <a16:creationId xmlns="" xmlns:a16="http://schemas.microsoft.com/office/drawing/2014/main" id="{80279059-3D54-4C16-A8D4-12066EC29FD0}"/>
              </a:ext>
            </a:extLst>
          </p:cNvPr>
          <p:cNvSpPr/>
          <p:nvPr/>
        </p:nvSpPr>
        <p:spPr>
          <a:xfrm>
            <a:off x="726387" y="4222271"/>
            <a:ext cx="757076" cy="757076"/>
          </a:xfrm>
          <a:prstGeom prst="arc">
            <a:avLst>
              <a:gd name="adj1" fmla="val 654852"/>
              <a:gd name="adj2" fmla="val 18753542"/>
            </a:avLst>
          </a:prstGeom>
          <a:ln>
            <a:solidFill>
              <a:srgbClr val="4271ED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summary_86117">
            <a:extLst>
              <a:ext uri="{FF2B5EF4-FFF2-40B4-BE49-F238E27FC236}">
                <a16:creationId xmlns="" xmlns:a16="http://schemas.microsoft.com/office/drawing/2014/main" id="{3E209168-F490-414C-83D7-159075AB8438}"/>
              </a:ext>
            </a:extLst>
          </p:cNvPr>
          <p:cNvSpPr>
            <a:spLocks noChangeAspect="1"/>
          </p:cNvSpPr>
          <p:nvPr/>
        </p:nvSpPr>
        <p:spPr bwMode="auto">
          <a:xfrm>
            <a:off x="988336" y="4455795"/>
            <a:ext cx="226607" cy="289635"/>
          </a:xfrm>
          <a:custGeom>
            <a:avLst/>
            <a:gdLst>
              <a:gd name="connsiteX0" fmla="*/ 370250 w 474693"/>
              <a:gd name="connsiteY0" fmla="*/ 521408 h 606722"/>
              <a:gd name="connsiteX1" fmla="*/ 408156 w 474693"/>
              <a:gd name="connsiteY1" fmla="*/ 521408 h 606722"/>
              <a:gd name="connsiteX2" fmla="*/ 417676 w 474693"/>
              <a:gd name="connsiteY2" fmla="*/ 530820 h 606722"/>
              <a:gd name="connsiteX3" fmla="*/ 408156 w 474693"/>
              <a:gd name="connsiteY3" fmla="*/ 540320 h 606722"/>
              <a:gd name="connsiteX4" fmla="*/ 370250 w 474693"/>
              <a:gd name="connsiteY4" fmla="*/ 540320 h 606722"/>
              <a:gd name="connsiteX5" fmla="*/ 360730 w 474693"/>
              <a:gd name="connsiteY5" fmla="*/ 530820 h 606722"/>
              <a:gd name="connsiteX6" fmla="*/ 370250 w 474693"/>
              <a:gd name="connsiteY6" fmla="*/ 521408 h 606722"/>
              <a:gd name="connsiteX7" fmla="*/ 66385 w 474693"/>
              <a:gd name="connsiteY7" fmla="*/ 521408 h 606722"/>
              <a:gd name="connsiteX8" fmla="*/ 170926 w 474693"/>
              <a:gd name="connsiteY8" fmla="*/ 521408 h 606722"/>
              <a:gd name="connsiteX9" fmla="*/ 180365 w 474693"/>
              <a:gd name="connsiteY9" fmla="*/ 530820 h 606722"/>
              <a:gd name="connsiteX10" fmla="*/ 170926 w 474693"/>
              <a:gd name="connsiteY10" fmla="*/ 540320 h 606722"/>
              <a:gd name="connsiteX11" fmla="*/ 66385 w 474693"/>
              <a:gd name="connsiteY11" fmla="*/ 540320 h 606722"/>
              <a:gd name="connsiteX12" fmla="*/ 56946 w 474693"/>
              <a:gd name="connsiteY12" fmla="*/ 530820 h 606722"/>
              <a:gd name="connsiteX13" fmla="*/ 66385 w 474693"/>
              <a:gd name="connsiteY13" fmla="*/ 521408 h 606722"/>
              <a:gd name="connsiteX14" fmla="*/ 389225 w 474693"/>
              <a:gd name="connsiteY14" fmla="*/ 483444 h 606722"/>
              <a:gd name="connsiteX15" fmla="*/ 408163 w 474693"/>
              <a:gd name="connsiteY15" fmla="*/ 483444 h 606722"/>
              <a:gd name="connsiteX16" fmla="*/ 417676 w 474693"/>
              <a:gd name="connsiteY16" fmla="*/ 492980 h 606722"/>
              <a:gd name="connsiteX17" fmla="*/ 408163 w 474693"/>
              <a:gd name="connsiteY17" fmla="*/ 502426 h 606722"/>
              <a:gd name="connsiteX18" fmla="*/ 389225 w 474693"/>
              <a:gd name="connsiteY18" fmla="*/ 502426 h 606722"/>
              <a:gd name="connsiteX19" fmla="*/ 379712 w 474693"/>
              <a:gd name="connsiteY19" fmla="*/ 492980 h 606722"/>
              <a:gd name="connsiteX20" fmla="*/ 389225 w 474693"/>
              <a:gd name="connsiteY20" fmla="*/ 483444 h 606722"/>
              <a:gd name="connsiteX21" fmla="*/ 66380 w 474693"/>
              <a:gd name="connsiteY21" fmla="*/ 483444 h 606722"/>
              <a:gd name="connsiteX22" fmla="*/ 256314 w 474693"/>
              <a:gd name="connsiteY22" fmla="*/ 483444 h 606722"/>
              <a:gd name="connsiteX23" fmla="*/ 265749 w 474693"/>
              <a:gd name="connsiteY23" fmla="*/ 492980 h 606722"/>
              <a:gd name="connsiteX24" fmla="*/ 256314 w 474693"/>
              <a:gd name="connsiteY24" fmla="*/ 502426 h 606722"/>
              <a:gd name="connsiteX25" fmla="*/ 66380 w 474693"/>
              <a:gd name="connsiteY25" fmla="*/ 502426 h 606722"/>
              <a:gd name="connsiteX26" fmla="*/ 56946 w 474693"/>
              <a:gd name="connsiteY26" fmla="*/ 492980 h 606722"/>
              <a:gd name="connsiteX27" fmla="*/ 66380 w 474693"/>
              <a:gd name="connsiteY27" fmla="*/ 483444 h 606722"/>
              <a:gd name="connsiteX28" fmla="*/ 66381 w 474693"/>
              <a:gd name="connsiteY28" fmla="*/ 445550 h 606722"/>
              <a:gd name="connsiteX29" fmla="*/ 218330 w 474693"/>
              <a:gd name="connsiteY29" fmla="*/ 445550 h 606722"/>
              <a:gd name="connsiteX30" fmla="*/ 227855 w 474693"/>
              <a:gd name="connsiteY30" fmla="*/ 455041 h 606722"/>
              <a:gd name="connsiteX31" fmla="*/ 218330 w 474693"/>
              <a:gd name="connsiteY31" fmla="*/ 464532 h 606722"/>
              <a:gd name="connsiteX32" fmla="*/ 66381 w 474693"/>
              <a:gd name="connsiteY32" fmla="*/ 464532 h 606722"/>
              <a:gd name="connsiteX33" fmla="*/ 56946 w 474693"/>
              <a:gd name="connsiteY33" fmla="*/ 455041 h 606722"/>
              <a:gd name="connsiteX34" fmla="*/ 66381 w 474693"/>
              <a:gd name="connsiteY34" fmla="*/ 445550 h 606722"/>
              <a:gd name="connsiteX35" fmla="*/ 66381 w 474693"/>
              <a:gd name="connsiteY35" fmla="*/ 407657 h 606722"/>
              <a:gd name="connsiteX36" fmla="*/ 294259 w 474693"/>
              <a:gd name="connsiteY36" fmla="*/ 407657 h 606722"/>
              <a:gd name="connsiteX37" fmla="*/ 303784 w 474693"/>
              <a:gd name="connsiteY37" fmla="*/ 417069 h 606722"/>
              <a:gd name="connsiteX38" fmla="*/ 294259 w 474693"/>
              <a:gd name="connsiteY38" fmla="*/ 426569 h 606722"/>
              <a:gd name="connsiteX39" fmla="*/ 66381 w 474693"/>
              <a:gd name="connsiteY39" fmla="*/ 426569 h 606722"/>
              <a:gd name="connsiteX40" fmla="*/ 56946 w 474693"/>
              <a:gd name="connsiteY40" fmla="*/ 417069 h 606722"/>
              <a:gd name="connsiteX41" fmla="*/ 66381 w 474693"/>
              <a:gd name="connsiteY41" fmla="*/ 407657 h 606722"/>
              <a:gd name="connsiteX42" fmla="*/ 132871 w 474693"/>
              <a:gd name="connsiteY42" fmla="*/ 350781 h 606722"/>
              <a:gd name="connsiteX43" fmla="*/ 408153 w 474693"/>
              <a:gd name="connsiteY43" fmla="*/ 350781 h 606722"/>
              <a:gd name="connsiteX44" fmla="*/ 417676 w 474693"/>
              <a:gd name="connsiteY44" fmla="*/ 360193 h 606722"/>
              <a:gd name="connsiteX45" fmla="*/ 408153 w 474693"/>
              <a:gd name="connsiteY45" fmla="*/ 369693 h 606722"/>
              <a:gd name="connsiteX46" fmla="*/ 132871 w 474693"/>
              <a:gd name="connsiteY46" fmla="*/ 369693 h 606722"/>
              <a:gd name="connsiteX47" fmla="*/ 123348 w 474693"/>
              <a:gd name="connsiteY47" fmla="*/ 360193 h 606722"/>
              <a:gd name="connsiteX48" fmla="*/ 132871 w 474693"/>
              <a:gd name="connsiteY48" fmla="*/ 350781 h 606722"/>
              <a:gd name="connsiteX49" fmla="*/ 66392 w 474693"/>
              <a:gd name="connsiteY49" fmla="*/ 350781 h 606722"/>
              <a:gd name="connsiteX50" fmla="*/ 85463 w 474693"/>
              <a:gd name="connsiteY50" fmla="*/ 350781 h 606722"/>
              <a:gd name="connsiteX51" fmla="*/ 94910 w 474693"/>
              <a:gd name="connsiteY51" fmla="*/ 360193 h 606722"/>
              <a:gd name="connsiteX52" fmla="*/ 85463 w 474693"/>
              <a:gd name="connsiteY52" fmla="*/ 369693 h 606722"/>
              <a:gd name="connsiteX53" fmla="*/ 66392 w 474693"/>
              <a:gd name="connsiteY53" fmla="*/ 369693 h 606722"/>
              <a:gd name="connsiteX54" fmla="*/ 56946 w 474693"/>
              <a:gd name="connsiteY54" fmla="*/ 360193 h 606722"/>
              <a:gd name="connsiteX55" fmla="*/ 66392 w 474693"/>
              <a:gd name="connsiteY55" fmla="*/ 350781 h 606722"/>
              <a:gd name="connsiteX56" fmla="*/ 132871 w 474693"/>
              <a:gd name="connsiteY56" fmla="*/ 312817 h 606722"/>
              <a:gd name="connsiteX57" fmla="*/ 408153 w 474693"/>
              <a:gd name="connsiteY57" fmla="*/ 312817 h 606722"/>
              <a:gd name="connsiteX58" fmla="*/ 417676 w 474693"/>
              <a:gd name="connsiteY58" fmla="*/ 322317 h 606722"/>
              <a:gd name="connsiteX59" fmla="*/ 408153 w 474693"/>
              <a:gd name="connsiteY59" fmla="*/ 331729 h 606722"/>
              <a:gd name="connsiteX60" fmla="*/ 132871 w 474693"/>
              <a:gd name="connsiteY60" fmla="*/ 331729 h 606722"/>
              <a:gd name="connsiteX61" fmla="*/ 123348 w 474693"/>
              <a:gd name="connsiteY61" fmla="*/ 322317 h 606722"/>
              <a:gd name="connsiteX62" fmla="*/ 132871 w 474693"/>
              <a:gd name="connsiteY62" fmla="*/ 312817 h 606722"/>
              <a:gd name="connsiteX63" fmla="*/ 66392 w 474693"/>
              <a:gd name="connsiteY63" fmla="*/ 312817 h 606722"/>
              <a:gd name="connsiteX64" fmla="*/ 85463 w 474693"/>
              <a:gd name="connsiteY64" fmla="*/ 312817 h 606722"/>
              <a:gd name="connsiteX65" fmla="*/ 94910 w 474693"/>
              <a:gd name="connsiteY65" fmla="*/ 322317 h 606722"/>
              <a:gd name="connsiteX66" fmla="*/ 85463 w 474693"/>
              <a:gd name="connsiteY66" fmla="*/ 331729 h 606722"/>
              <a:gd name="connsiteX67" fmla="*/ 66392 w 474693"/>
              <a:gd name="connsiteY67" fmla="*/ 331729 h 606722"/>
              <a:gd name="connsiteX68" fmla="*/ 56946 w 474693"/>
              <a:gd name="connsiteY68" fmla="*/ 322317 h 606722"/>
              <a:gd name="connsiteX69" fmla="*/ 66392 w 474693"/>
              <a:gd name="connsiteY69" fmla="*/ 312817 h 606722"/>
              <a:gd name="connsiteX70" fmla="*/ 18959 w 474693"/>
              <a:gd name="connsiteY70" fmla="*/ 284387 h 606722"/>
              <a:gd name="connsiteX71" fmla="*/ 18959 w 474693"/>
              <a:gd name="connsiteY71" fmla="*/ 578283 h 606722"/>
              <a:gd name="connsiteX72" fmla="*/ 28483 w 474693"/>
              <a:gd name="connsiteY72" fmla="*/ 587704 h 606722"/>
              <a:gd name="connsiteX73" fmla="*/ 446210 w 474693"/>
              <a:gd name="connsiteY73" fmla="*/ 587704 h 606722"/>
              <a:gd name="connsiteX74" fmla="*/ 455734 w 474693"/>
              <a:gd name="connsiteY74" fmla="*/ 578283 h 606722"/>
              <a:gd name="connsiteX75" fmla="*/ 455734 w 474693"/>
              <a:gd name="connsiteY75" fmla="*/ 284387 h 606722"/>
              <a:gd name="connsiteX76" fmla="*/ 94776 w 474693"/>
              <a:gd name="connsiteY76" fmla="*/ 180392 h 606722"/>
              <a:gd name="connsiteX77" fmla="*/ 75906 w 474693"/>
              <a:gd name="connsiteY77" fmla="*/ 199064 h 606722"/>
              <a:gd name="connsiteX78" fmla="*/ 75906 w 474693"/>
              <a:gd name="connsiteY78" fmla="*/ 218003 h 606722"/>
              <a:gd name="connsiteX79" fmla="*/ 189843 w 474693"/>
              <a:gd name="connsiteY79" fmla="*/ 218003 h 606722"/>
              <a:gd name="connsiteX80" fmla="*/ 189843 w 474693"/>
              <a:gd name="connsiteY80" fmla="*/ 199064 h 606722"/>
              <a:gd name="connsiteX81" fmla="*/ 170972 w 474693"/>
              <a:gd name="connsiteY81" fmla="*/ 180392 h 606722"/>
              <a:gd name="connsiteX82" fmla="*/ 167857 w 474693"/>
              <a:gd name="connsiteY82" fmla="*/ 180392 h 606722"/>
              <a:gd name="connsiteX83" fmla="*/ 132874 w 474693"/>
              <a:gd name="connsiteY83" fmla="*/ 199064 h 606722"/>
              <a:gd name="connsiteX84" fmla="*/ 97892 w 474693"/>
              <a:gd name="connsiteY84" fmla="*/ 180392 h 606722"/>
              <a:gd name="connsiteX85" fmla="*/ 94776 w 474693"/>
              <a:gd name="connsiteY85" fmla="*/ 161454 h 606722"/>
              <a:gd name="connsiteX86" fmla="*/ 102877 w 474693"/>
              <a:gd name="connsiteY86" fmla="*/ 161454 h 606722"/>
              <a:gd name="connsiteX87" fmla="*/ 110977 w 474693"/>
              <a:gd name="connsiteY87" fmla="*/ 165989 h 606722"/>
              <a:gd name="connsiteX88" fmla="*/ 132874 w 474693"/>
              <a:gd name="connsiteY88" fmla="*/ 180126 h 606722"/>
              <a:gd name="connsiteX89" fmla="*/ 154772 w 474693"/>
              <a:gd name="connsiteY89" fmla="*/ 165989 h 606722"/>
              <a:gd name="connsiteX90" fmla="*/ 162872 w 474693"/>
              <a:gd name="connsiteY90" fmla="*/ 161454 h 606722"/>
              <a:gd name="connsiteX91" fmla="*/ 170972 w 474693"/>
              <a:gd name="connsiteY91" fmla="*/ 161454 h 606722"/>
              <a:gd name="connsiteX92" fmla="*/ 198566 w 474693"/>
              <a:gd name="connsiteY92" fmla="*/ 174346 h 606722"/>
              <a:gd name="connsiteX93" fmla="*/ 208803 w 474693"/>
              <a:gd name="connsiteY93" fmla="*/ 199064 h 606722"/>
              <a:gd name="connsiteX94" fmla="*/ 208803 w 474693"/>
              <a:gd name="connsiteY94" fmla="*/ 219603 h 606722"/>
              <a:gd name="connsiteX95" fmla="*/ 191445 w 474693"/>
              <a:gd name="connsiteY95" fmla="*/ 237030 h 606722"/>
              <a:gd name="connsiteX96" fmla="*/ 74303 w 474693"/>
              <a:gd name="connsiteY96" fmla="*/ 237030 h 606722"/>
              <a:gd name="connsiteX97" fmla="*/ 56946 w 474693"/>
              <a:gd name="connsiteY97" fmla="*/ 219603 h 606722"/>
              <a:gd name="connsiteX98" fmla="*/ 56946 w 474693"/>
              <a:gd name="connsiteY98" fmla="*/ 199064 h 606722"/>
              <a:gd name="connsiteX99" fmla="*/ 94776 w 474693"/>
              <a:gd name="connsiteY99" fmla="*/ 161454 h 606722"/>
              <a:gd name="connsiteX100" fmla="*/ 370249 w 474693"/>
              <a:gd name="connsiteY100" fmla="*/ 142189 h 606722"/>
              <a:gd name="connsiteX101" fmla="*/ 398720 w 474693"/>
              <a:gd name="connsiteY101" fmla="*/ 142189 h 606722"/>
              <a:gd name="connsiteX102" fmla="*/ 408150 w 474693"/>
              <a:gd name="connsiteY102" fmla="*/ 151689 h 606722"/>
              <a:gd name="connsiteX103" fmla="*/ 398720 w 474693"/>
              <a:gd name="connsiteY103" fmla="*/ 161101 h 606722"/>
              <a:gd name="connsiteX104" fmla="*/ 370249 w 474693"/>
              <a:gd name="connsiteY104" fmla="*/ 161101 h 606722"/>
              <a:gd name="connsiteX105" fmla="*/ 360730 w 474693"/>
              <a:gd name="connsiteY105" fmla="*/ 151689 h 606722"/>
              <a:gd name="connsiteX106" fmla="*/ 370249 w 474693"/>
              <a:gd name="connsiteY106" fmla="*/ 142189 h 606722"/>
              <a:gd name="connsiteX107" fmla="*/ 303787 w 474693"/>
              <a:gd name="connsiteY107" fmla="*/ 142189 h 606722"/>
              <a:gd name="connsiteX108" fmla="*/ 332288 w 474693"/>
              <a:gd name="connsiteY108" fmla="*/ 142189 h 606722"/>
              <a:gd name="connsiteX109" fmla="*/ 341818 w 474693"/>
              <a:gd name="connsiteY109" fmla="*/ 151689 h 606722"/>
              <a:gd name="connsiteX110" fmla="*/ 332288 w 474693"/>
              <a:gd name="connsiteY110" fmla="*/ 161101 h 606722"/>
              <a:gd name="connsiteX111" fmla="*/ 303787 w 474693"/>
              <a:gd name="connsiteY111" fmla="*/ 161101 h 606722"/>
              <a:gd name="connsiteX112" fmla="*/ 294257 w 474693"/>
              <a:gd name="connsiteY112" fmla="*/ 151689 h 606722"/>
              <a:gd name="connsiteX113" fmla="*/ 303787 w 474693"/>
              <a:gd name="connsiteY113" fmla="*/ 142189 h 606722"/>
              <a:gd name="connsiteX114" fmla="*/ 237285 w 474693"/>
              <a:gd name="connsiteY114" fmla="*/ 142189 h 606722"/>
              <a:gd name="connsiteX115" fmla="*/ 265755 w 474693"/>
              <a:gd name="connsiteY115" fmla="*/ 142189 h 606722"/>
              <a:gd name="connsiteX116" fmla="*/ 275275 w 474693"/>
              <a:gd name="connsiteY116" fmla="*/ 151689 h 606722"/>
              <a:gd name="connsiteX117" fmla="*/ 265755 w 474693"/>
              <a:gd name="connsiteY117" fmla="*/ 161101 h 606722"/>
              <a:gd name="connsiteX118" fmla="*/ 237285 w 474693"/>
              <a:gd name="connsiteY118" fmla="*/ 161101 h 606722"/>
              <a:gd name="connsiteX119" fmla="*/ 227855 w 474693"/>
              <a:gd name="connsiteY119" fmla="*/ 151689 h 606722"/>
              <a:gd name="connsiteX120" fmla="*/ 237285 w 474693"/>
              <a:gd name="connsiteY120" fmla="*/ 142189 h 606722"/>
              <a:gd name="connsiteX121" fmla="*/ 237288 w 474693"/>
              <a:gd name="connsiteY121" fmla="*/ 104225 h 606722"/>
              <a:gd name="connsiteX122" fmla="*/ 398716 w 474693"/>
              <a:gd name="connsiteY122" fmla="*/ 104225 h 606722"/>
              <a:gd name="connsiteX123" fmla="*/ 408149 w 474693"/>
              <a:gd name="connsiteY123" fmla="*/ 113751 h 606722"/>
              <a:gd name="connsiteX124" fmla="*/ 398716 w 474693"/>
              <a:gd name="connsiteY124" fmla="*/ 123278 h 606722"/>
              <a:gd name="connsiteX125" fmla="*/ 237288 w 474693"/>
              <a:gd name="connsiteY125" fmla="*/ 123278 h 606722"/>
              <a:gd name="connsiteX126" fmla="*/ 227855 w 474693"/>
              <a:gd name="connsiteY126" fmla="*/ 113751 h 606722"/>
              <a:gd name="connsiteX127" fmla="*/ 237288 w 474693"/>
              <a:gd name="connsiteY127" fmla="*/ 104225 h 606722"/>
              <a:gd name="connsiteX128" fmla="*/ 132910 w 474693"/>
              <a:gd name="connsiteY128" fmla="*/ 75802 h 606722"/>
              <a:gd name="connsiteX129" fmla="*/ 104419 w 474693"/>
              <a:gd name="connsiteY129" fmla="*/ 104235 h 606722"/>
              <a:gd name="connsiteX130" fmla="*/ 104419 w 474693"/>
              <a:gd name="connsiteY130" fmla="*/ 113742 h 606722"/>
              <a:gd name="connsiteX131" fmla="*/ 132910 w 474693"/>
              <a:gd name="connsiteY131" fmla="*/ 142175 h 606722"/>
              <a:gd name="connsiteX132" fmla="*/ 161401 w 474693"/>
              <a:gd name="connsiteY132" fmla="*/ 113742 h 606722"/>
              <a:gd name="connsiteX133" fmla="*/ 161401 w 474693"/>
              <a:gd name="connsiteY133" fmla="*/ 104235 h 606722"/>
              <a:gd name="connsiteX134" fmla="*/ 132910 w 474693"/>
              <a:gd name="connsiteY134" fmla="*/ 75802 h 606722"/>
              <a:gd name="connsiteX135" fmla="*/ 237288 w 474693"/>
              <a:gd name="connsiteY135" fmla="*/ 66402 h 606722"/>
              <a:gd name="connsiteX136" fmla="*/ 341769 w 474693"/>
              <a:gd name="connsiteY136" fmla="*/ 66402 h 606722"/>
              <a:gd name="connsiteX137" fmla="*/ 351203 w 474693"/>
              <a:gd name="connsiteY137" fmla="*/ 75814 h 606722"/>
              <a:gd name="connsiteX138" fmla="*/ 341769 w 474693"/>
              <a:gd name="connsiteY138" fmla="*/ 85314 h 606722"/>
              <a:gd name="connsiteX139" fmla="*/ 237288 w 474693"/>
              <a:gd name="connsiteY139" fmla="*/ 85314 h 606722"/>
              <a:gd name="connsiteX140" fmla="*/ 227855 w 474693"/>
              <a:gd name="connsiteY140" fmla="*/ 75814 h 606722"/>
              <a:gd name="connsiteX141" fmla="*/ 237288 w 474693"/>
              <a:gd name="connsiteY141" fmla="*/ 66402 h 606722"/>
              <a:gd name="connsiteX142" fmla="*/ 132910 w 474693"/>
              <a:gd name="connsiteY142" fmla="*/ 56876 h 606722"/>
              <a:gd name="connsiteX143" fmla="*/ 180365 w 474693"/>
              <a:gd name="connsiteY143" fmla="*/ 104235 h 606722"/>
              <a:gd name="connsiteX144" fmla="*/ 180365 w 474693"/>
              <a:gd name="connsiteY144" fmla="*/ 113742 h 606722"/>
              <a:gd name="connsiteX145" fmla="*/ 132910 w 474693"/>
              <a:gd name="connsiteY145" fmla="*/ 161101 h 606722"/>
              <a:gd name="connsiteX146" fmla="*/ 85455 w 474693"/>
              <a:gd name="connsiteY146" fmla="*/ 113742 h 606722"/>
              <a:gd name="connsiteX147" fmla="*/ 85455 w 474693"/>
              <a:gd name="connsiteY147" fmla="*/ 104235 h 606722"/>
              <a:gd name="connsiteX148" fmla="*/ 132910 w 474693"/>
              <a:gd name="connsiteY148" fmla="*/ 56876 h 606722"/>
              <a:gd name="connsiteX149" fmla="*/ 28483 w 474693"/>
              <a:gd name="connsiteY149" fmla="*/ 18930 h 606722"/>
              <a:gd name="connsiteX150" fmla="*/ 18959 w 474693"/>
              <a:gd name="connsiteY150" fmla="*/ 28439 h 606722"/>
              <a:gd name="connsiteX151" fmla="*/ 18959 w 474693"/>
              <a:gd name="connsiteY151" fmla="*/ 265458 h 606722"/>
              <a:gd name="connsiteX152" fmla="*/ 455734 w 474693"/>
              <a:gd name="connsiteY152" fmla="*/ 265458 h 606722"/>
              <a:gd name="connsiteX153" fmla="*/ 455734 w 474693"/>
              <a:gd name="connsiteY153" fmla="*/ 28439 h 606722"/>
              <a:gd name="connsiteX154" fmla="*/ 446210 w 474693"/>
              <a:gd name="connsiteY154" fmla="*/ 18930 h 606722"/>
              <a:gd name="connsiteX155" fmla="*/ 28483 w 474693"/>
              <a:gd name="connsiteY155" fmla="*/ 0 h 606722"/>
              <a:gd name="connsiteX156" fmla="*/ 446210 w 474693"/>
              <a:gd name="connsiteY156" fmla="*/ 0 h 606722"/>
              <a:gd name="connsiteX157" fmla="*/ 474693 w 474693"/>
              <a:gd name="connsiteY157" fmla="*/ 28439 h 606722"/>
              <a:gd name="connsiteX158" fmla="*/ 474693 w 474693"/>
              <a:gd name="connsiteY158" fmla="*/ 578283 h 606722"/>
              <a:gd name="connsiteX159" fmla="*/ 446210 w 474693"/>
              <a:gd name="connsiteY159" fmla="*/ 606722 h 606722"/>
              <a:gd name="connsiteX160" fmla="*/ 28483 w 474693"/>
              <a:gd name="connsiteY160" fmla="*/ 606722 h 606722"/>
              <a:gd name="connsiteX161" fmla="*/ 0 w 474693"/>
              <a:gd name="connsiteY161" fmla="*/ 578283 h 606722"/>
              <a:gd name="connsiteX162" fmla="*/ 0 w 474693"/>
              <a:gd name="connsiteY162" fmla="*/ 28439 h 606722"/>
              <a:gd name="connsiteX163" fmla="*/ 28483 w 474693"/>
              <a:gd name="connsiteY163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</a:cxnLst>
            <a:rect l="l" t="t" r="r" b="b"/>
            <a:pathLst>
              <a:path w="474693" h="606722">
                <a:moveTo>
                  <a:pt x="370250" y="521408"/>
                </a:moveTo>
                <a:lnTo>
                  <a:pt x="408156" y="521408"/>
                </a:lnTo>
                <a:cubicBezTo>
                  <a:pt x="413405" y="521408"/>
                  <a:pt x="417676" y="525581"/>
                  <a:pt x="417676" y="530820"/>
                </a:cubicBezTo>
                <a:cubicBezTo>
                  <a:pt x="417676" y="536058"/>
                  <a:pt x="413405" y="540320"/>
                  <a:pt x="408156" y="540320"/>
                </a:cubicBezTo>
                <a:lnTo>
                  <a:pt x="370250" y="540320"/>
                </a:lnTo>
                <a:cubicBezTo>
                  <a:pt x="365001" y="540320"/>
                  <a:pt x="360730" y="536058"/>
                  <a:pt x="360730" y="530820"/>
                </a:cubicBezTo>
                <a:cubicBezTo>
                  <a:pt x="360730" y="525581"/>
                  <a:pt x="365001" y="521408"/>
                  <a:pt x="370250" y="521408"/>
                </a:cubicBezTo>
                <a:close/>
                <a:moveTo>
                  <a:pt x="66385" y="521408"/>
                </a:moveTo>
                <a:lnTo>
                  <a:pt x="170926" y="521408"/>
                </a:lnTo>
                <a:cubicBezTo>
                  <a:pt x="176180" y="521408"/>
                  <a:pt x="180365" y="525581"/>
                  <a:pt x="180365" y="530820"/>
                </a:cubicBezTo>
                <a:cubicBezTo>
                  <a:pt x="180365" y="536058"/>
                  <a:pt x="176180" y="540320"/>
                  <a:pt x="170926" y="540320"/>
                </a:cubicBezTo>
                <a:lnTo>
                  <a:pt x="66385" y="540320"/>
                </a:lnTo>
                <a:cubicBezTo>
                  <a:pt x="61131" y="540320"/>
                  <a:pt x="56946" y="536058"/>
                  <a:pt x="56946" y="530820"/>
                </a:cubicBezTo>
                <a:cubicBezTo>
                  <a:pt x="56946" y="525581"/>
                  <a:pt x="61131" y="521408"/>
                  <a:pt x="66385" y="521408"/>
                </a:cubicBezTo>
                <a:close/>
                <a:moveTo>
                  <a:pt x="389225" y="483444"/>
                </a:moveTo>
                <a:lnTo>
                  <a:pt x="408163" y="483444"/>
                </a:lnTo>
                <a:cubicBezTo>
                  <a:pt x="413409" y="483444"/>
                  <a:pt x="417676" y="487722"/>
                  <a:pt x="417676" y="492980"/>
                </a:cubicBezTo>
                <a:cubicBezTo>
                  <a:pt x="417676" y="498237"/>
                  <a:pt x="413409" y="502426"/>
                  <a:pt x="408163" y="502426"/>
                </a:cubicBezTo>
                <a:lnTo>
                  <a:pt x="389225" y="502426"/>
                </a:lnTo>
                <a:cubicBezTo>
                  <a:pt x="383980" y="502426"/>
                  <a:pt x="379712" y="498237"/>
                  <a:pt x="379712" y="492980"/>
                </a:cubicBezTo>
                <a:cubicBezTo>
                  <a:pt x="379712" y="487722"/>
                  <a:pt x="383980" y="483444"/>
                  <a:pt x="389225" y="483444"/>
                </a:cubicBezTo>
                <a:close/>
                <a:moveTo>
                  <a:pt x="66380" y="483444"/>
                </a:moveTo>
                <a:lnTo>
                  <a:pt x="256314" y="483444"/>
                </a:lnTo>
                <a:cubicBezTo>
                  <a:pt x="261566" y="483444"/>
                  <a:pt x="265749" y="487722"/>
                  <a:pt x="265749" y="492980"/>
                </a:cubicBezTo>
                <a:cubicBezTo>
                  <a:pt x="265749" y="498237"/>
                  <a:pt x="261566" y="502426"/>
                  <a:pt x="256314" y="502426"/>
                </a:cubicBezTo>
                <a:lnTo>
                  <a:pt x="66380" y="502426"/>
                </a:lnTo>
                <a:cubicBezTo>
                  <a:pt x="61129" y="502426"/>
                  <a:pt x="56946" y="498237"/>
                  <a:pt x="56946" y="492980"/>
                </a:cubicBezTo>
                <a:cubicBezTo>
                  <a:pt x="56946" y="487722"/>
                  <a:pt x="61129" y="483444"/>
                  <a:pt x="66380" y="483444"/>
                </a:cubicBezTo>
                <a:close/>
                <a:moveTo>
                  <a:pt x="66381" y="445550"/>
                </a:moveTo>
                <a:lnTo>
                  <a:pt x="218330" y="445550"/>
                </a:lnTo>
                <a:cubicBezTo>
                  <a:pt x="223582" y="445550"/>
                  <a:pt x="227855" y="449808"/>
                  <a:pt x="227855" y="455041"/>
                </a:cubicBezTo>
                <a:cubicBezTo>
                  <a:pt x="227855" y="460274"/>
                  <a:pt x="223582" y="464532"/>
                  <a:pt x="218330" y="464532"/>
                </a:cubicBezTo>
                <a:lnTo>
                  <a:pt x="66381" y="464532"/>
                </a:lnTo>
                <a:cubicBezTo>
                  <a:pt x="61129" y="464532"/>
                  <a:pt x="56946" y="460274"/>
                  <a:pt x="56946" y="455041"/>
                </a:cubicBezTo>
                <a:cubicBezTo>
                  <a:pt x="56946" y="449808"/>
                  <a:pt x="61129" y="445550"/>
                  <a:pt x="66381" y="445550"/>
                </a:cubicBezTo>
                <a:close/>
                <a:moveTo>
                  <a:pt x="66381" y="407657"/>
                </a:moveTo>
                <a:lnTo>
                  <a:pt x="294259" y="407657"/>
                </a:lnTo>
                <a:cubicBezTo>
                  <a:pt x="299511" y="407657"/>
                  <a:pt x="303784" y="411830"/>
                  <a:pt x="303784" y="417069"/>
                </a:cubicBezTo>
                <a:cubicBezTo>
                  <a:pt x="303784" y="422307"/>
                  <a:pt x="299511" y="426569"/>
                  <a:pt x="294259" y="426569"/>
                </a:cubicBezTo>
                <a:lnTo>
                  <a:pt x="66381" y="426569"/>
                </a:lnTo>
                <a:cubicBezTo>
                  <a:pt x="61129" y="426569"/>
                  <a:pt x="56946" y="422307"/>
                  <a:pt x="56946" y="417069"/>
                </a:cubicBezTo>
                <a:cubicBezTo>
                  <a:pt x="56946" y="411830"/>
                  <a:pt x="61129" y="407657"/>
                  <a:pt x="66381" y="407657"/>
                </a:cubicBezTo>
                <a:close/>
                <a:moveTo>
                  <a:pt x="132871" y="350781"/>
                </a:moveTo>
                <a:lnTo>
                  <a:pt x="408153" y="350781"/>
                </a:lnTo>
                <a:cubicBezTo>
                  <a:pt x="413404" y="350781"/>
                  <a:pt x="417676" y="354954"/>
                  <a:pt x="417676" y="360193"/>
                </a:cubicBezTo>
                <a:cubicBezTo>
                  <a:pt x="417676" y="365431"/>
                  <a:pt x="413404" y="369693"/>
                  <a:pt x="408153" y="369693"/>
                </a:cubicBezTo>
                <a:lnTo>
                  <a:pt x="132871" y="369693"/>
                </a:lnTo>
                <a:cubicBezTo>
                  <a:pt x="127620" y="369693"/>
                  <a:pt x="123348" y="365431"/>
                  <a:pt x="123348" y="360193"/>
                </a:cubicBezTo>
                <a:cubicBezTo>
                  <a:pt x="123348" y="354954"/>
                  <a:pt x="127620" y="350781"/>
                  <a:pt x="132871" y="350781"/>
                </a:cubicBezTo>
                <a:close/>
                <a:moveTo>
                  <a:pt x="66392" y="350781"/>
                </a:moveTo>
                <a:lnTo>
                  <a:pt x="85463" y="350781"/>
                </a:lnTo>
                <a:cubicBezTo>
                  <a:pt x="90721" y="350781"/>
                  <a:pt x="94910" y="354954"/>
                  <a:pt x="94910" y="360193"/>
                </a:cubicBezTo>
                <a:cubicBezTo>
                  <a:pt x="94910" y="365431"/>
                  <a:pt x="90721" y="369693"/>
                  <a:pt x="85463" y="369693"/>
                </a:cubicBezTo>
                <a:lnTo>
                  <a:pt x="66392" y="369693"/>
                </a:lnTo>
                <a:cubicBezTo>
                  <a:pt x="61134" y="369693"/>
                  <a:pt x="56946" y="365431"/>
                  <a:pt x="56946" y="360193"/>
                </a:cubicBezTo>
                <a:cubicBezTo>
                  <a:pt x="56946" y="354954"/>
                  <a:pt x="61134" y="350781"/>
                  <a:pt x="66392" y="350781"/>
                </a:cubicBezTo>
                <a:close/>
                <a:moveTo>
                  <a:pt x="132871" y="312817"/>
                </a:moveTo>
                <a:lnTo>
                  <a:pt x="408153" y="312817"/>
                </a:lnTo>
                <a:cubicBezTo>
                  <a:pt x="413404" y="312817"/>
                  <a:pt x="417676" y="317079"/>
                  <a:pt x="417676" y="322317"/>
                </a:cubicBezTo>
                <a:cubicBezTo>
                  <a:pt x="417676" y="327556"/>
                  <a:pt x="413404" y="331729"/>
                  <a:pt x="408153" y="331729"/>
                </a:cubicBezTo>
                <a:lnTo>
                  <a:pt x="132871" y="331729"/>
                </a:lnTo>
                <a:cubicBezTo>
                  <a:pt x="127620" y="331729"/>
                  <a:pt x="123348" y="327556"/>
                  <a:pt x="123348" y="322317"/>
                </a:cubicBezTo>
                <a:cubicBezTo>
                  <a:pt x="123348" y="317079"/>
                  <a:pt x="127620" y="312817"/>
                  <a:pt x="132871" y="312817"/>
                </a:cubicBezTo>
                <a:close/>
                <a:moveTo>
                  <a:pt x="66392" y="312817"/>
                </a:moveTo>
                <a:lnTo>
                  <a:pt x="85463" y="312817"/>
                </a:lnTo>
                <a:cubicBezTo>
                  <a:pt x="90721" y="312817"/>
                  <a:pt x="94910" y="317079"/>
                  <a:pt x="94910" y="322317"/>
                </a:cubicBezTo>
                <a:cubicBezTo>
                  <a:pt x="94910" y="327556"/>
                  <a:pt x="90721" y="331729"/>
                  <a:pt x="85463" y="331729"/>
                </a:cubicBezTo>
                <a:lnTo>
                  <a:pt x="66392" y="331729"/>
                </a:lnTo>
                <a:cubicBezTo>
                  <a:pt x="61134" y="331729"/>
                  <a:pt x="56946" y="327556"/>
                  <a:pt x="56946" y="322317"/>
                </a:cubicBezTo>
                <a:cubicBezTo>
                  <a:pt x="56946" y="317079"/>
                  <a:pt x="61134" y="312817"/>
                  <a:pt x="66392" y="312817"/>
                </a:cubicBezTo>
                <a:close/>
                <a:moveTo>
                  <a:pt x="18959" y="284387"/>
                </a:moveTo>
                <a:lnTo>
                  <a:pt x="18959" y="578283"/>
                </a:lnTo>
                <a:cubicBezTo>
                  <a:pt x="18959" y="583438"/>
                  <a:pt x="23231" y="587704"/>
                  <a:pt x="28483" y="587704"/>
                </a:cubicBezTo>
                <a:lnTo>
                  <a:pt x="446210" y="587704"/>
                </a:lnTo>
                <a:cubicBezTo>
                  <a:pt x="451461" y="587704"/>
                  <a:pt x="455734" y="583438"/>
                  <a:pt x="455734" y="578283"/>
                </a:cubicBezTo>
                <a:lnTo>
                  <a:pt x="455734" y="284387"/>
                </a:lnTo>
                <a:close/>
                <a:moveTo>
                  <a:pt x="94776" y="180392"/>
                </a:moveTo>
                <a:cubicBezTo>
                  <a:pt x="83294" y="180392"/>
                  <a:pt x="75906" y="192662"/>
                  <a:pt x="75906" y="199064"/>
                </a:cubicBezTo>
                <a:lnTo>
                  <a:pt x="75906" y="218003"/>
                </a:lnTo>
                <a:lnTo>
                  <a:pt x="189843" y="218003"/>
                </a:lnTo>
                <a:lnTo>
                  <a:pt x="189843" y="199064"/>
                </a:lnTo>
                <a:cubicBezTo>
                  <a:pt x="189843" y="192662"/>
                  <a:pt x="182455" y="180392"/>
                  <a:pt x="170972" y="180392"/>
                </a:cubicBezTo>
                <a:lnTo>
                  <a:pt x="167857" y="180392"/>
                </a:lnTo>
                <a:cubicBezTo>
                  <a:pt x="158866" y="192307"/>
                  <a:pt x="146404" y="199064"/>
                  <a:pt x="132874" y="199064"/>
                </a:cubicBezTo>
                <a:cubicBezTo>
                  <a:pt x="119344" y="199064"/>
                  <a:pt x="106882" y="192307"/>
                  <a:pt x="97892" y="180392"/>
                </a:cubicBezTo>
                <a:close/>
                <a:moveTo>
                  <a:pt x="94776" y="161454"/>
                </a:moveTo>
                <a:lnTo>
                  <a:pt x="102877" y="161454"/>
                </a:lnTo>
                <a:cubicBezTo>
                  <a:pt x="106170" y="161454"/>
                  <a:pt x="109197" y="163143"/>
                  <a:pt x="110977" y="165989"/>
                </a:cubicBezTo>
                <a:cubicBezTo>
                  <a:pt x="116496" y="174969"/>
                  <a:pt x="124507" y="180126"/>
                  <a:pt x="132874" y="180126"/>
                </a:cubicBezTo>
                <a:cubicBezTo>
                  <a:pt x="141242" y="180126"/>
                  <a:pt x="149253" y="174969"/>
                  <a:pt x="154772" y="165989"/>
                </a:cubicBezTo>
                <a:cubicBezTo>
                  <a:pt x="156552" y="163143"/>
                  <a:pt x="159578" y="161454"/>
                  <a:pt x="162872" y="161454"/>
                </a:cubicBezTo>
                <a:lnTo>
                  <a:pt x="170972" y="161454"/>
                </a:lnTo>
                <a:cubicBezTo>
                  <a:pt x="181298" y="161454"/>
                  <a:pt x="191089" y="165989"/>
                  <a:pt x="198566" y="174346"/>
                </a:cubicBezTo>
                <a:cubicBezTo>
                  <a:pt x="204975" y="181548"/>
                  <a:pt x="208803" y="190795"/>
                  <a:pt x="208803" y="199064"/>
                </a:cubicBezTo>
                <a:lnTo>
                  <a:pt x="208803" y="219603"/>
                </a:lnTo>
                <a:cubicBezTo>
                  <a:pt x="208803" y="229206"/>
                  <a:pt x="201059" y="237030"/>
                  <a:pt x="191445" y="237030"/>
                </a:cubicBezTo>
                <a:lnTo>
                  <a:pt x="74303" y="237030"/>
                </a:lnTo>
                <a:cubicBezTo>
                  <a:pt x="64690" y="237030"/>
                  <a:pt x="56946" y="229206"/>
                  <a:pt x="56946" y="219603"/>
                </a:cubicBezTo>
                <a:lnTo>
                  <a:pt x="56946" y="199064"/>
                </a:lnTo>
                <a:cubicBezTo>
                  <a:pt x="56946" y="181637"/>
                  <a:pt x="73502" y="161454"/>
                  <a:pt x="94776" y="161454"/>
                </a:cubicBezTo>
                <a:close/>
                <a:moveTo>
                  <a:pt x="370249" y="142189"/>
                </a:moveTo>
                <a:lnTo>
                  <a:pt x="398720" y="142189"/>
                </a:lnTo>
                <a:cubicBezTo>
                  <a:pt x="403969" y="142189"/>
                  <a:pt x="408150" y="146451"/>
                  <a:pt x="408150" y="151689"/>
                </a:cubicBezTo>
                <a:cubicBezTo>
                  <a:pt x="408150" y="156928"/>
                  <a:pt x="403969" y="161101"/>
                  <a:pt x="398720" y="161101"/>
                </a:cubicBezTo>
                <a:lnTo>
                  <a:pt x="370249" y="161101"/>
                </a:lnTo>
                <a:cubicBezTo>
                  <a:pt x="365000" y="161101"/>
                  <a:pt x="360730" y="156928"/>
                  <a:pt x="360730" y="151689"/>
                </a:cubicBezTo>
                <a:cubicBezTo>
                  <a:pt x="360730" y="146451"/>
                  <a:pt x="365000" y="142189"/>
                  <a:pt x="370249" y="142189"/>
                </a:cubicBezTo>
                <a:close/>
                <a:moveTo>
                  <a:pt x="303787" y="142189"/>
                </a:moveTo>
                <a:lnTo>
                  <a:pt x="332288" y="142189"/>
                </a:lnTo>
                <a:cubicBezTo>
                  <a:pt x="337543" y="142189"/>
                  <a:pt x="341818" y="146451"/>
                  <a:pt x="341818" y="151689"/>
                </a:cubicBezTo>
                <a:cubicBezTo>
                  <a:pt x="341818" y="156928"/>
                  <a:pt x="337543" y="161101"/>
                  <a:pt x="332288" y="161101"/>
                </a:cubicBezTo>
                <a:lnTo>
                  <a:pt x="303787" y="161101"/>
                </a:lnTo>
                <a:cubicBezTo>
                  <a:pt x="298532" y="161101"/>
                  <a:pt x="294257" y="156928"/>
                  <a:pt x="294257" y="151689"/>
                </a:cubicBezTo>
                <a:cubicBezTo>
                  <a:pt x="294257" y="146451"/>
                  <a:pt x="298532" y="142189"/>
                  <a:pt x="303787" y="142189"/>
                </a:cubicBezTo>
                <a:close/>
                <a:moveTo>
                  <a:pt x="237285" y="142189"/>
                </a:moveTo>
                <a:lnTo>
                  <a:pt x="265755" y="142189"/>
                </a:lnTo>
                <a:cubicBezTo>
                  <a:pt x="271004" y="142189"/>
                  <a:pt x="275275" y="146451"/>
                  <a:pt x="275275" y="151689"/>
                </a:cubicBezTo>
                <a:cubicBezTo>
                  <a:pt x="275275" y="156928"/>
                  <a:pt x="271004" y="161101"/>
                  <a:pt x="265755" y="161101"/>
                </a:cubicBezTo>
                <a:lnTo>
                  <a:pt x="237285" y="161101"/>
                </a:lnTo>
                <a:cubicBezTo>
                  <a:pt x="232036" y="161101"/>
                  <a:pt x="227855" y="156928"/>
                  <a:pt x="227855" y="151689"/>
                </a:cubicBezTo>
                <a:cubicBezTo>
                  <a:pt x="227855" y="146451"/>
                  <a:pt x="232036" y="142189"/>
                  <a:pt x="237285" y="142189"/>
                </a:cubicBezTo>
                <a:close/>
                <a:moveTo>
                  <a:pt x="237288" y="104225"/>
                </a:moveTo>
                <a:lnTo>
                  <a:pt x="398716" y="104225"/>
                </a:lnTo>
                <a:cubicBezTo>
                  <a:pt x="403967" y="104225"/>
                  <a:pt x="408149" y="108499"/>
                  <a:pt x="408149" y="113751"/>
                </a:cubicBezTo>
                <a:cubicBezTo>
                  <a:pt x="408149" y="119004"/>
                  <a:pt x="403967" y="123278"/>
                  <a:pt x="398716" y="123278"/>
                </a:cubicBezTo>
                <a:lnTo>
                  <a:pt x="237288" y="123278"/>
                </a:lnTo>
                <a:cubicBezTo>
                  <a:pt x="232037" y="123278"/>
                  <a:pt x="227855" y="119004"/>
                  <a:pt x="227855" y="113751"/>
                </a:cubicBezTo>
                <a:cubicBezTo>
                  <a:pt x="227855" y="108499"/>
                  <a:pt x="232037" y="104225"/>
                  <a:pt x="237288" y="104225"/>
                </a:cubicBezTo>
                <a:close/>
                <a:moveTo>
                  <a:pt x="132910" y="75802"/>
                </a:moveTo>
                <a:cubicBezTo>
                  <a:pt x="117240" y="75802"/>
                  <a:pt x="104419" y="88597"/>
                  <a:pt x="104419" y="104235"/>
                </a:cubicBezTo>
                <a:lnTo>
                  <a:pt x="104419" y="113742"/>
                </a:lnTo>
                <a:cubicBezTo>
                  <a:pt x="104419" y="129380"/>
                  <a:pt x="117240" y="142175"/>
                  <a:pt x="132910" y="142175"/>
                </a:cubicBezTo>
                <a:cubicBezTo>
                  <a:pt x="148580" y="142175"/>
                  <a:pt x="161401" y="129380"/>
                  <a:pt x="161401" y="113742"/>
                </a:cubicBezTo>
                <a:lnTo>
                  <a:pt x="161401" y="104235"/>
                </a:lnTo>
                <a:cubicBezTo>
                  <a:pt x="161401" y="88597"/>
                  <a:pt x="148580" y="75802"/>
                  <a:pt x="132910" y="75802"/>
                </a:cubicBezTo>
                <a:close/>
                <a:moveTo>
                  <a:pt x="237288" y="66402"/>
                </a:moveTo>
                <a:lnTo>
                  <a:pt x="341769" y="66402"/>
                </a:lnTo>
                <a:cubicBezTo>
                  <a:pt x="347020" y="66402"/>
                  <a:pt x="351203" y="70575"/>
                  <a:pt x="351203" y="75814"/>
                </a:cubicBezTo>
                <a:cubicBezTo>
                  <a:pt x="351203" y="81052"/>
                  <a:pt x="347020" y="85314"/>
                  <a:pt x="341769" y="85314"/>
                </a:cubicBezTo>
                <a:lnTo>
                  <a:pt x="237288" y="85314"/>
                </a:lnTo>
                <a:cubicBezTo>
                  <a:pt x="232038" y="85314"/>
                  <a:pt x="227855" y="81052"/>
                  <a:pt x="227855" y="75814"/>
                </a:cubicBezTo>
                <a:cubicBezTo>
                  <a:pt x="227855" y="70575"/>
                  <a:pt x="232038" y="66402"/>
                  <a:pt x="237288" y="66402"/>
                </a:cubicBezTo>
                <a:close/>
                <a:moveTo>
                  <a:pt x="132910" y="56876"/>
                </a:moveTo>
                <a:cubicBezTo>
                  <a:pt x="159086" y="56876"/>
                  <a:pt x="180365" y="78112"/>
                  <a:pt x="180365" y="104235"/>
                </a:cubicBezTo>
                <a:lnTo>
                  <a:pt x="180365" y="113742"/>
                </a:lnTo>
                <a:cubicBezTo>
                  <a:pt x="180365" y="139865"/>
                  <a:pt x="159086" y="161101"/>
                  <a:pt x="132910" y="161101"/>
                </a:cubicBezTo>
                <a:cubicBezTo>
                  <a:pt x="106734" y="161101"/>
                  <a:pt x="85455" y="139865"/>
                  <a:pt x="85455" y="113742"/>
                </a:cubicBezTo>
                <a:lnTo>
                  <a:pt x="85455" y="104235"/>
                </a:lnTo>
                <a:cubicBezTo>
                  <a:pt x="85455" y="78112"/>
                  <a:pt x="106734" y="56876"/>
                  <a:pt x="132910" y="56876"/>
                </a:cubicBezTo>
                <a:close/>
                <a:moveTo>
                  <a:pt x="28483" y="18930"/>
                </a:moveTo>
                <a:cubicBezTo>
                  <a:pt x="23231" y="18930"/>
                  <a:pt x="18959" y="23195"/>
                  <a:pt x="18959" y="28439"/>
                </a:cubicBezTo>
                <a:lnTo>
                  <a:pt x="18959" y="265458"/>
                </a:lnTo>
                <a:lnTo>
                  <a:pt x="455734" y="265458"/>
                </a:lnTo>
                <a:lnTo>
                  <a:pt x="455734" y="28439"/>
                </a:lnTo>
                <a:cubicBezTo>
                  <a:pt x="455734" y="23195"/>
                  <a:pt x="451461" y="18930"/>
                  <a:pt x="446210" y="18930"/>
                </a:cubicBezTo>
                <a:close/>
                <a:moveTo>
                  <a:pt x="28483" y="0"/>
                </a:moveTo>
                <a:lnTo>
                  <a:pt x="446210" y="0"/>
                </a:lnTo>
                <a:cubicBezTo>
                  <a:pt x="461876" y="0"/>
                  <a:pt x="474693" y="12797"/>
                  <a:pt x="474693" y="28439"/>
                </a:cubicBezTo>
                <a:lnTo>
                  <a:pt x="474693" y="578283"/>
                </a:lnTo>
                <a:cubicBezTo>
                  <a:pt x="474693" y="593925"/>
                  <a:pt x="461876" y="606722"/>
                  <a:pt x="446210" y="606722"/>
                </a:cubicBezTo>
                <a:lnTo>
                  <a:pt x="28483" y="606722"/>
                </a:lnTo>
                <a:cubicBezTo>
                  <a:pt x="12728" y="606722"/>
                  <a:pt x="0" y="593925"/>
                  <a:pt x="0" y="578283"/>
                </a:cubicBezTo>
                <a:lnTo>
                  <a:pt x="0" y="28439"/>
                </a:lnTo>
                <a:cubicBezTo>
                  <a:pt x="0" y="12797"/>
                  <a:pt x="12728" y="0"/>
                  <a:pt x="2848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269ABCB8-2FCB-4321-8987-D82404DA4783}"/>
              </a:ext>
            </a:extLst>
          </p:cNvPr>
          <p:cNvGrpSpPr/>
          <p:nvPr/>
        </p:nvGrpSpPr>
        <p:grpSpPr>
          <a:xfrm>
            <a:off x="88913" y="5083565"/>
            <a:ext cx="2577494" cy="496575"/>
            <a:chOff x="701027" y="5078987"/>
            <a:chExt cx="2577494" cy="496575"/>
          </a:xfrm>
        </p:grpSpPr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20BACAD2-C235-4683-83FC-F3BA26A51ACA}"/>
                </a:ext>
              </a:extLst>
            </p:cNvPr>
            <p:cNvSpPr txBox="1"/>
            <p:nvPr/>
          </p:nvSpPr>
          <p:spPr>
            <a:xfrm>
              <a:off x="1152966" y="5344730"/>
              <a:ext cx="167361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Please enter a headline here</a:t>
              </a:r>
              <a:endParaRPr lang="zh-CN" altLang="en-US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BFE2E4D9-6A33-4664-B678-253B5C4FA1DB}"/>
                </a:ext>
              </a:extLst>
            </p:cNvPr>
            <p:cNvSpPr txBox="1"/>
            <p:nvPr/>
          </p:nvSpPr>
          <p:spPr>
            <a:xfrm>
              <a:off x="701027" y="5078987"/>
              <a:ext cx="25774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4271ED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请在此输入小标题</a:t>
              </a:r>
            </a:p>
          </p:txBody>
        </p:sp>
      </p:grpSp>
      <p:grpSp>
        <p:nvGrpSpPr>
          <p:cNvPr id="72" name="图形 32">
            <a:extLst>
              <a:ext uri="{FF2B5EF4-FFF2-40B4-BE49-F238E27FC236}">
                <a16:creationId xmlns="" xmlns:a16="http://schemas.microsoft.com/office/drawing/2014/main" id="{3EC26BFB-8F6B-4440-9312-325117F90BC8}"/>
              </a:ext>
            </a:extLst>
          </p:cNvPr>
          <p:cNvGrpSpPr/>
          <p:nvPr/>
        </p:nvGrpSpPr>
        <p:grpSpPr>
          <a:xfrm>
            <a:off x="10777600" y="2108364"/>
            <a:ext cx="357101" cy="357101"/>
            <a:chOff x="10407416" y="2261939"/>
            <a:chExt cx="987386" cy="987386"/>
          </a:xfrm>
          <a:solidFill>
            <a:schemeClr val="bg1"/>
          </a:solidFill>
        </p:grpSpPr>
        <p:sp>
          <p:nvSpPr>
            <p:cNvPr id="73" name="任意多边形: 形状 72">
              <a:extLst>
                <a:ext uri="{FF2B5EF4-FFF2-40B4-BE49-F238E27FC236}">
                  <a16:creationId xmlns="" xmlns:a16="http://schemas.microsoft.com/office/drawing/2014/main" id="{674309D2-2DCC-419F-9FDD-B005CDEDF61F}"/>
                </a:ext>
              </a:extLst>
            </p:cNvPr>
            <p:cNvSpPr/>
            <p:nvPr/>
          </p:nvSpPr>
          <p:spPr>
            <a:xfrm>
              <a:off x="10515411" y="2369934"/>
              <a:ext cx="863962" cy="863962"/>
            </a:xfrm>
            <a:custGeom>
              <a:avLst/>
              <a:gdLst>
                <a:gd name="connsiteX0" fmla="*/ 837627 w 863962"/>
                <a:gd name="connsiteY0" fmla="*/ 260408 h 863962"/>
                <a:gd name="connsiteX1" fmla="*/ 603555 w 863962"/>
                <a:gd name="connsiteY1" fmla="*/ 26335 h 863962"/>
                <a:gd name="connsiteX2" fmla="*/ 539977 w 863962"/>
                <a:gd name="connsiteY2" fmla="*/ 0 h 863962"/>
                <a:gd name="connsiteX3" fmla="*/ 476398 w 863962"/>
                <a:gd name="connsiteY3" fmla="*/ 26335 h 863962"/>
                <a:gd name="connsiteX4" fmla="*/ 339414 w 863962"/>
                <a:gd name="connsiteY4" fmla="*/ 163320 h 863962"/>
                <a:gd name="connsiteX5" fmla="*/ 339414 w 863962"/>
                <a:gd name="connsiteY5" fmla="*/ 154279 h 863962"/>
                <a:gd name="connsiteX6" fmla="*/ 323986 w 863962"/>
                <a:gd name="connsiteY6" fmla="*/ 154279 h 863962"/>
                <a:gd name="connsiteX7" fmla="*/ 154279 w 863962"/>
                <a:gd name="connsiteY7" fmla="*/ 323986 h 863962"/>
                <a:gd name="connsiteX8" fmla="*/ 154279 w 863962"/>
                <a:gd name="connsiteY8" fmla="*/ 339414 h 863962"/>
                <a:gd name="connsiteX9" fmla="*/ 163320 w 863962"/>
                <a:gd name="connsiteY9" fmla="*/ 339414 h 863962"/>
                <a:gd name="connsiteX10" fmla="*/ 26335 w 863962"/>
                <a:gd name="connsiteY10" fmla="*/ 476398 h 863962"/>
                <a:gd name="connsiteX11" fmla="*/ 0 w 863962"/>
                <a:gd name="connsiteY11" fmla="*/ 539977 h 863962"/>
                <a:gd name="connsiteX12" fmla="*/ 26335 w 863962"/>
                <a:gd name="connsiteY12" fmla="*/ 603555 h 863962"/>
                <a:gd name="connsiteX13" fmla="*/ 260408 w 863962"/>
                <a:gd name="connsiteY13" fmla="*/ 837627 h 863962"/>
                <a:gd name="connsiteX14" fmla="*/ 323986 w 863962"/>
                <a:gd name="connsiteY14" fmla="*/ 863963 h 863962"/>
                <a:gd name="connsiteX15" fmla="*/ 387564 w 863962"/>
                <a:gd name="connsiteY15" fmla="*/ 837627 h 863962"/>
                <a:gd name="connsiteX16" fmla="*/ 837627 w 863962"/>
                <a:gd name="connsiteY16" fmla="*/ 387564 h 863962"/>
                <a:gd name="connsiteX17" fmla="*/ 863963 w 863962"/>
                <a:gd name="connsiteY17" fmla="*/ 323986 h 863962"/>
                <a:gd name="connsiteX18" fmla="*/ 837627 w 863962"/>
                <a:gd name="connsiteY18" fmla="*/ 260408 h 863962"/>
                <a:gd name="connsiteX19" fmla="*/ 308558 w 863962"/>
                <a:gd name="connsiteY19" fmla="*/ 185983 h 863962"/>
                <a:gd name="connsiteX20" fmla="*/ 308558 w 863962"/>
                <a:gd name="connsiteY20" fmla="*/ 217086 h 863962"/>
                <a:gd name="connsiteX21" fmla="*/ 217086 w 863962"/>
                <a:gd name="connsiteY21" fmla="*/ 308558 h 863962"/>
                <a:gd name="connsiteX22" fmla="*/ 185983 w 863962"/>
                <a:gd name="connsiteY22" fmla="*/ 308558 h 863962"/>
                <a:gd name="connsiteX23" fmla="*/ 308558 w 863962"/>
                <a:gd name="connsiteY23" fmla="*/ 185983 h 863962"/>
                <a:gd name="connsiteX24" fmla="*/ 246847 w 863962"/>
                <a:gd name="connsiteY24" fmla="*/ 339414 h 863962"/>
                <a:gd name="connsiteX25" fmla="*/ 246847 w 863962"/>
                <a:gd name="connsiteY25" fmla="*/ 323986 h 863962"/>
                <a:gd name="connsiteX26" fmla="*/ 323986 w 863962"/>
                <a:gd name="connsiteY26" fmla="*/ 246847 h 863962"/>
                <a:gd name="connsiteX27" fmla="*/ 339414 w 863962"/>
                <a:gd name="connsiteY27" fmla="*/ 246847 h 863962"/>
                <a:gd name="connsiteX28" fmla="*/ 339414 w 863962"/>
                <a:gd name="connsiteY28" fmla="*/ 206950 h 863962"/>
                <a:gd name="connsiteX29" fmla="*/ 462837 w 863962"/>
                <a:gd name="connsiteY29" fmla="*/ 83527 h 863962"/>
                <a:gd name="connsiteX30" fmla="*/ 539977 w 863962"/>
                <a:gd name="connsiteY30" fmla="*/ 160666 h 863962"/>
                <a:gd name="connsiteX31" fmla="*/ 539977 w 863962"/>
                <a:gd name="connsiteY31" fmla="*/ 191522 h 863962"/>
                <a:gd name="connsiteX32" fmla="*/ 672441 w 863962"/>
                <a:gd name="connsiteY32" fmla="*/ 323986 h 863962"/>
                <a:gd name="connsiteX33" fmla="*/ 703297 w 863962"/>
                <a:gd name="connsiteY33" fmla="*/ 323986 h 863962"/>
                <a:gd name="connsiteX34" fmla="*/ 780436 w 863962"/>
                <a:gd name="connsiteY34" fmla="*/ 401126 h 863962"/>
                <a:gd name="connsiteX35" fmla="*/ 416553 w 863962"/>
                <a:gd name="connsiteY35" fmla="*/ 765008 h 863962"/>
                <a:gd name="connsiteX36" fmla="*/ 98955 w 863962"/>
                <a:gd name="connsiteY36" fmla="*/ 447409 h 863962"/>
                <a:gd name="connsiteX37" fmla="*/ 206950 w 863962"/>
                <a:gd name="connsiteY37" fmla="*/ 339414 h 863962"/>
                <a:gd name="connsiteX38" fmla="*/ 365749 w 863962"/>
                <a:gd name="connsiteY38" fmla="*/ 815812 h 863962"/>
                <a:gd name="connsiteX39" fmla="*/ 282223 w 863962"/>
                <a:gd name="connsiteY39" fmla="*/ 815812 h 863962"/>
                <a:gd name="connsiteX40" fmla="*/ 48151 w 863962"/>
                <a:gd name="connsiteY40" fmla="*/ 581740 h 863962"/>
                <a:gd name="connsiteX41" fmla="*/ 30856 w 863962"/>
                <a:gd name="connsiteY41" fmla="*/ 539977 h 863962"/>
                <a:gd name="connsiteX42" fmla="*/ 48151 w 863962"/>
                <a:gd name="connsiteY42" fmla="*/ 498213 h 863962"/>
                <a:gd name="connsiteX43" fmla="*/ 77140 w 863962"/>
                <a:gd name="connsiteY43" fmla="*/ 469224 h 863962"/>
                <a:gd name="connsiteX44" fmla="*/ 394738 w 863962"/>
                <a:gd name="connsiteY44" fmla="*/ 786823 h 863962"/>
                <a:gd name="connsiteX45" fmla="*/ 815812 w 863962"/>
                <a:gd name="connsiteY45" fmla="*/ 365749 h 863962"/>
                <a:gd name="connsiteX46" fmla="*/ 802251 w 863962"/>
                <a:gd name="connsiteY46" fmla="*/ 379311 h 863962"/>
                <a:gd name="connsiteX47" fmla="*/ 716071 w 863962"/>
                <a:gd name="connsiteY47" fmla="*/ 293130 h 863962"/>
                <a:gd name="connsiteX48" fmla="*/ 685215 w 863962"/>
                <a:gd name="connsiteY48" fmla="*/ 293130 h 863962"/>
                <a:gd name="connsiteX49" fmla="*/ 570833 w 863962"/>
                <a:gd name="connsiteY49" fmla="*/ 178748 h 863962"/>
                <a:gd name="connsiteX50" fmla="*/ 570833 w 863962"/>
                <a:gd name="connsiteY50" fmla="*/ 147892 h 863962"/>
                <a:gd name="connsiteX51" fmla="*/ 484652 w 863962"/>
                <a:gd name="connsiteY51" fmla="*/ 61712 h 863962"/>
                <a:gd name="connsiteX52" fmla="*/ 498213 w 863962"/>
                <a:gd name="connsiteY52" fmla="*/ 48151 h 863962"/>
                <a:gd name="connsiteX53" fmla="*/ 581740 w 863962"/>
                <a:gd name="connsiteY53" fmla="*/ 48151 h 863962"/>
                <a:gd name="connsiteX54" fmla="*/ 815812 w 863962"/>
                <a:gd name="connsiteY54" fmla="*/ 282223 h 863962"/>
                <a:gd name="connsiteX55" fmla="*/ 833107 w 863962"/>
                <a:gd name="connsiteY55" fmla="*/ 323986 h 863962"/>
                <a:gd name="connsiteX56" fmla="*/ 815812 w 863962"/>
                <a:gd name="connsiteY56" fmla="*/ 365749 h 863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863962" h="863962">
                  <a:moveTo>
                    <a:pt x="837627" y="260408"/>
                  </a:moveTo>
                  <a:lnTo>
                    <a:pt x="603555" y="26335"/>
                  </a:lnTo>
                  <a:cubicBezTo>
                    <a:pt x="586584" y="9349"/>
                    <a:pt x="563998" y="0"/>
                    <a:pt x="539977" y="0"/>
                  </a:cubicBezTo>
                  <a:cubicBezTo>
                    <a:pt x="515955" y="0"/>
                    <a:pt x="493369" y="9349"/>
                    <a:pt x="476398" y="26335"/>
                  </a:cubicBezTo>
                  <a:lnTo>
                    <a:pt x="339414" y="163320"/>
                  </a:lnTo>
                  <a:lnTo>
                    <a:pt x="339414" y="154279"/>
                  </a:lnTo>
                  <a:lnTo>
                    <a:pt x="323986" y="154279"/>
                  </a:lnTo>
                  <a:cubicBezTo>
                    <a:pt x="230416" y="154279"/>
                    <a:pt x="154279" y="230416"/>
                    <a:pt x="154279" y="323986"/>
                  </a:cubicBezTo>
                  <a:lnTo>
                    <a:pt x="154279" y="339414"/>
                  </a:lnTo>
                  <a:lnTo>
                    <a:pt x="163320" y="339414"/>
                  </a:lnTo>
                  <a:lnTo>
                    <a:pt x="26335" y="476398"/>
                  </a:lnTo>
                  <a:cubicBezTo>
                    <a:pt x="9596" y="493138"/>
                    <a:pt x="0" y="516310"/>
                    <a:pt x="0" y="539977"/>
                  </a:cubicBezTo>
                  <a:cubicBezTo>
                    <a:pt x="0" y="563643"/>
                    <a:pt x="9596" y="586816"/>
                    <a:pt x="26335" y="603555"/>
                  </a:cubicBezTo>
                  <a:lnTo>
                    <a:pt x="260408" y="837627"/>
                  </a:lnTo>
                  <a:cubicBezTo>
                    <a:pt x="277378" y="854613"/>
                    <a:pt x="299965" y="863963"/>
                    <a:pt x="323986" y="863963"/>
                  </a:cubicBezTo>
                  <a:cubicBezTo>
                    <a:pt x="348007" y="863963"/>
                    <a:pt x="370594" y="854613"/>
                    <a:pt x="387564" y="837627"/>
                  </a:cubicBezTo>
                  <a:lnTo>
                    <a:pt x="837627" y="387564"/>
                  </a:lnTo>
                  <a:cubicBezTo>
                    <a:pt x="854613" y="370594"/>
                    <a:pt x="863963" y="348007"/>
                    <a:pt x="863963" y="323986"/>
                  </a:cubicBezTo>
                  <a:cubicBezTo>
                    <a:pt x="863963" y="299965"/>
                    <a:pt x="854613" y="277378"/>
                    <a:pt x="837627" y="260408"/>
                  </a:cubicBezTo>
                  <a:close/>
                  <a:moveTo>
                    <a:pt x="308558" y="185983"/>
                  </a:moveTo>
                  <a:lnTo>
                    <a:pt x="308558" y="217086"/>
                  </a:lnTo>
                  <a:cubicBezTo>
                    <a:pt x="261333" y="223874"/>
                    <a:pt x="223874" y="261333"/>
                    <a:pt x="217086" y="308558"/>
                  </a:cubicBezTo>
                  <a:lnTo>
                    <a:pt x="185983" y="308558"/>
                  </a:lnTo>
                  <a:cubicBezTo>
                    <a:pt x="193127" y="244301"/>
                    <a:pt x="244301" y="193127"/>
                    <a:pt x="308558" y="185983"/>
                  </a:cubicBezTo>
                  <a:close/>
                  <a:moveTo>
                    <a:pt x="246847" y="339414"/>
                  </a:moveTo>
                  <a:lnTo>
                    <a:pt x="246847" y="323986"/>
                  </a:lnTo>
                  <a:cubicBezTo>
                    <a:pt x="246847" y="281451"/>
                    <a:pt x="281451" y="246847"/>
                    <a:pt x="323986" y="246847"/>
                  </a:cubicBezTo>
                  <a:lnTo>
                    <a:pt x="339414" y="246847"/>
                  </a:lnTo>
                  <a:lnTo>
                    <a:pt x="339414" y="206950"/>
                  </a:lnTo>
                  <a:lnTo>
                    <a:pt x="462837" y="83527"/>
                  </a:lnTo>
                  <a:lnTo>
                    <a:pt x="539977" y="160666"/>
                  </a:lnTo>
                  <a:lnTo>
                    <a:pt x="539977" y="191522"/>
                  </a:lnTo>
                  <a:lnTo>
                    <a:pt x="672441" y="323986"/>
                  </a:lnTo>
                  <a:lnTo>
                    <a:pt x="703297" y="323986"/>
                  </a:lnTo>
                  <a:lnTo>
                    <a:pt x="780436" y="401126"/>
                  </a:lnTo>
                  <a:lnTo>
                    <a:pt x="416553" y="765008"/>
                  </a:lnTo>
                  <a:lnTo>
                    <a:pt x="98955" y="447409"/>
                  </a:lnTo>
                  <a:lnTo>
                    <a:pt x="206950" y="339414"/>
                  </a:lnTo>
                  <a:close/>
                  <a:moveTo>
                    <a:pt x="365749" y="815812"/>
                  </a:moveTo>
                  <a:cubicBezTo>
                    <a:pt x="343441" y="838106"/>
                    <a:pt x="304531" y="838106"/>
                    <a:pt x="282223" y="815812"/>
                  </a:cubicBezTo>
                  <a:lnTo>
                    <a:pt x="48151" y="581740"/>
                  </a:lnTo>
                  <a:cubicBezTo>
                    <a:pt x="37166" y="570740"/>
                    <a:pt x="30856" y="555528"/>
                    <a:pt x="30856" y="539977"/>
                  </a:cubicBezTo>
                  <a:cubicBezTo>
                    <a:pt x="30856" y="524425"/>
                    <a:pt x="37166" y="509213"/>
                    <a:pt x="48151" y="498213"/>
                  </a:cubicBezTo>
                  <a:lnTo>
                    <a:pt x="77140" y="469224"/>
                  </a:lnTo>
                  <a:lnTo>
                    <a:pt x="394738" y="786823"/>
                  </a:lnTo>
                  <a:close/>
                  <a:moveTo>
                    <a:pt x="815812" y="365749"/>
                  </a:moveTo>
                  <a:lnTo>
                    <a:pt x="802251" y="379311"/>
                  </a:lnTo>
                  <a:lnTo>
                    <a:pt x="716071" y="293130"/>
                  </a:lnTo>
                  <a:lnTo>
                    <a:pt x="685215" y="293130"/>
                  </a:lnTo>
                  <a:lnTo>
                    <a:pt x="570833" y="178748"/>
                  </a:lnTo>
                  <a:lnTo>
                    <a:pt x="570833" y="147892"/>
                  </a:lnTo>
                  <a:lnTo>
                    <a:pt x="484652" y="61712"/>
                  </a:lnTo>
                  <a:lnTo>
                    <a:pt x="498213" y="48151"/>
                  </a:lnTo>
                  <a:cubicBezTo>
                    <a:pt x="520522" y="25842"/>
                    <a:pt x="559431" y="25842"/>
                    <a:pt x="581740" y="48151"/>
                  </a:cubicBezTo>
                  <a:lnTo>
                    <a:pt x="815812" y="282223"/>
                  </a:lnTo>
                  <a:cubicBezTo>
                    <a:pt x="826967" y="293377"/>
                    <a:pt x="833107" y="308219"/>
                    <a:pt x="833107" y="323986"/>
                  </a:cubicBezTo>
                  <a:cubicBezTo>
                    <a:pt x="833107" y="339753"/>
                    <a:pt x="826967" y="354595"/>
                    <a:pt x="815812" y="365749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="" xmlns:a16="http://schemas.microsoft.com/office/drawing/2014/main" id="{B41B3455-7301-43F9-B968-85EA2B6CF6C5}"/>
                </a:ext>
              </a:extLst>
            </p:cNvPr>
            <p:cNvSpPr/>
            <p:nvPr/>
          </p:nvSpPr>
          <p:spPr>
            <a:xfrm>
              <a:off x="10663303" y="2517826"/>
              <a:ext cx="568178" cy="568178"/>
            </a:xfrm>
            <a:custGeom>
              <a:avLst/>
              <a:gdLst>
                <a:gd name="connsiteX0" fmla="*/ 268662 w 568178"/>
                <a:gd name="connsiteY0" fmla="*/ 568179 h 568178"/>
                <a:gd name="connsiteX1" fmla="*/ 568179 w 568178"/>
                <a:gd name="connsiteY1" fmla="*/ 268662 h 568178"/>
                <a:gd name="connsiteX2" fmla="*/ 299517 w 568178"/>
                <a:gd name="connsiteY2" fmla="*/ 0 h 568178"/>
                <a:gd name="connsiteX3" fmla="*/ 168982 w 568178"/>
                <a:gd name="connsiteY3" fmla="*/ 130536 h 568178"/>
                <a:gd name="connsiteX4" fmla="*/ 130520 w 568178"/>
                <a:gd name="connsiteY4" fmla="*/ 168997 h 568178"/>
                <a:gd name="connsiteX5" fmla="*/ 0 w 568178"/>
                <a:gd name="connsiteY5" fmla="*/ 299517 h 568178"/>
                <a:gd name="connsiteX6" fmla="*/ 524549 w 568178"/>
                <a:gd name="connsiteY6" fmla="*/ 268662 h 568178"/>
                <a:gd name="connsiteX7" fmla="*/ 268662 w 568178"/>
                <a:gd name="connsiteY7" fmla="*/ 524549 h 568178"/>
                <a:gd name="connsiteX8" fmla="*/ 43630 w 568178"/>
                <a:gd name="connsiteY8" fmla="*/ 299517 h 568178"/>
                <a:gd name="connsiteX9" fmla="*/ 139299 w 568178"/>
                <a:gd name="connsiteY9" fmla="*/ 203849 h 568178"/>
                <a:gd name="connsiteX10" fmla="*/ 176094 w 568178"/>
                <a:gd name="connsiteY10" fmla="*/ 222378 h 568178"/>
                <a:gd name="connsiteX11" fmla="*/ 222378 w 568178"/>
                <a:gd name="connsiteY11" fmla="*/ 176094 h 568178"/>
                <a:gd name="connsiteX12" fmla="*/ 203849 w 568178"/>
                <a:gd name="connsiteY12" fmla="*/ 139299 h 568178"/>
                <a:gd name="connsiteX13" fmla="*/ 299517 w 568178"/>
                <a:gd name="connsiteY13" fmla="*/ 43630 h 568178"/>
                <a:gd name="connsiteX14" fmla="*/ 176094 w 568178"/>
                <a:gd name="connsiteY14" fmla="*/ 160666 h 568178"/>
                <a:gd name="connsiteX15" fmla="*/ 191522 w 568178"/>
                <a:gd name="connsiteY15" fmla="*/ 176094 h 568178"/>
                <a:gd name="connsiteX16" fmla="*/ 176094 w 568178"/>
                <a:gd name="connsiteY16" fmla="*/ 191522 h 568178"/>
                <a:gd name="connsiteX17" fmla="*/ 160666 w 568178"/>
                <a:gd name="connsiteY17" fmla="*/ 176094 h 568178"/>
                <a:gd name="connsiteX18" fmla="*/ 176094 w 568178"/>
                <a:gd name="connsiteY18" fmla="*/ 160666 h 568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568178" h="568178">
                  <a:moveTo>
                    <a:pt x="268662" y="568179"/>
                  </a:moveTo>
                  <a:lnTo>
                    <a:pt x="568179" y="268662"/>
                  </a:lnTo>
                  <a:lnTo>
                    <a:pt x="299517" y="0"/>
                  </a:lnTo>
                  <a:lnTo>
                    <a:pt x="168982" y="130536"/>
                  </a:lnTo>
                  <a:cubicBezTo>
                    <a:pt x="149172" y="133621"/>
                    <a:pt x="133606" y="149188"/>
                    <a:pt x="130520" y="168997"/>
                  </a:cubicBezTo>
                  <a:lnTo>
                    <a:pt x="0" y="299517"/>
                  </a:lnTo>
                  <a:close/>
                  <a:moveTo>
                    <a:pt x="524549" y="268662"/>
                  </a:moveTo>
                  <a:lnTo>
                    <a:pt x="268662" y="524549"/>
                  </a:lnTo>
                  <a:lnTo>
                    <a:pt x="43630" y="299517"/>
                  </a:lnTo>
                  <a:lnTo>
                    <a:pt x="139299" y="203849"/>
                  </a:lnTo>
                  <a:cubicBezTo>
                    <a:pt x="147753" y="215034"/>
                    <a:pt x="161021" y="222378"/>
                    <a:pt x="176094" y="222378"/>
                  </a:cubicBezTo>
                  <a:cubicBezTo>
                    <a:pt x="201612" y="222378"/>
                    <a:pt x="222378" y="201612"/>
                    <a:pt x="222378" y="176094"/>
                  </a:cubicBezTo>
                  <a:cubicBezTo>
                    <a:pt x="222378" y="161021"/>
                    <a:pt x="215034" y="147753"/>
                    <a:pt x="203849" y="139299"/>
                  </a:cubicBezTo>
                  <a:lnTo>
                    <a:pt x="299517" y="43630"/>
                  </a:lnTo>
                  <a:close/>
                  <a:moveTo>
                    <a:pt x="176094" y="160666"/>
                  </a:moveTo>
                  <a:cubicBezTo>
                    <a:pt x="184595" y="160666"/>
                    <a:pt x="191522" y="167593"/>
                    <a:pt x="191522" y="176094"/>
                  </a:cubicBezTo>
                  <a:cubicBezTo>
                    <a:pt x="191522" y="184595"/>
                    <a:pt x="184595" y="191522"/>
                    <a:pt x="176094" y="191522"/>
                  </a:cubicBezTo>
                  <a:cubicBezTo>
                    <a:pt x="167593" y="191522"/>
                    <a:pt x="160666" y="184595"/>
                    <a:pt x="160666" y="176094"/>
                  </a:cubicBezTo>
                  <a:cubicBezTo>
                    <a:pt x="160666" y="167593"/>
                    <a:pt x="167593" y="160666"/>
                    <a:pt x="176094" y="160666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="" xmlns:a16="http://schemas.microsoft.com/office/drawing/2014/main" id="{6AC3379F-B5D1-4BD2-85D7-EABA836A1D31}"/>
                </a:ext>
              </a:extLst>
            </p:cNvPr>
            <p:cNvSpPr/>
            <p:nvPr/>
          </p:nvSpPr>
          <p:spPr>
            <a:xfrm rot="-2700000">
              <a:off x="10704289" y="2966249"/>
              <a:ext cx="30851" cy="141791"/>
            </a:xfrm>
            <a:custGeom>
              <a:avLst/>
              <a:gdLst>
                <a:gd name="connsiteX0" fmla="*/ 0 w 30851"/>
                <a:gd name="connsiteY0" fmla="*/ 0 h 141791"/>
                <a:gd name="connsiteX1" fmla="*/ 30851 w 30851"/>
                <a:gd name="connsiteY1" fmla="*/ 0 h 141791"/>
                <a:gd name="connsiteX2" fmla="*/ 30851 w 30851"/>
                <a:gd name="connsiteY2" fmla="*/ 141792 h 141791"/>
                <a:gd name="connsiteX3" fmla="*/ 0 w 30851"/>
                <a:gd name="connsiteY3" fmla="*/ 141792 h 1417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1" h="141791">
                  <a:moveTo>
                    <a:pt x="0" y="0"/>
                  </a:moveTo>
                  <a:lnTo>
                    <a:pt x="30851" y="0"/>
                  </a:lnTo>
                  <a:lnTo>
                    <a:pt x="30851" y="141792"/>
                  </a:lnTo>
                  <a:lnTo>
                    <a:pt x="0" y="141792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="" xmlns:a16="http://schemas.microsoft.com/office/drawing/2014/main" id="{5FF73232-B27F-43D4-8324-5314FFCB636B}"/>
                </a:ext>
              </a:extLst>
            </p:cNvPr>
            <p:cNvSpPr/>
            <p:nvPr/>
          </p:nvSpPr>
          <p:spPr>
            <a:xfrm rot="-2700000">
              <a:off x="11163267" y="2526917"/>
              <a:ext cx="30851" cy="87262"/>
            </a:xfrm>
            <a:custGeom>
              <a:avLst/>
              <a:gdLst>
                <a:gd name="connsiteX0" fmla="*/ 0 w 30851"/>
                <a:gd name="connsiteY0" fmla="*/ 0 h 87262"/>
                <a:gd name="connsiteX1" fmla="*/ 30851 w 30851"/>
                <a:gd name="connsiteY1" fmla="*/ 0 h 87262"/>
                <a:gd name="connsiteX2" fmla="*/ 30851 w 30851"/>
                <a:gd name="connsiteY2" fmla="*/ 87262 h 87262"/>
                <a:gd name="connsiteX3" fmla="*/ 0 w 30851"/>
                <a:gd name="connsiteY3" fmla="*/ 87262 h 872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1" h="87262">
                  <a:moveTo>
                    <a:pt x="0" y="0"/>
                  </a:moveTo>
                  <a:lnTo>
                    <a:pt x="30851" y="0"/>
                  </a:lnTo>
                  <a:lnTo>
                    <a:pt x="30851" y="87262"/>
                  </a:lnTo>
                  <a:lnTo>
                    <a:pt x="0" y="87262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="" xmlns:a16="http://schemas.microsoft.com/office/drawing/2014/main" id="{9CEABCFE-2B29-41FB-B84F-BBA32F428199}"/>
                </a:ext>
              </a:extLst>
            </p:cNvPr>
            <p:cNvSpPr/>
            <p:nvPr/>
          </p:nvSpPr>
          <p:spPr>
            <a:xfrm>
              <a:off x="11225095" y="2616780"/>
              <a:ext cx="30855" cy="30855"/>
            </a:xfrm>
            <a:custGeom>
              <a:avLst/>
              <a:gdLst>
                <a:gd name="connsiteX0" fmla="*/ 30856 w 30855"/>
                <a:gd name="connsiteY0" fmla="*/ 15428 h 30855"/>
                <a:gd name="connsiteX1" fmla="*/ 15428 w 30855"/>
                <a:gd name="connsiteY1" fmla="*/ 30856 h 30855"/>
                <a:gd name="connsiteX2" fmla="*/ 0 w 30855"/>
                <a:gd name="connsiteY2" fmla="*/ 15428 h 30855"/>
                <a:gd name="connsiteX3" fmla="*/ 15428 w 30855"/>
                <a:gd name="connsiteY3" fmla="*/ 0 h 30855"/>
                <a:gd name="connsiteX4" fmla="*/ 30856 w 30855"/>
                <a:gd name="connsiteY4" fmla="*/ 15428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855" h="30855">
                  <a:moveTo>
                    <a:pt x="30856" y="15428"/>
                  </a:moveTo>
                  <a:cubicBezTo>
                    <a:pt x="30856" y="23948"/>
                    <a:pt x="23948" y="30856"/>
                    <a:pt x="15428" y="30856"/>
                  </a:cubicBezTo>
                  <a:cubicBezTo>
                    <a:pt x="6907" y="30856"/>
                    <a:pt x="0" y="23948"/>
                    <a:pt x="0" y="15428"/>
                  </a:cubicBezTo>
                  <a:cubicBezTo>
                    <a:pt x="0" y="6907"/>
                    <a:pt x="6907" y="0"/>
                    <a:pt x="15428" y="0"/>
                  </a:cubicBezTo>
                  <a:cubicBezTo>
                    <a:pt x="23948" y="0"/>
                    <a:pt x="30856" y="6907"/>
                    <a:pt x="30856" y="15428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="" xmlns:a16="http://schemas.microsoft.com/office/drawing/2014/main" id="{436AAB08-483D-4F78-A28E-57AECC7561DA}"/>
                </a:ext>
              </a:extLst>
            </p:cNvPr>
            <p:cNvSpPr/>
            <p:nvPr/>
          </p:nvSpPr>
          <p:spPr>
            <a:xfrm>
              <a:off x="11101671" y="2493357"/>
              <a:ext cx="30855" cy="30855"/>
            </a:xfrm>
            <a:custGeom>
              <a:avLst/>
              <a:gdLst>
                <a:gd name="connsiteX0" fmla="*/ 30856 w 30855"/>
                <a:gd name="connsiteY0" fmla="*/ 15428 h 30855"/>
                <a:gd name="connsiteX1" fmla="*/ 15428 w 30855"/>
                <a:gd name="connsiteY1" fmla="*/ 30856 h 30855"/>
                <a:gd name="connsiteX2" fmla="*/ 0 w 30855"/>
                <a:gd name="connsiteY2" fmla="*/ 15428 h 30855"/>
                <a:gd name="connsiteX3" fmla="*/ 15428 w 30855"/>
                <a:gd name="connsiteY3" fmla="*/ 0 h 30855"/>
                <a:gd name="connsiteX4" fmla="*/ 30856 w 30855"/>
                <a:gd name="connsiteY4" fmla="*/ 15428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855" h="30855">
                  <a:moveTo>
                    <a:pt x="30856" y="15428"/>
                  </a:moveTo>
                  <a:cubicBezTo>
                    <a:pt x="30856" y="23948"/>
                    <a:pt x="23948" y="30856"/>
                    <a:pt x="15428" y="30856"/>
                  </a:cubicBezTo>
                  <a:cubicBezTo>
                    <a:pt x="6907" y="30856"/>
                    <a:pt x="0" y="23948"/>
                    <a:pt x="0" y="15428"/>
                  </a:cubicBezTo>
                  <a:cubicBezTo>
                    <a:pt x="0" y="6907"/>
                    <a:pt x="6907" y="0"/>
                    <a:pt x="15428" y="0"/>
                  </a:cubicBezTo>
                  <a:cubicBezTo>
                    <a:pt x="23948" y="0"/>
                    <a:pt x="30856" y="6907"/>
                    <a:pt x="30856" y="15428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="" xmlns:a16="http://schemas.microsoft.com/office/drawing/2014/main" id="{A9FC18A2-FCC7-4E7F-8ACE-7FA1EC3EC3AF}"/>
                </a:ext>
              </a:extLst>
            </p:cNvPr>
            <p:cNvSpPr/>
            <p:nvPr/>
          </p:nvSpPr>
          <p:spPr>
            <a:xfrm>
              <a:off x="10546267" y="2400790"/>
              <a:ext cx="308558" cy="308558"/>
            </a:xfrm>
            <a:custGeom>
              <a:avLst/>
              <a:gdLst>
                <a:gd name="connsiteX0" fmla="*/ 0 w 308558"/>
                <a:gd name="connsiteY0" fmla="*/ 293130 h 308558"/>
                <a:gd name="connsiteX1" fmla="*/ 0 w 308558"/>
                <a:gd name="connsiteY1" fmla="*/ 308558 h 308558"/>
                <a:gd name="connsiteX2" fmla="*/ 92567 w 308558"/>
                <a:gd name="connsiteY2" fmla="*/ 308558 h 308558"/>
                <a:gd name="connsiteX3" fmla="*/ 92567 w 308558"/>
                <a:gd name="connsiteY3" fmla="*/ 293130 h 308558"/>
                <a:gd name="connsiteX4" fmla="*/ 293130 w 308558"/>
                <a:gd name="connsiteY4" fmla="*/ 92567 h 308558"/>
                <a:gd name="connsiteX5" fmla="*/ 308558 w 308558"/>
                <a:gd name="connsiteY5" fmla="*/ 92567 h 308558"/>
                <a:gd name="connsiteX6" fmla="*/ 308558 w 308558"/>
                <a:gd name="connsiteY6" fmla="*/ 0 h 308558"/>
                <a:gd name="connsiteX7" fmla="*/ 293130 w 308558"/>
                <a:gd name="connsiteY7" fmla="*/ 0 h 308558"/>
                <a:gd name="connsiteX8" fmla="*/ 0 w 308558"/>
                <a:gd name="connsiteY8" fmla="*/ 293130 h 308558"/>
                <a:gd name="connsiteX9" fmla="*/ 277702 w 308558"/>
                <a:gd name="connsiteY9" fmla="*/ 62221 h 308558"/>
                <a:gd name="connsiteX10" fmla="*/ 62221 w 308558"/>
                <a:gd name="connsiteY10" fmla="*/ 277702 h 308558"/>
                <a:gd name="connsiteX11" fmla="*/ 31303 w 308558"/>
                <a:gd name="connsiteY11" fmla="*/ 277702 h 308558"/>
                <a:gd name="connsiteX12" fmla="*/ 277702 w 308558"/>
                <a:gd name="connsiteY12" fmla="*/ 31303 h 308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08558" h="308558">
                  <a:moveTo>
                    <a:pt x="0" y="293130"/>
                  </a:moveTo>
                  <a:lnTo>
                    <a:pt x="0" y="308558"/>
                  </a:lnTo>
                  <a:lnTo>
                    <a:pt x="92567" y="308558"/>
                  </a:lnTo>
                  <a:lnTo>
                    <a:pt x="92567" y="293130"/>
                  </a:lnTo>
                  <a:cubicBezTo>
                    <a:pt x="92567" y="182543"/>
                    <a:pt x="182543" y="92567"/>
                    <a:pt x="293130" y="92567"/>
                  </a:cubicBezTo>
                  <a:lnTo>
                    <a:pt x="308558" y="92567"/>
                  </a:lnTo>
                  <a:lnTo>
                    <a:pt x="308558" y="0"/>
                  </a:lnTo>
                  <a:lnTo>
                    <a:pt x="293130" y="0"/>
                  </a:lnTo>
                  <a:cubicBezTo>
                    <a:pt x="131492" y="0"/>
                    <a:pt x="0" y="131492"/>
                    <a:pt x="0" y="293130"/>
                  </a:cubicBezTo>
                  <a:close/>
                  <a:moveTo>
                    <a:pt x="277702" y="62221"/>
                  </a:moveTo>
                  <a:cubicBezTo>
                    <a:pt x="162363" y="69858"/>
                    <a:pt x="69858" y="162363"/>
                    <a:pt x="62221" y="277702"/>
                  </a:cubicBezTo>
                  <a:lnTo>
                    <a:pt x="31303" y="277702"/>
                  </a:lnTo>
                  <a:cubicBezTo>
                    <a:pt x="39017" y="145346"/>
                    <a:pt x="145346" y="39017"/>
                    <a:pt x="277702" y="31303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="" xmlns:a16="http://schemas.microsoft.com/office/drawing/2014/main" id="{14B026BB-3DDF-44B9-980A-276FD76FBEEE}"/>
                </a:ext>
              </a:extLst>
            </p:cNvPr>
            <p:cNvSpPr/>
            <p:nvPr/>
          </p:nvSpPr>
          <p:spPr>
            <a:xfrm>
              <a:off x="10422843" y="2277366"/>
              <a:ext cx="431981" cy="431981"/>
            </a:xfrm>
            <a:custGeom>
              <a:avLst/>
              <a:gdLst>
                <a:gd name="connsiteX0" fmla="*/ 92567 w 431981"/>
                <a:gd name="connsiteY0" fmla="*/ 416553 h 431981"/>
                <a:gd name="connsiteX1" fmla="*/ 416553 w 431981"/>
                <a:gd name="connsiteY1" fmla="*/ 92567 h 431981"/>
                <a:gd name="connsiteX2" fmla="*/ 431981 w 431981"/>
                <a:gd name="connsiteY2" fmla="*/ 92567 h 431981"/>
                <a:gd name="connsiteX3" fmla="*/ 431981 w 431981"/>
                <a:gd name="connsiteY3" fmla="*/ 0 h 431981"/>
                <a:gd name="connsiteX4" fmla="*/ 416553 w 431981"/>
                <a:gd name="connsiteY4" fmla="*/ 0 h 431981"/>
                <a:gd name="connsiteX5" fmla="*/ 0 w 431981"/>
                <a:gd name="connsiteY5" fmla="*/ 416553 h 431981"/>
                <a:gd name="connsiteX6" fmla="*/ 0 w 431981"/>
                <a:gd name="connsiteY6" fmla="*/ 431981 h 431981"/>
                <a:gd name="connsiteX7" fmla="*/ 92567 w 431981"/>
                <a:gd name="connsiteY7" fmla="*/ 431981 h 431981"/>
                <a:gd name="connsiteX8" fmla="*/ 31164 w 431981"/>
                <a:gd name="connsiteY8" fmla="*/ 401126 h 431981"/>
                <a:gd name="connsiteX9" fmla="*/ 401126 w 431981"/>
                <a:gd name="connsiteY9" fmla="*/ 31164 h 431981"/>
                <a:gd name="connsiteX10" fmla="*/ 401126 w 431981"/>
                <a:gd name="connsiteY10" fmla="*/ 62051 h 431981"/>
                <a:gd name="connsiteX11" fmla="*/ 62036 w 431981"/>
                <a:gd name="connsiteY11" fmla="*/ 401126 h 431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31981" h="431981">
                  <a:moveTo>
                    <a:pt x="92567" y="416553"/>
                  </a:moveTo>
                  <a:cubicBezTo>
                    <a:pt x="92567" y="237898"/>
                    <a:pt x="237898" y="92567"/>
                    <a:pt x="416553" y="92567"/>
                  </a:cubicBezTo>
                  <a:lnTo>
                    <a:pt x="431981" y="92567"/>
                  </a:lnTo>
                  <a:lnTo>
                    <a:pt x="431981" y="0"/>
                  </a:lnTo>
                  <a:lnTo>
                    <a:pt x="416553" y="0"/>
                  </a:lnTo>
                  <a:cubicBezTo>
                    <a:pt x="186863" y="0"/>
                    <a:pt x="0" y="186863"/>
                    <a:pt x="0" y="416553"/>
                  </a:cubicBezTo>
                  <a:lnTo>
                    <a:pt x="0" y="431981"/>
                  </a:lnTo>
                  <a:lnTo>
                    <a:pt x="92567" y="431981"/>
                  </a:lnTo>
                  <a:close/>
                  <a:moveTo>
                    <a:pt x="31164" y="401126"/>
                  </a:moveTo>
                  <a:cubicBezTo>
                    <a:pt x="39079" y="200686"/>
                    <a:pt x="200686" y="39079"/>
                    <a:pt x="401126" y="31164"/>
                  </a:cubicBezTo>
                  <a:lnTo>
                    <a:pt x="401126" y="62051"/>
                  </a:lnTo>
                  <a:cubicBezTo>
                    <a:pt x="217719" y="69935"/>
                    <a:pt x="69935" y="217719"/>
                    <a:pt x="62036" y="401126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="" xmlns:a16="http://schemas.microsoft.com/office/drawing/2014/main" id="{3C543618-64E3-49A9-990D-4ED7BBF02C85}"/>
                </a:ext>
              </a:extLst>
            </p:cNvPr>
            <p:cNvSpPr/>
            <p:nvPr/>
          </p:nvSpPr>
          <p:spPr>
            <a:xfrm>
              <a:off x="10894721" y="2594965"/>
              <a:ext cx="259620" cy="259620"/>
            </a:xfrm>
            <a:custGeom>
              <a:avLst/>
              <a:gdLst>
                <a:gd name="connsiteX0" fmla="*/ 259621 w 259620"/>
                <a:gd name="connsiteY0" fmla="*/ 191522 h 259620"/>
                <a:gd name="connsiteX1" fmla="*/ 68099 w 259620"/>
                <a:gd name="connsiteY1" fmla="*/ 0 h 259620"/>
                <a:gd name="connsiteX2" fmla="*/ 0 w 259620"/>
                <a:gd name="connsiteY2" fmla="*/ 68099 h 259620"/>
                <a:gd name="connsiteX3" fmla="*/ 191522 w 259620"/>
                <a:gd name="connsiteY3" fmla="*/ 259621 h 259620"/>
                <a:gd name="connsiteX4" fmla="*/ 68099 w 259620"/>
                <a:gd name="connsiteY4" fmla="*/ 43630 h 259620"/>
                <a:gd name="connsiteX5" fmla="*/ 215991 w 259620"/>
                <a:gd name="connsiteY5" fmla="*/ 191522 h 259620"/>
                <a:gd name="connsiteX6" fmla="*/ 191522 w 259620"/>
                <a:gd name="connsiteY6" fmla="*/ 215991 h 259620"/>
                <a:gd name="connsiteX7" fmla="*/ 43630 w 259620"/>
                <a:gd name="connsiteY7" fmla="*/ 68099 h 259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9620" h="259620">
                  <a:moveTo>
                    <a:pt x="259621" y="191522"/>
                  </a:moveTo>
                  <a:lnTo>
                    <a:pt x="68099" y="0"/>
                  </a:lnTo>
                  <a:lnTo>
                    <a:pt x="0" y="68099"/>
                  </a:lnTo>
                  <a:lnTo>
                    <a:pt x="191522" y="259621"/>
                  </a:lnTo>
                  <a:close/>
                  <a:moveTo>
                    <a:pt x="68099" y="43630"/>
                  </a:moveTo>
                  <a:lnTo>
                    <a:pt x="215991" y="191522"/>
                  </a:lnTo>
                  <a:lnTo>
                    <a:pt x="191522" y="215991"/>
                  </a:lnTo>
                  <a:lnTo>
                    <a:pt x="43630" y="68099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="" xmlns:a16="http://schemas.microsoft.com/office/drawing/2014/main" id="{3209A8C1-BACD-4814-8F8D-58176921EEFC}"/>
                </a:ext>
              </a:extLst>
            </p:cNvPr>
            <p:cNvSpPr/>
            <p:nvPr/>
          </p:nvSpPr>
          <p:spPr>
            <a:xfrm rot="-2700000">
              <a:off x="10947271" y="2708269"/>
              <a:ext cx="30851" cy="218148"/>
            </a:xfrm>
            <a:custGeom>
              <a:avLst/>
              <a:gdLst>
                <a:gd name="connsiteX0" fmla="*/ 0 w 30851"/>
                <a:gd name="connsiteY0" fmla="*/ 0 h 218148"/>
                <a:gd name="connsiteX1" fmla="*/ 30851 w 30851"/>
                <a:gd name="connsiteY1" fmla="*/ 0 h 218148"/>
                <a:gd name="connsiteX2" fmla="*/ 30851 w 30851"/>
                <a:gd name="connsiteY2" fmla="*/ 218148 h 218148"/>
                <a:gd name="connsiteX3" fmla="*/ 0 w 30851"/>
                <a:gd name="connsiteY3" fmla="*/ 218148 h 218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1" h="218148">
                  <a:moveTo>
                    <a:pt x="0" y="0"/>
                  </a:moveTo>
                  <a:lnTo>
                    <a:pt x="30851" y="0"/>
                  </a:lnTo>
                  <a:lnTo>
                    <a:pt x="30851" y="218148"/>
                  </a:lnTo>
                  <a:lnTo>
                    <a:pt x="0" y="218148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="" xmlns:a16="http://schemas.microsoft.com/office/drawing/2014/main" id="{86B606BD-64E0-46C3-9D27-AB2CE90BC767}"/>
                </a:ext>
              </a:extLst>
            </p:cNvPr>
            <p:cNvSpPr/>
            <p:nvPr/>
          </p:nvSpPr>
          <p:spPr>
            <a:xfrm rot="-2700000">
              <a:off x="10900987" y="2754537"/>
              <a:ext cx="30851" cy="218148"/>
            </a:xfrm>
            <a:custGeom>
              <a:avLst/>
              <a:gdLst>
                <a:gd name="connsiteX0" fmla="*/ 0 w 30851"/>
                <a:gd name="connsiteY0" fmla="*/ 0 h 218148"/>
                <a:gd name="connsiteX1" fmla="*/ 30851 w 30851"/>
                <a:gd name="connsiteY1" fmla="*/ 0 h 218148"/>
                <a:gd name="connsiteX2" fmla="*/ 30851 w 30851"/>
                <a:gd name="connsiteY2" fmla="*/ 218148 h 218148"/>
                <a:gd name="connsiteX3" fmla="*/ 0 w 30851"/>
                <a:gd name="connsiteY3" fmla="*/ 218148 h 218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1" h="218148">
                  <a:moveTo>
                    <a:pt x="0" y="0"/>
                  </a:moveTo>
                  <a:lnTo>
                    <a:pt x="30851" y="0"/>
                  </a:lnTo>
                  <a:lnTo>
                    <a:pt x="30851" y="218148"/>
                  </a:lnTo>
                  <a:lnTo>
                    <a:pt x="0" y="218148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="" xmlns:a16="http://schemas.microsoft.com/office/drawing/2014/main" id="{066EA2B4-15B9-4BF9-88D6-468DC9DC1028}"/>
                </a:ext>
              </a:extLst>
            </p:cNvPr>
            <p:cNvSpPr/>
            <p:nvPr/>
          </p:nvSpPr>
          <p:spPr>
            <a:xfrm rot="-2700000">
              <a:off x="10854704" y="2800821"/>
              <a:ext cx="30851" cy="218148"/>
            </a:xfrm>
            <a:custGeom>
              <a:avLst/>
              <a:gdLst>
                <a:gd name="connsiteX0" fmla="*/ 0 w 30851"/>
                <a:gd name="connsiteY0" fmla="*/ 0 h 218148"/>
                <a:gd name="connsiteX1" fmla="*/ 30851 w 30851"/>
                <a:gd name="connsiteY1" fmla="*/ 0 h 218148"/>
                <a:gd name="connsiteX2" fmla="*/ 30851 w 30851"/>
                <a:gd name="connsiteY2" fmla="*/ 218148 h 218148"/>
                <a:gd name="connsiteX3" fmla="*/ 0 w 30851"/>
                <a:gd name="connsiteY3" fmla="*/ 218148 h 218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1" h="218148">
                  <a:moveTo>
                    <a:pt x="0" y="0"/>
                  </a:moveTo>
                  <a:lnTo>
                    <a:pt x="30851" y="0"/>
                  </a:lnTo>
                  <a:lnTo>
                    <a:pt x="30851" y="218148"/>
                  </a:lnTo>
                  <a:lnTo>
                    <a:pt x="0" y="218148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5" name="图形 34">
            <a:extLst>
              <a:ext uri="{FF2B5EF4-FFF2-40B4-BE49-F238E27FC236}">
                <a16:creationId xmlns="" xmlns:a16="http://schemas.microsoft.com/office/drawing/2014/main" id="{6A6813DC-B483-49E3-A203-5819C0418DA5}"/>
              </a:ext>
            </a:extLst>
          </p:cNvPr>
          <p:cNvGrpSpPr/>
          <p:nvPr/>
        </p:nvGrpSpPr>
        <p:grpSpPr>
          <a:xfrm>
            <a:off x="8616040" y="2975604"/>
            <a:ext cx="325257" cy="325257"/>
            <a:chOff x="797198" y="3608677"/>
            <a:chExt cx="987386" cy="987386"/>
          </a:xfrm>
          <a:solidFill>
            <a:schemeClr val="bg1"/>
          </a:solidFill>
        </p:grpSpPr>
        <p:sp>
          <p:nvSpPr>
            <p:cNvPr id="86" name="任意多边形: 形状 85">
              <a:extLst>
                <a:ext uri="{FF2B5EF4-FFF2-40B4-BE49-F238E27FC236}">
                  <a16:creationId xmlns="" xmlns:a16="http://schemas.microsoft.com/office/drawing/2014/main" id="{55E68357-F45C-4C1B-997B-2B086A54387B}"/>
                </a:ext>
              </a:extLst>
            </p:cNvPr>
            <p:cNvSpPr/>
            <p:nvPr/>
          </p:nvSpPr>
          <p:spPr>
            <a:xfrm>
              <a:off x="874337" y="3994374"/>
              <a:ext cx="339413" cy="339413"/>
            </a:xfrm>
            <a:custGeom>
              <a:avLst/>
              <a:gdLst>
                <a:gd name="connsiteX0" fmla="*/ 169707 w 339413"/>
                <a:gd name="connsiteY0" fmla="*/ 0 h 339413"/>
                <a:gd name="connsiteX1" fmla="*/ 0 w 339413"/>
                <a:gd name="connsiteY1" fmla="*/ 169707 h 339413"/>
                <a:gd name="connsiteX2" fmla="*/ 169707 w 339413"/>
                <a:gd name="connsiteY2" fmla="*/ 339414 h 339413"/>
                <a:gd name="connsiteX3" fmla="*/ 339414 w 339413"/>
                <a:gd name="connsiteY3" fmla="*/ 169707 h 339413"/>
                <a:gd name="connsiteX4" fmla="*/ 169707 w 339413"/>
                <a:gd name="connsiteY4" fmla="*/ 0 h 339413"/>
                <a:gd name="connsiteX5" fmla="*/ 123423 w 339413"/>
                <a:gd name="connsiteY5" fmla="*/ 246847 h 339413"/>
                <a:gd name="connsiteX6" fmla="*/ 107995 w 339413"/>
                <a:gd name="connsiteY6" fmla="*/ 231419 h 339413"/>
                <a:gd name="connsiteX7" fmla="*/ 123423 w 339413"/>
                <a:gd name="connsiteY7" fmla="*/ 215991 h 339413"/>
                <a:gd name="connsiteX8" fmla="*/ 231419 w 339413"/>
                <a:gd name="connsiteY8" fmla="*/ 215991 h 339413"/>
                <a:gd name="connsiteX9" fmla="*/ 277702 w 339413"/>
                <a:gd name="connsiteY9" fmla="*/ 169707 h 339413"/>
                <a:gd name="connsiteX10" fmla="*/ 231419 w 339413"/>
                <a:gd name="connsiteY10" fmla="*/ 123423 h 339413"/>
                <a:gd name="connsiteX11" fmla="*/ 200563 w 339413"/>
                <a:gd name="connsiteY11" fmla="*/ 123423 h 339413"/>
                <a:gd name="connsiteX12" fmla="*/ 185135 w 339413"/>
                <a:gd name="connsiteY12" fmla="*/ 107995 h 339413"/>
                <a:gd name="connsiteX13" fmla="*/ 200563 w 339413"/>
                <a:gd name="connsiteY13" fmla="*/ 92567 h 339413"/>
                <a:gd name="connsiteX14" fmla="*/ 285077 w 339413"/>
                <a:gd name="connsiteY14" fmla="*/ 92567 h 339413"/>
                <a:gd name="connsiteX15" fmla="*/ 308558 w 339413"/>
                <a:gd name="connsiteY15" fmla="*/ 169707 h 339413"/>
                <a:gd name="connsiteX16" fmla="*/ 285077 w 339413"/>
                <a:gd name="connsiteY16" fmla="*/ 246847 h 339413"/>
                <a:gd name="connsiteX17" fmla="*/ 93555 w 339413"/>
                <a:gd name="connsiteY17" fmla="*/ 53735 h 339413"/>
                <a:gd name="connsiteX18" fmla="*/ 107995 w 339413"/>
                <a:gd name="connsiteY18" fmla="*/ 92567 h 339413"/>
                <a:gd name="connsiteX19" fmla="*/ 46284 w 339413"/>
                <a:gd name="connsiteY19" fmla="*/ 154279 h 339413"/>
                <a:gd name="connsiteX20" fmla="*/ 32044 w 339413"/>
                <a:gd name="connsiteY20" fmla="*/ 152443 h 339413"/>
                <a:gd name="connsiteX21" fmla="*/ 93555 w 339413"/>
                <a:gd name="connsiteY21" fmla="*/ 53735 h 339413"/>
                <a:gd name="connsiteX22" fmla="*/ 31565 w 339413"/>
                <a:gd name="connsiteY22" fmla="*/ 183839 h 339413"/>
                <a:gd name="connsiteX23" fmla="*/ 46284 w 339413"/>
                <a:gd name="connsiteY23" fmla="*/ 185135 h 339413"/>
                <a:gd name="connsiteX24" fmla="*/ 138851 w 339413"/>
                <a:gd name="connsiteY24" fmla="*/ 92567 h 339413"/>
                <a:gd name="connsiteX25" fmla="*/ 121711 w 339413"/>
                <a:gd name="connsiteY25" fmla="*/ 39588 h 339413"/>
                <a:gd name="connsiteX26" fmla="*/ 169707 w 339413"/>
                <a:gd name="connsiteY26" fmla="*/ 30856 h 339413"/>
                <a:gd name="connsiteX27" fmla="*/ 256798 w 339413"/>
                <a:gd name="connsiteY27" fmla="*/ 61712 h 339413"/>
                <a:gd name="connsiteX28" fmla="*/ 200563 w 339413"/>
                <a:gd name="connsiteY28" fmla="*/ 61712 h 339413"/>
                <a:gd name="connsiteX29" fmla="*/ 154279 w 339413"/>
                <a:gd name="connsiteY29" fmla="*/ 107995 h 339413"/>
                <a:gd name="connsiteX30" fmla="*/ 200563 w 339413"/>
                <a:gd name="connsiteY30" fmla="*/ 154279 h 339413"/>
                <a:gd name="connsiteX31" fmla="*/ 231419 w 339413"/>
                <a:gd name="connsiteY31" fmla="*/ 154279 h 339413"/>
                <a:gd name="connsiteX32" fmla="*/ 246847 w 339413"/>
                <a:gd name="connsiteY32" fmla="*/ 169707 h 339413"/>
                <a:gd name="connsiteX33" fmla="*/ 231419 w 339413"/>
                <a:gd name="connsiteY33" fmla="*/ 185135 h 339413"/>
                <a:gd name="connsiteX34" fmla="*/ 123423 w 339413"/>
                <a:gd name="connsiteY34" fmla="*/ 185135 h 339413"/>
                <a:gd name="connsiteX35" fmla="*/ 77140 w 339413"/>
                <a:gd name="connsiteY35" fmla="*/ 231419 h 339413"/>
                <a:gd name="connsiteX36" fmla="*/ 123423 w 339413"/>
                <a:gd name="connsiteY36" fmla="*/ 277702 h 339413"/>
                <a:gd name="connsiteX37" fmla="*/ 256798 w 339413"/>
                <a:gd name="connsiteY37" fmla="*/ 277702 h 339413"/>
                <a:gd name="connsiteX38" fmla="*/ 169707 w 339413"/>
                <a:gd name="connsiteY38" fmla="*/ 308558 h 339413"/>
                <a:gd name="connsiteX39" fmla="*/ 31565 w 339413"/>
                <a:gd name="connsiteY39" fmla="*/ 183839 h 339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39413" h="339413">
                  <a:moveTo>
                    <a:pt x="169707" y="0"/>
                  </a:moveTo>
                  <a:cubicBezTo>
                    <a:pt x="76137" y="0"/>
                    <a:pt x="0" y="76137"/>
                    <a:pt x="0" y="169707"/>
                  </a:cubicBezTo>
                  <a:cubicBezTo>
                    <a:pt x="0" y="263277"/>
                    <a:pt x="76137" y="339414"/>
                    <a:pt x="169707" y="339414"/>
                  </a:cubicBezTo>
                  <a:cubicBezTo>
                    <a:pt x="263277" y="339414"/>
                    <a:pt x="339414" y="263277"/>
                    <a:pt x="339414" y="169707"/>
                  </a:cubicBezTo>
                  <a:cubicBezTo>
                    <a:pt x="339414" y="76137"/>
                    <a:pt x="263277" y="0"/>
                    <a:pt x="169707" y="0"/>
                  </a:cubicBezTo>
                  <a:close/>
                  <a:moveTo>
                    <a:pt x="123423" y="246847"/>
                  </a:moveTo>
                  <a:cubicBezTo>
                    <a:pt x="114907" y="246847"/>
                    <a:pt x="107995" y="239935"/>
                    <a:pt x="107995" y="231419"/>
                  </a:cubicBezTo>
                  <a:cubicBezTo>
                    <a:pt x="107995" y="222902"/>
                    <a:pt x="114907" y="215991"/>
                    <a:pt x="123423" y="215991"/>
                  </a:cubicBezTo>
                  <a:lnTo>
                    <a:pt x="231419" y="215991"/>
                  </a:lnTo>
                  <a:cubicBezTo>
                    <a:pt x="256936" y="215991"/>
                    <a:pt x="277702" y="195225"/>
                    <a:pt x="277702" y="169707"/>
                  </a:cubicBezTo>
                  <a:cubicBezTo>
                    <a:pt x="277702" y="144189"/>
                    <a:pt x="256936" y="123423"/>
                    <a:pt x="231419" y="123423"/>
                  </a:cubicBezTo>
                  <a:lnTo>
                    <a:pt x="200563" y="123423"/>
                  </a:lnTo>
                  <a:cubicBezTo>
                    <a:pt x="192047" y="123423"/>
                    <a:pt x="185135" y="116512"/>
                    <a:pt x="185135" y="107995"/>
                  </a:cubicBezTo>
                  <a:cubicBezTo>
                    <a:pt x="185135" y="99479"/>
                    <a:pt x="192047" y="92567"/>
                    <a:pt x="200563" y="92567"/>
                  </a:cubicBezTo>
                  <a:lnTo>
                    <a:pt x="285077" y="92567"/>
                  </a:lnTo>
                  <a:cubicBezTo>
                    <a:pt x="299888" y="114645"/>
                    <a:pt x="308558" y="141181"/>
                    <a:pt x="308558" y="169707"/>
                  </a:cubicBezTo>
                  <a:cubicBezTo>
                    <a:pt x="308558" y="198233"/>
                    <a:pt x="299888" y="224769"/>
                    <a:pt x="285077" y="246847"/>
                  </a:cubicBezTo>
                  <a:close/>
                  <a:moveTo>
                    <a:pt x="93555" y="53735"/>
                  </a:moveTo>
                  <a:cubicBezTo>
                    <a:pt x="102719" y="64735"/>
                    <a:pt x="107995" y="78343"/>
                    <a:pt x="107995" y="92567"/>
                  </a:cubicBezTo>
                  <a:cubicBezTo>
                    <a:pt x="107995" y="126601"/>
                    <a:pt x="80318" y="154279"/>
                    <a:pt x="46284" y="154279"/>
                  </a:cubicBezTo>
                  <a:cubicBezTo>
                    <a:pt x="41455" y="154279"/>
                    <a:pt x="36718" y="153554"/>
                    <a:pt x="32044" y="152443"/>
                  </a:cubicBezTo>
                  <a:cubicBezTo>
                    <a:pt x="37197" y="111220"/>
                    <a:pt x="60400" y="75581"/>
                    <a:pt x="93555" y="53735"/>
                  </a:cubicBezTo>
                  <a:close/>
                  <a:moveTo>
                    <a:pt x="31565" y="183839"/>
                  </a:moveTo>
                  <a:cubicBezTo>
                    <a:pt x="36425" y="184626"/>
                    <a:pt x="41316" y="185135"/>
                    <a:pt x="46284" y="185135"/>
                  </a:cubicBezTo>
                  <a:cubicBezTo>
                    <a:pt x="97335" y="185135"/>
                    <a:pt x="138851" y="143618"/>
                    <a:pt x="138851" y="92567"/>
                  </a:cubicBezTo>
                  <a:cubicBezTo>
                    <a:pt x="138851" y="73452"/>
                    <a:pt x="132711" y="55031"/>
                    <a:pt x="121711" y="39588"/>
                  </a:cubicBezTo>
                  <a:cubicBezTo>
                    <a:pt x="136691" y="34034"/>
                    <a:pt x="152813" y="30856"/>
                    <a:pt x="169707" y="30856"/>
                  </a:cubicBezTo>
                  <a:cubicBezTo>
                    <a:pt x="202676" y="30856"/>
                    <a:pt x="232946" y="42458"/>
                    <a:pt x="256798" y="61712"/>
                  </a:cubicBezTo>
                  <a:lnTo>
                    <a:pt x="200563" y="61712"/>
                  </a:lnTo>
                  <a:cubicBezTo>
                    <a:pt x="175045" y="61712"/>
                    <a:pt x="154279" y="82478"/>
                    <a:pt x="154279" y="107995"/>
                  </a:cubicBezTo>
                  <a:cubicBezTo>
                    <a:pt x="154279" y="133513"/>
                    <a:pt x="175045" y="154279"/>
                    <a:pt x="200563" y="154279"/>
                  </a:cubicBezTo>
                  <a:lnTo>
                    <a:pt x="231419" y="154279"/>
                  </a:lnTo>
                  <a:cubicBezTo>
                    <a:pt x="239935" y="154279"/>
                    <a:pt x="246847" y="161191"/>
                    <a:pt x="246847" y="169707"/>
                  </a:cubicBezTo>
                  <a:cubicBezTo>
                    <a:pt x="246847" y="178223"/>
                    <a:pt x="239935" y="185135"/>
                    <a:pt x="231419" y="185135"/>
                  </a:cubicBezTo>
                  <a:lnTo>
                    <a:pt x="123423" y="185135"/>
                  </a:lnTo>
                  <a:cubicBezTo>
                    <a:pt x="97905" y="185135"/>
                    <a:pt x="77140" y="205901"/>
                    <a:pt x="77140" y="231419"/>
                  </a:cubicBezTo>
                  <a:cubicBezTo>
                    <a:pt x="77140" y="256936"/>
                    <a:pt x="97905" y="277702"/>
                    <a:pt x="123423" y="277702"/>
                  </a:cubicBezTo>
                  <a:lnTo>
                    <a:pt x="256798" y="277702"/>
                  </a:lnTo>
                  <a:cubicBezTo>
                    <a:pt x="232961" y="296956"/>
                    <a:pt x="202676" y="308558"/>
                    <a:pt x="169707" y="308558"/>
                  </a:cubicBezTo>
                  <a:cubicBezTo>
                    <a:pt x="97905" y="308558"/>
                    <a:pt x="38678" y="253789"/>
                    <a:pt x="31565" y="183839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="" xmlns:a16="http://schemas.microsoft.com/office/drawing/2014/main" id="{252CEEA1-03E6-40D0-B2C9-E86303EDF544}"/>
                </a:ext>
              </a:extLst>
            </p:cNvPr>
            <p:cNvSpPr/>
            <p:nvPr/>
          </p:nvSpPr>
          <p:spPr>
            <a:xfrm>
              <a:off x="874337" y="3994374"/>
              <a:ext cx="30855" cy="30855"/>
            </a:xfrm>
            <a:custGeom>
              <a:avLst/>
              <a:gdLst>
                <a:gd name="connsiteX0" fmla="*/ 30856 w 30855"/>
                <a:gd name="connsiteY0" fmla="*/ 15428 h 30855"/>
                <a:gd name="connsiteX1" fmla="*/ 15428 w 30855"/>
                <a:gd name="connsiteY1" fmla="*/ 30856 h 30855"/>
                <a:gd name="connsiteX2" fmla="*/ 0 w 30855"/>
                <a:gd name="connsiteY2" fmla="*/ 15428 h 30855"/>
                <a:gd name="connsiteX3" fmla="*/ 15428 w 30855"/>
                <a:gd name="connsiteY3" fmla="*/ 0 h 30855"/>
                <a:gd name="connsiteX4" fmla="*/ 30856 w 30855"/>
                <a:gd name="connsiteY4" fmla="*/ 15428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855" h="30855">
                  <a:moveTo>
                    <a:pt x="30856" y="15428"/>
                  </a:moveTo>
                  <a:cubicBezTo>
                    <a:pt x="30856" y="23948"/>
                    <a:pt x="23949" y="30856"/>
                    <a:pt x="15428" y="30856"/>
                  </a:cubicBezTo>
                  <a:cubicBezTo>
                    <a:pt x="6907" y="30856"/>
                    <a:pt x="0" y="23948"/>
                    <a:pt x="0" y="15428"/>
                  </a:cubicBezTo>
                  <a:cubicBezTo>
                    <a:pt x="0" y="6907"/>
                    <a:pt x="6907" y="0"/>
                    <a:pt x="15428" y="0"/>
                  </a:cubicBezTo>
                  <a:cubicBezTo>
                    <a:pt x="23949" y="0"/>
                    <a:pt x="30856" y="6907"/>
                    <a:pt x="30856" y="15428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="" xmlns:a16="http://schemas.microsoft.com/office/drawing/2014/main" id="{E2EAF3EB-B43D-40F0-BF8A-E2991D04361D}"/>
                </a:ext>
              </a:extLst>
            </p:cNvPr>
            <p:cNvSpPr/>
            <p:nvPr/>
          </p:nvSpPr>
          <p:spPr>
            <a:xfrm>
              <a:off x="1198323" y="3994374"/>
              <a:ext cx="30855" cy="30855"/>
            </a:xfrm>
            <a:custGeom>
              <a:avLst/>
              <a:gdLst>
                <a:gd name="connsiteX0" fmla="*/ 30856 w 30855"/>
                <a:gd name="connsiteY0" fmla="*/ 15428 h 30855"/>
                <a:gd name="connsiteX1" fmla="*/ 15428 w 30855"/>
                <a:gd name="connsiteY1" fmla="*/ 30856 h 30855"/>
                <a:gd name="connsiteX2" fmla="*/ 0 w 30855"/>
                <a:gd name="connsiteY2" fmla="*/ 15428 h 30855"/>
                <a:gd name="connsiteX3" fmla="*/ 15428 w 30855"/>
                <a:gd name="connsiteY3" fmla="*/ 0 h 30855"/>
                <a:gd name="connsiteX4" fmla="*/ 30856 w 30855"/>
                <a:gd name="connsiteY4" fmla="*/ 15428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855" h="30855">
                  <a:moveTo>
                    <a:pt x="30856" y="15428"/>
                  </a:moveTo>
                  <a:cubicBezTo>
                    <a:pt x="30856" y="23948"/>
                    <a:pt x="23948" y="30856"/>
                    <a:pt x="15428" y="30856"/>
                  </a:cubicBezTo>
                  <a:cubicBezTo>
                    <a:pt x="6907" y="30856"/>
                    <a:pt x="0" y="23948"/>
                    <a:pt x="0" y="15428"/>
                  </a:cubicBezTo>
                  <a:cubicBezTo>
                    <a:pt x="0" y="6907"/>
                    <a:pt x="6907" y="0"/>
                    <a:pt x="15428" y="0"/>
                  </a:cubicBezTo>
                  <a:cubicBezTo>
                    <a:pt x="23948" y="0"/>
                    <a:pt x="30856" y="6907"/>
                    <a:pt x="30856" y="15428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="" xmlns:a16="http://schemas.microsoft.com/office/drawing/2014/main" id="{2029D038-0BA6-4256-BBDD-D1851C679897}"/>
                </a:ext>
              </a:extLst>
            </p:cNvPr>
            <p:cNvSpPr/>
            <p:nvPr/>
          </p:nvSpPr>
          <p:spPr>
            <a:xfrm>
              <a:off x="874337" y="4302932"/>
              <a:ext cx="30855" cy="30855"/>
            </a:xfrm>
            <a:custGeom>
              <a:avLst/>
              <a:gdLst>
                <a:gd name="connsiteX0" fmla="*/ 30856 w 30855"/>
                <a:gd name="connsiteY0" fmla="*/ 15428 h 30855"/>
                <a:gd name="connsiteX1" fmla="*/ 15428 w 30855"/>
                <a:gd name="connsiteY1" fmla="*/ 30856 h 30855"/>
                <a:gd name="connsiteX2" fmla="*/ 0 w 30855"/>
                <a:gd name="connsiteY2" fmla="*/ 15428 h 30855"/>
                <a:gd name="connsiteX3" fmla="*/ 15428 w 30855"/>
                <a:gd name="connsiteY3" fmla="*/ 0 h 30855"/>
                <a:gd name="connsiteX4" fmla="*/ 30856 w 30855"/>
                <a:gd name="connsiteY4" fmla="*/ 15428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855" h="30855">
                  <a:moveTo>
                    <a:pt x="30856" y="15428"/>
                  </a:moveTo>
                  <a:cubicBezTo>
                    <a:pt x="30856" y="23948"/>
                    <a:pt x="23949" y="30856"/>
                    <a:pt x="15428" y="30856"/>
                  </a:cubicBezTo>
                  <a:cubicBezTo>
                    <a:pt x="6907" y="30856"/>
                    <a:pt x="0" y="23948"/>
                    <a:pt x="0" y="15428"/>
                  </a:cubicBezTo>
                  <a:cubicBezTo>
                    <a:pt x="0" y="6907"/>
                    <a:pt x="6907" y="0"/>
                    <a:pt x="15428" y="0"/>
                  </a:cubicBezTo>
                  <a:cubicBezTo>
                    <a:pt x="23949" y="0"/>
                    <a:pt x="30856" y="6907"/>
                    <a:pt x="30856" y="15428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="" xmlns:a16="http://schemas.microsoft.com/office/drawing/2014/main" id="{7A47A0EA-7EF5-4F03-8BF3-2E48D974C4BF}"/>
                </a:ext>
              </a:extLst>
            </p:cNvPr>
            <p:cNvSpPr/>
            <p:nvPr/>
          </p:nvSpPr>
          <p:spPr>
            <a:xfrm>
              <a:off x="1198323" y="4302932"/>
              <a:ext cx="30855" cy="30855"/>
            </a:xfrm>
            <a:custGeom>
              <a:avLst/>
              <a:gdLst>
                <a:gd name="connsiteX0" fmla="*/ 30856 w 30855"/>
                <a:gd name="connsiteY0" fmla="*/ 15428 h 30855"/>
                <a:gd name="connsiteX1" fmla="*/ 15428 w 30855"/>
                <a:gd name="connsiteY1" fmla="*/ 30856 h 30855"/>
                <a:gd name="connsiteX2" fmla="*/ 0 w 30855"/>
                <a:gd name="connsiteY2" fmla="*/ 15428 h 30855"/>
                <a:gd name="connsiteX3" fmla="*/ 15428 w 30855"/>
                <a:gd name="connsiteY3" fmla="*/ 0 h 30855"/>
                <a:gd name="connsiteX4" fmla="*/ 30856 w 30855"/>
                <a:gd name="connsiteY4" fmla="*/ 15428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855" h="30855">
                  <a:moveTo>
                    <a:pt x="30856" y="15428"/>
                  </a:moveTo>
                  <a:cubicBezTo>
                    <a:pt x="30856" y="23948"/>
                    <a:pt x="23948" y="30856"/>
                    <a:pt x="15428" y="30856"/>
                  </a:cubicBezTo>
                  <a:cubicBezTo>
                    <a:pt x="6907" y="30856"/>
                    <a:pt x="0" y="23948"/>
                    <a:pt x="0" y="15428"/>
                  </a:cubicBezTo>
                  <a:cubicBezTo>
                    <a:pt x="0" y="6907"/>
                    <a:pt x="6907" y="0"/>
                    <a:pt x="15428" y="0"/>
                  </a:cubicBezTo>
                  <a:cubicBezTo>
                    <a:pt x="23948" y="0"/>
                    <a:pt x="30856" y="6907"/>
                    <a:pt x="30856" y="15428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="" xmlns:a16="http://schemas.microsoft.com/office/drawing/2014/main" id="{0616A718-C689-4347-8D24-A8ED4AA504C0}"/>
                </a:ext>
              </a:extLst>
            </p:cNvPr>
            <p:cNvSpPr/>
            <p:nvPr/>
          </p:nvSpPr>
          <p:spPr>
            <a:xfrm>
              <a:off x="812625" y="3624104"/>
              <a:ext cx="956530" cy="956530"/>
            </a:xfrm>
            <a:custGeom>
              <a:avLst/>
              <a:gdLst>
                <a:gd name="connsiteX0" fmla="*/ 879391 w 956530"/>
                <a:gd name="connsiteY0" fmla="*/ 0 h 956530"/>
                <a:gd name="connsiteX1" fmla="*/ 385698 w 956530"/>
                <a:gd name="connsiteY1" fmla="*/ 0 h 956530"/>
                <a:gd name="connsiteX2" fmla="*/ 308558 w 956530"/>
                <a:gd name="connsiteY2" fmla="*/ 77140 h 956530"/>
                <a:gd name="connsiteX3" fmla="*/ 308558 w 956530"/>
                <a:gd name="connsiteY3" fmla="*/ 308558 h 956530"/>
                <a:gd name="connsiteX4" fmla="*/ 46284 w 956530"/>
                <a:gd name="connsiteY4" fmla="*/ 308558 h 956530"/>
                <a:gd name="connsiteX5" fmla="*/ 0 w 956530"/>
                <a:gd name="connsiteY5" fmla="*/ 354842 h 956530"/>
                <a:gd name="connsiteX6" fmla="*/ 0 w 956530"/>
                <a:gd name="connsiteY6" fmla="*/ 725112 h 956530"/>
                <a:gd name="connsiteX7" fmla="*/ 46284 w 956530"/>
                <a:gd name="connsiteY7" fmla="*/ 771395 h 956530"/>
                <a:gd name="connsiteX8" fmla="*/ 308558 w 956530"/>
                <a:gd name="connsiteY8" fmla="*/ 771395 h 956530"/>
                <a:gd name="connsiteX9" fmla="*/ 308558 w 956530"/>
                <a:gd name="connsiteY9" fmla="*/ 879391 h 956530"/>
                <a:gd name="connsiteX10" fmla="*/ 385698 w 956530"/>
                <a:gd name="connsiteY10" fmla="*/ 956530 h 956530"/>
                <a:gd name="connsiteX11" fmla="*/ 879391 w 956530"/>
                <a:gd name="connsiteY11" fmla="*/ 956530 h 956530"/>
                <a:gd name="connsiteX12" fmla="*/ 956530 w 956530"/>
                <a:gd name="connsiteY12" fmla="*/ 879391 h 956530"/>
                <a:gd name="connsiteX13" fmla="*/ 956530 w 956530"/>
                <a:gd name="connsiteY13" fmla="*/ 77140 h 956530"/>
                <a:gd name="connsiteX14" fmla="*/ 879391 w 956530"/>
                <a:gd name="connsiteY14" fmla="*/ 0 h 956530"/>
                <a:gd name="connsiteX15" fmla="*/ 385698 w 956530"/>
                <a:gd name="connsiteY15" fmla="*/ 30856 h 956530"/>
                <a:gd name="connsiteX16" fmla="*/ 879391 w 956530"/>
                <a:gd name="connsiteY16" fmla="*/ 30856 h 956530"/>
                <a:gd name="connsiteX17" fmla="*/ 925674 w 956530"/>
                <a:gd name="connsiteY17" fmla="*/ 77140 h 956530"/>
                <a:gd name="connsiteX18" fmla="*/ 925674 w 956530"/>
                <a:gd name="connsiteY18" fmla="*/ 123423 h 956530"/>
                <a:gd name="connsiteX19" fmla="*/ 339414 w 956530"/>
                <a:gd name="connsiteY19" fmla="*/ 123423 h 956530"/>
                <a:gd name="connsiteX20" fmla="*/ 339414 w 956530"/>
                <a:gd name="connsiteY20" fmla="*/ 77140 h 956530"/>
                <a:gd name="connsiteX21" fmla="*/ 385698 w 956530"/>
                <a:gd name="connsiteY21" fmla="*/ 30856 h 956530"/>
                <a:gd name="connsiteX22" fmla="*/ 30856 w 956530"/>
                <a:gd name="connsiteY22" fmla="*/ 725112 h 956530"/>
                <a:gd name="connsiteX23" fmla="*/ 30856 w 956530"/>
                <a:gd name="connsiteY23" fmla="*/ 354842 h 956530"/>
                <a:gd name="connsiteX24" fmla="*/ 46284 w 956530"/>
                <a:gd name="connsiteY24" fmla="*/ 339414 h 956530"/>
                <a:gd name="connsiteX25" fmla="*/ 416553 w 956530"/>
                <a:gd name="connsiteY25" fmla="*/ 339414 h 956530"/>
                <a:gd name="connsiteX26" fmla="*/ 431981 w 956530"/>
                <a:gd name="connsiteY26" fmla="*/ 354842 h 956530"/>
                <a:gd name="connsiteX27" fmla="*/ 431981 w 956530"/>
                <a:gd name="connsiteY27" fmla="*/ 725112 h 956530"/>
                <a:gd name="connsiteX28" fmla="*/ 416553 w 956530"/>
                <a:gd name="connsiteY28" fmla="*/ 740540 h 956530"/>
                <a:gd name="connsiteX29" fmla="*/ 46284 w 956530"/>
                <a:gd name="connsiteY29" fmla="*/ 740540 h 956530"/>
                <a:gd name="connsiteX30" fmla="*/ 30856 w 956530"/>
                <a:gd name="connsiteY30" fmla="*/ 725112 h 956530"/>
                <a:gd name="connsiteX31" fmla="*/ 416553 w 956530"/>
                <a:gd name="connsiteY31" fmla="*/ 771395 h 956530"/>
                <a:gd name="connsiteX32" fmla="*/ 462837 w 956530"/>
                <a:gd name="connsiteY32" fmla="*/ 725112 h 956530"/>
                <a:gd name="connsiteX33" fmla="*/ 462837 w 956530"/>
                <a:gd name="connsiteY33" fmla="*/ 354842 h 956530"/>
                <a:gd name="connsiteX34" fmla="*/ 416553 w 956530"/>
                <a:gd name="connsiteY34" fmla="*/ 308558 h 956530"/>
                <a:gd name="connsiteX35" fmla="*/ 339414 w 956530"/>
                <a:gd name="connsiteY35" fmla="*/ 308558 h 956530"/>
                <a:gd name="connsiteX36" fmla="*/ 339414 w 956530"/>
                <a:gd name="connsiteY36" fmla="*/ 154279 h 956530"/>
                <a:gd name="connsiteX37" fmla="*/ 925674 w 956530"/>
                <a:gd name="connsiteY37" fmla="*/ 154279 h 956530"/>
                <a:gd name="connsiteX38" fmla="*/ 925674 w 956530"/>
                <a:gd name="connsiteY38" fmla="*/ 802251 h 956530"/>
                <a:gd name="connsiteX39" fmla="*/ 339414 w 956530"/>
                <a:gd name="connsiteY39" fmla="*/ 802251 h 956530"/>
                <a:gd name="connsiteX40" fmla="*/ 339414 w 956530"/>
                <a:gd name="connsiteY40" fmla="*/ 771395 h 956530"/>
                <a:gd name="connsiteX41" fmla="*/ 879391 w 956530"/>
                <a:gd name="connsiteY41" fmla="*/ 925674 h 956530"/>
                <a:gd name="connsiteX42" fmla="*/ 385698 w 956530"/>
                <a:gd name="connsiteY42" fmla="*/ 925674 h 956530"/>
                <a:gd name="connsiteX43" fmla="*/ 339414 w 956530"/>
                <a:gd name="connsiteY43" fmla="*/ 879391 h 956530"/>
                <a:gd name="connsiteX44" fmla="*/ 339414 w 956530"/>
                <a:gd name="connsiteY44" fmla="*/ 833107 h 956530"/>
                <a:gd name="connsiteX45" fmla="*/ 925674 w 956530"/>
                <a:gd name="connsiteY45" fmla="*/ 833107 h 956530"/>
                <a:gd name="connsiteX46" fmla="*/ 925674 w 956530"/>
                <a:gd name="connsiteY46" fmla="*/ 879391 h 956530"/>
                <a:gd name="connsiteX47" fmla="*/ 879391 w 956530"/>
                <a:gd name="connsiteY47" fmla="*/ 925674 h 95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956530" h="956530">
                  <a:moveTo>
                    <a:pt x="879391" y="0"/>
                  </a:moveTo>
                  <a:lnTo>
                    <a:pt x="385698" y="0"/>
                  </a:lnTo>
                  <a:cubicBezTo>
                    <a:pt x="343163" y="0"/>
                    <a:pt x="308558" y="34605"/>
                    <a:pt x="308558" y="77140"/>
                  </a:cubicBezTo>
                  <a:lnTo>
                    <a:pt x="308558" y="308558"/>
                  </a:lnTo>
                  <a:lnTo>
                    <a:pt x="46284" y="308558"/>
                  </a:lnTo>
                  <a:cubicBezTo>
                    <a:pt x="20766" y="308558"/>
                    <a:pt x="0" y="329324"/>
                    <a:pt x="0" y="354842"/>
                  </a:cubicBezTo>
                  <a:lnTo>
                    <a:pt x="0" y="725112"/>
                  </a:lnTo>
                  <a:cubicBezTo>
                    <a:pt x="0" y="750629"/>
                    <a:pt x="20766" y="771395"/>
                    <a:pt x="46284" y="771395"/>
                  </a:cubicBezTo>
                  <a:lnTo>
                    <a:pt x="308558" y="771395"/>
                  </a:lnTo>
                  <a:lnTo>
                    <a:pt x="308558" y="879391"/>
                  </a:lnTo>
                  <a:cubicBezTo>
                    <a:pt x="308558" y="921925"/>
                    <a:pt x="343163" y="956530"/>
                    <a:pt x="385698" y="956530"/>
                  </a:cubicBezTo>
                  <a:lnTo>
                    <a:pt x="879391" y="956530"/>
                  </a:lnTo>
                  <a:cubicBezTo>
                    <a:pt x="921925" y="956530"/>
                    <a:pt x="956530" y="921925"/>
                    <a:pt x="956530" y="879391"/>
                  </a:cubicBezTo>
                  <a:lnTo>
                    <a:pt x="956530" y="77140"/>
                  </a:lnTo>
                  <a:cubicBezTo>
                    <a:pt x="956530" y="34605"/>
                    <a:pt x="921925" y="0"/>
                    <a:pt x="879391" y="0"/>
                  </a:cubicBezTo>
                  <a:close/>
                  <a:moveTo>
                    <a:pt x="385698" y="30856"/>
                  </a:moveTo>
                  <a:lnTo>
                    <a:pt x="879391" y="30856"/>
                  </a:lnTo>
                  <a:cubicBezTo>
                    <a:pt x="904908" y="30856"/>
                    <a:pt x="925674" y="51622"/>
                    <a:pt x="925674" y="77140"/>
                  </a:cubicBezTo>
                  <a:lnTo>
                    <a:pt x="925674" y="123423"/>
                  </a:lnTo>
                  <a:lnTo>
                    <a:pt x="339414" y="123423"/>
                  </a:lnTo>
                  <a:lnTo>
                    <a:pt x="339414" y="77140"/>
                  </a:lnTo>
                  <a:cubicBezTo>
                    <a:pt x="339414" y="51622"/>
                    <a:pt x="360180" y="30856"/>
                    <a:pt x="385698" y="30856"/>
                  </a:cubicBezTo>
                  <a:close/>
                  <a:moveTo>
                    <a:pt x="30856" y="725112"/>
                  </a:moveTo>
                  <a:lnTo>
                    <a:pt x="30856" y="354842"/>
                  </a:lnTo>
                  <a:cubicBezTo>
                    <a:pt x="30856" y="346326"/>
                    <a:pt x="37768" y="339414"/>
                    <a:pt x="46284" y="339414"/>
                  </a:cubicBezTo>
                  <a:lnTo>
                    <a:pt x="416553" y="339414"/>
                  </a:lnTo>
                  <a:cubicBezTo>
                    <a:pt x="425070" y="339414"/>
                    <a:pt x="431981" y="346326"/>
                    <a:pt x="431981" y="354842"/>
                  </a:cubicBezTo>
                  <a:lnTo>
                    <a:pt x="431981" y="725112"/>
                  </a:lnTo>
                  <a:cubicBezTo>
                    <a:pt x="431981" y="733628"/>
                    <a:pt x="425070" y="740540"/>
                    <a:pt x="416553" y="740540"/>
                  </a:cubicBezTo>
                  <a:lnTo>
                    <a:pt x="46284" y="740540"/>
                  </a:lnTo>
                  <a:cubicBezTo>
                    <a:pt x="37768" y="740540"/>
                    <a:pt x="30856" y="733628"/>
                    <a:pt x="30856" y="725112"/>
                  </a:cubicBezTo>
                  <a:close/>
                  <a:moveTo>
                    <a:pt x="416553" y="771395"/>
                  </a:moveTo>
                  <a:cubicBezTo>
                    <a:pt x="442071" y="771395"/>
                    <a:pt x="462837" y="750629"/>
                    <a:pt x="462837" y="725112"/>
                  </a:cubicBezTo>
                  <a:lnTo>
                    <a:pt x="462837" y="354842"/>
                  </a:lnTo>
                  <a:cubicBezTo>
                    <a:pt x="462837" y="329324"/>
                    <a:pt x="442071" y="308558"/>
                    <a:pt x="416553" y="308558"/>
                  </a:cubicBezTo>
                  <a:lnTo>
                    <a:pt x="339414" y="308558"/>
                  </a:lnTo>
                  <a:lnTo>
                    <a:pt x="339414" y="154279"/>
                  </a:lnTo>
                  <a:lnTo>
                    <a:pt x="925674" y="154279"/>
                  </a:lnTo>
                  <a:lnTo>
                    <a:pt x="925674" y="802251"/>
                  </a:lnTo>
                  <a:lnTo>
                    <a:pt x="339414" y="802251"/>
                  </a:lnTo>
                  <a:lnTo>
                    <a:pt x="339414" y="771395"/>
                  </a:lnTo>
                  <a:close/>
                  <a:moveTo>
                    <a:pt x="879391" y="925674"/>
                  </a:moveTo>
                  <a:lnTo>
                    <a:pt x="385698" y="925674"/>
                  </a:lnTo>
                  <a:cubicBezTo>
                    <a:pt x="360180" y="925674"/>
                    <a:pt x="339414" y="904908"/>
                    <a:pt x="339414" y="879391"/>
                  </a:cubicBezTo>
                  <a:lnTo>
                    <a:pt x="339414" y="833107"/>
                  </a:lnTo>
                  <a:lnTo>
                    <a:pt x="925674" y="833107"/>
                  </a:lnTo>
                  <a:lnTo>
                    <a:pt x="925674" y="879391"/>
                  </a:lnTo>
                  <a:cubicBezTo>
                    <a:pt x="925674" y="904908"/>
                    <a:pt x="904908" y="925674"/>
                    <a:pt x="879391" y="925674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="" xmlns:a16="http://schemas.microsoft.com/office/drawing/2014/main" id="{DCBFFADA-ED1D-4A94-BE16-255C25978DCA}"/>
                </a:ext>
              </a:extLst>
            </p:cNvPr>
            <p:cNvSpPr/>
            <p:nvPr/>
          </p:nvSpPr>
          <p:spPr>
            <a:xfrm>
              <a:off x="1352602" y="3685816"/>
              <a:ext cx="185134" cy="30855"/>
            </a:xfrm>
            <a:custGeom>
              <a:avLst/>
              <a:gdLst>
                <a:gd name="connsiteX0" fmla="*/ 0 w 185134"/>
                <a:gd name="connsiteY0" fmla="*/ 0 h 30855"/>
                <a:gd name="connsiteX1" fmla="*/ 185135 w 185134"/>
                <a:gd name="connsiteY1" fmla="*/ 0 h 30855"/>
                <a:gd name="connsiteX2" fmla="*/ 185135 w 185134"/>
                <a:gd name="connsiteY2" fmla="*/ 30856 h 30855"/>
                <a:gd name="connsiteX3" fmla="*/ 0 w 185134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134" h="30855">
                  <a:moveTo>
                    <a:pt x="0" y="0"/>
                  </a:moveTo>
                  <a:lnTo>
                    <a:pt x="185135" y="0"/>
                  </a:lnTo>
                  <a:lnTo>
                    <a:pt x="185135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="" xmlns:a16="http://schemas.microsoft.com/office/drawing/2014/main" id="{3C7F9AD9-59AA-4409-B67F-60497F8D2F26}"/>
                </a:ext>
              </a:extLst>
            </p:cNvPr>
            <p:cNvSpPr/>
            <p:nvPr/>
          </p:nvSpPr>
          <p:spPr>
            <a:xfrm>
              <a:off x="1352602" y="4488067"/>
              <a:ext cx="185134" cy="30855"/>
            </a:xfrm>
            <a:custGeom>
              <a:avLst/>
              <a:gdLst>
                <a:gd name="connsiteX0" fmla="*/ 0 w 185134"/>
                <a:gd name="connsiteY0" fmla="*/ 0 h 30855"/>
                <a:gd name="connsiteX1" fmla="*/ 185135 w 185134"/>
                <a:gd name="connsiteY1" fmla="*/ 0 h 30855"/>
                <a:gd name="connsiteX2" fmla="*/ 185135 w 185134"/>
                <a:gd name="connsiteY2" fmla="*/ 30856 h 30855"/>
                <a:gd name="connsiteX3" fmla="*/ 0 w 185134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134" h="30855">
                  <a:moveTo>
                    <a:pt x="0" y="0"/>
                  </a:moveTo>
                  <a:lnTo>
                    <a:pt x="185135" y="0"/>
                  </a:lnTo>
                  <a:lnTo>
                    <a:pt x="185135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="" xmlns:a16="http://schemas.microsoft.com/office/drawing/2014/main" id="{84811517-D41E-4AA3-B43B-34A074B34EBC}"/>
                </a:ext>
              </a:extLst>
            </p:cNvPr>
            <p:cNvSpPr/>
            <p:nvPr/>
          </p:nvSpPr>
          <p:spPr>
            <a:xfrm>
              <a:off x="1368030" y="3932663"/>
              <a:ext cx="339413" cy="462837"/>
            </a:xfrm>
            <a:custGeom>
              <a:avLst/>
              <a:gdLst>
                <a:gd name="connsiteX0" fmla="*/ 0 w 339413"/>
                <a:gd name="connsiteY0" fmla="*/ 123423 h 462837"/>
                <a:gd name="connsiteX1" fmla="*/ 30856 w 339413"/>
                <a:gd name="connsiteY1" fmla="*/ 123423 h 462837"/>
                <a:gd name="connsiteX2" fmla="*/ 30856 w 339413"/>
                <a:gd name="connsiteY2" fmla="*/ 169707 h 462837"/>
                <a:gd name="connsiteX3" fmla="*/ 0 w 339413"/>
                <a:gd name="connsiteY3" fmla="*/ 169707 h 462837"/>
                <a:gd name="connsiteX4" fmla="*/ 0 w 339413"/>
                <a:gd name="connsiteY4" fmla="*/ 293130 h 462837"/>
                <a:gd name="connsiteX5" fmla="*/ 30856 w 339413"/>
                <a:gd name="connsiteY5" fmla="*/ 293130 h 462837"/>
                <a:gd name="connsiteX6" fmla="*/ 30856 w 339413"/>
                <a:gd name="connsiteY6" fmla="*/ 339414 h 462837"/>
                <a:gd name="connsiteX7" fmla="*/ 0 w 339413"/>
                <a:gd name="connsiteY7" fmla="*/ 339414 h 462837"/>
                <a:gd name="connsiteX8" fmla="*/ 0 w 339413"/>
                <a:gd name="connsiteY8" fmla="*/ 462837 h 462837"/>
                <a:gd name="connsiteX9" fmla="*/ 339414 w 339413"/>
                <a:gd name="connsiteY9" fmla="*/ 462837 h 462837"/>
                <a:gd name="connsiteX10" fmla="*/ 339414 w 339413"/>
                <a:gd name="connsiteY10" fmla="*/ 339414 h 462837"/>
                <a:gd name="connsiteX11" fmla="*/ 308558 w 339413"/>
                <a:gd name="connsiteY11" fmla="*/ 339414 h 462837"/>
                <a:gd name="connsiteX12" fmla="*/ 308558 w 339413"/>
                <a:gd name="connsiteY12" fmla="*/ 293130 h 462837"/>
                <a:gd name="connsiteX13" fmla="*/ 339414 w 339413"/>
                <a:gd name="connsiteY13" fmla="*/ 293130 h 462837"/>
                <a:gd name="connsiteX14" fmla="*/ 339414 w 339413"/>
                <a:gd name="connsiteY14" fmla="*/ 169707 h 462837"/>
                <a:gd name="connsiteX15" fmla="*/ 308558 w 339413"/>
                <a:gd name="connsiteY15" fmla="*/ 169707 h 462837"/>
                <a:gd name="connsiteX16" fmla="*/ 308558 w 339413"/>
                <a:gd name="connsiteY16" fmla="*/ 123423 h 462837"/>
                <a:gd name="connsiteX17" fmla="*/ 339414 w 339413"/>
                <a:gd name="connsiteY17" fmla="*/ 123423 h 462837"/>
                <a:gd name="connsiteX18" fmla="*/ 339414 w 339413"/>
                <a:gd name="connsiteY18" fmla="*/ 0 h 462837"/>
                <a:gd name="connsiteX19" fmla="*/ 0 w 339413"/>
                <a:gd name="connsiteY19" fmla="*/ 0 h 462837"/>
                <a:gd name="connsiteX20" fmla="*/ 308558 w 339413"/>
                <a:gd name="connsiteY20" fmla="*/ 431981 h 462837"/>
                <a:gd name="connsiteX21" fmla="*/ 30856 w 339413"/>
                <a:gd name="connsiteY21" fmla="*/ 431981 h 462837"/>
                <a:gd name="connsiteX22" fmla="*/ 30856 w 339413"/>
                <a:gd name="connsiteY22" fmla="*/ 370270 h 462837"/>
                <a:gd name="connsiteX23" fmla="*/ 308558 w 339413"/>
                <a:gd name="connsiteY23" fmla="*/ 370270 h 462837"/>
                <a:gd name="connsiteX24" fmla="*/ 277702 w 339413"/>
                <a:gd name="connsiteY24" fmla="*/ 339414 h 462837"/>
                <a:gd name="connsiteX25" fmla="*/ 61712 w 339413"/>
                <a:gd name="connsiteY25" fmla="*/ 339414 h 462837"/>
                <a:gd name="connsiteX26" fmla="*/ 61712 w 339413"/>
                <a:gd name="connsiteY26" fmla="*/ 293130 h 462837"/>
                <a:gd name="connsiteX27" fmla="*/ 277702 w 339413"/>
                <a:gd name="connsiteY27" fmla="*/ 293130 h 462837"/>
                <a:gd name="connsiteX28" fmla="*/ 308558 w 339413"/>
                <a:gd name="connsiteY28" fmla="*/ 262274 h 462837"/>
                <a:gd name="connsiteX29" fmla="*/ 30856 w 339413"/>
                <a:gd name="connsiteY29" fmla="*/ 262274 h 462837"/>
                <a:gd name="connsiteX30" fmla="*/ 30856 w 339413"/>
                <a:gd name="connsiteY30" fmla="*/ 200563 h 462837"/>
                <a:gd name="connsiteX31" fmla="*/ 308558 w 339413"/>
                <a:gd name="connsiteY31" fmla="*/ 200563 h 462837"/>
                <a:gd name="connsiteX32" fmla="*/ 277702 w 339413"/>
                <a:gd name="connsiteY32" fmla="*/ 169707 h 462837"/>
                <a:gd name="connsiteX33" fmla="*/ 61712 w 339413"/>
                <a:gd name="connsiteY33" fmla="*/ 169707 h 462837"/>
                <a:gd name="connsiteX34" fmla="*/ 61712 w 339413"/>
                <a:gd name="connsiteY34" fmla="*/ 123423 h 462837"/>
                <a:gd name="connsiteX35" fmla="*/ 277702 w 339413"/>
                <a:gd name="connsiteY35" fmla="*/ 123423 h 462837"/>
                <a:gd name="connsiteX36" fmla="*/ 30856 w 339413"/>
                <a:gd name="connsiteY36" fmla="*/ 30856 h 462837"/>
                <a:gd name="connsiteX37" fmla="*/ 308558 w 339413"/>
                <a:gd name="connsiteY37" fmla="*/ 30856 h 462837"/>
                <a:gd name="connsiteX38" fmla="*/ 308558 w 339413"/>
                <a:gd name="connsiteY38" fmla="*/ 92567 h 462837"/>
                <a:gd name="connsiteX39" fmla="*/ 30856 w 339413"/>
                <a:gd name="connsiteY39" fmla="*/ 92567 h 4628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39413" h="462837">
                  <a:moveTo>
                    <a:pt x="0" y="123423"/>
                  </a:moveTo>
                  <a:lnTo>
                    <a:pt x="30856" y="123423"/>
                  </a:lnTo>
                  <a:lnTo>
                    <a:pt x="30856" y="169707"/>
                  </a:lnTo>
                  <a:lnTo>
                    <a:pt x="0" y="169707"/>
                  </a:lnTo>
                  <a:lnTo>
                    <a:pt x="0" y="293130"/>
                  </a:lnTo>
                  <a:lnTo>
                    <a:pt x="30856" y="293130"/>
                  </a:lnTo>
                  <a:lnTo>
                    <a:pt x="30856" y="339414"/>
                  </a:lnTo>
                  <a:lnTo>
                    <a:pt x="0" y="339414"/>
                  </a:lnTo>
                  <a:lnTo>
                    <a:pt x="0" y="462837"/>
                  </a:lnTo>
                  <a:lnTo>
                    <a:pt x="339414" y="462837"/>
                  </a:lnTo>
                  <a:lnTo>
                    <a:pt x="339414" y="339414"/>
                  </a:lnTo>
                  <a:lnTo>
                    <a:pt x="308558" y="339414"/>
                  </a:lnTo>
                  <a:lnTo>
                    <a:pt x="308558" y="293130"/>
                  </a:lnTo>
                  <a:lnTo>
                    <a:pt x="339414" y="293130"/>
                  </a:lnTo>
                  <a:lnTo>
                    <a:pt x="339414" y="169707"/>
                  </a:lnTo>
                  <a:lnTo>
                    <a:pt x="308558" y="169707"/>
                  </a:lnTo>
                  <a:lnTo>
                    <a:pt x="308558" y="123423"/>
                  </a:lnTo>
                  <a:lnTo>
                    <a:pt x="339414" y="123423"/>
                  </a:lnTo>
                  <a:lnTo>
                    <a:pt x="339414" y="0"/>
                  </a:lnTo>
                  <a:lnTo>
                    <a:pt x="0" y="0"/>
                  </a:lnTo>
                  <a:close/>
                  <a:moveTo>
                    <a:pt x="308558" y="431981"/>
                  </a:moveTo>
                  <a:lnTo>
                    <a:pt x="30856" y="431981"/>
                  </a:lnTo>
                  <a:lnTo>
                    <a:pt x="30856" y="370270"/>
                  </a:lnTo>
                  <a:lnTo>
                    <a:pt x="308558" y="370270"/>
                  </a:lnTo>
                  <a:close/>
                  <a:moveTo>
                    <a:pt x="277702" y="339414"/>
                  </a:moveTo>
                  <a:lnTo>
                    <a:pt x="61712" y="339414"/>
                  </a:lnTo>
                  <a:lnTo>
                    <a:pt x="61712" y="293130"/>
                  </a:lnTo>
                  <a:lnTo>
                    <a:pt x="277702" y="293130"/>
                  </a:lnTo>
                  <a:close/>
                  <a:moveTo>
                    <a:pt x="308558" y="262274"/>
                  </a:moveTo>
                  <a:lnTo>
                    <a:pt x="30856" y="262274"/>
                  </a:lnTo>
                  <a:lnTo>
                    <a:pt x="30856" y="200563"/>
                  </a:lnTo>
                  <a:lnTo>
                    <a:pt x="308558" y="200563"/>
                  </a:lnTo>
                  <a:close/>
                  <a:moveTo>
                    <a:pt x="277702" y="169707"/>
                  </a:moveTo>
                  <a:lnTo>
                    <a:pt x="61712" y="169707"/>
                  </a:lnTo>
                  <a:lnTo>
                    <a:pt x="61712" y="123423"/>
                  </a:lnTo>
                  <a:lnTo>
                    <a:pt x="277702" y="123423"/>
                  </a:lnTo>
                  <a:close/>
                  <a:moveTo>
                    <a:pt x="30856" y="30856"/>
                  </a:moveTo>
                  <a:lnTo>
                    <a:pt x="308558" y="30856"/>
                  </a:lnTo>
                  <a:lnTo>
                    <a:pt x="308558" y="92567"/>
                  </a:lnTo>
                  <a:lnTo>
                    <a:pt x="30856" y="92567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="" xmlns:a16="http://schemas.microsoft.com/office/drawing/2014/main" id="{08AC8987-7C03-43B2-87AC-38F1E3CB6B5F}"/>
                </a:ext>
              </a:extLst>
            </p:cNvPr>
            <p:cNvSpPr/>
            <p:nvPr/>
          </p:nvSpPr>
          <p:spPr>
            <a:xfrm>
              <a:off x="1522309" y="3809239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="" xmlns:a16="http://schemas.microsoft.com/office/drawing/2014/main" id="{29D8D673-55A9-4A71-A493-573AED4C1577}"/>
                </a:ext>
              </a:extLst>
            </p:cNvPr>
            <p:cNvSpPr/>
            <p:nvPr/>
          </p:nvSpPr>
          <p:spPr>
            <a:xfrm>
              <a:off x="1460597" y="3809239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="" xmlns:a16="http://schemas.microsoft.com/office/drawing/2014/main" id="{2201BA83-D13C-4ECF-A39C-BD2BC6C42DC4}"/>
                </a:ext>
              </a:extLst>
            </p:cNvPr>
            <p:cNvSpPr/>
            <p:nvPr/>
          </p:nvSpPr>
          <p:spPr>
            <a:xfrm>
              <a:off x="1398886" y="3809239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="" xmlns:a16="http://schemas.microsoft.com/office/drawing/2014/main" id="{B90D4AA1-9B7E-4302-A0C3-51444492931F}"/>
                </a:ext>
              </a:extLst>
            </p:cNvPr>
            <p:cNvSpPr/>
            <p:nvPr/>
          </p:nvSpPr>
          <p:spPr>
            <a:xfrm>
              <a:off x="1337174" y="3809239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="" xmlns:a16="http://schemas.microsoft.com/office/drawing/2014/main" id="{50561A6E-FF95-4A4D-A957-43AEC014950B}"/>
                </a:ext>
              </a:extLst>
            </p:cNvPr>
            <p:cNvSpPr/>
            <p:nvPr/>
          </p:nvSpPr>
          <p:spPr>
            <a:xfrm>
              <a:off x="1275463" y="3809239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="" xmlns:a16="http://schemas.microsoft.com/office/drawing/2014/main" id="{57B7EB5F-4BE5-42FB-87D0-9612A21C7D53}"/>
                </a:ext>
              </a:extLst>
            </p:cNvPr>
            <p:cNvSpPr/>
            <p:nvPr/>
          </p:nvSpPr>
          <p:spPr>
            <a:xfrm>
              <a:off x="1522309" y="3870951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="" xmlns:a16="http://schemas.microsoft.com/office/drawing/2014/main" id="{51D157A0-6F8B-4123-A8B2-96D19DDB2F36}"/>
                </a:ext>
              </a:extLst>
            </p:cNvPr>
            <p:cNvSpPr/>
            <p:nvPr/>
          </p:nvSpPr>
          <p:spPr>
            <a:xfrm>
              <a:off x="1213751" y="3809239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="" xmlns:a16="http://schemas.microsoft.com/office/drawing/2014/main" id="{48E4B191-052E-43D8-B844-185A8BC751B0}"/>
                </a:ext>
              </a:extLst>
            </p:cNvPr>
            <p:cNvSpPr/>
            <p:nvPr/>
          </p:nvSpPr>
          <p:spPr>
            <a:xfrm>
              <a:off x="1213751" y="3870951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EDB294CE-756E-4D4A-8DF5-1F194AB94509}"/>
              </a:ext>
            </a:extLst>
          </p:cNvPr>
          <p:cNvGrpSpPr/>
          <p:nvPr/>
        </p:nvGrpSpPr>
        <p:grpSpPr>
          <a:xfrm>
            <a:off x="5521956" y="2025169"/>
            <a:ext cx="1148089" cy="1148089"/>
            <a:chOff x="5618471" y="1365204"/>
            <a:chExt cx="955058" cy="955058"/>
          </a:xfrm>
        </p:grpSpPr>
        <p:grpSp>
          <p:nvGrpSpPr>
            <p:cNvPr id="133" name="组合 132">
              <a:extLst>
                <a:ext uri="{FF2B5EF4-FFF2-40B4-BE49-F238E27FC236}">
                  <a16:creationId xmlns="" xmlns:a16="http://schemas.microsoft.com/office/drawing/2014/main" id="{391B8FAF-8DD0-4F5E-9EF4-32A01282C984}"/>
                </a:ext>
              </a:extLst>
            </p:cNvPr>
            <p:cNvGrpSpPr/>
            <p:nvPr/>
          </p:nvGrpSpPr>
          <p:grpSpPr>
            <a:xfrm>
              <a:off x="5618471" y="1365204"/>
              <a:ext cx="955058" cy="955058"/>
              <a:chOff x="4864731" y="2296509"/>
              <a:chExt cx="2462537" cy="2462537"/>
            </a:xfrm>
          </p:grpSpPr>
          <p:sp>
            <p:nvSpPr>
              <p:cNvPr id="135" name="弧形 134">
                <a:extLst>
                  <a:ext uri="{FF2B5EF4-FFF2-40B4-BE49-F238E27FC236}">
                    <a16:creationId xmlns="" xmlns:a16="http://schemas.microsoft.com/office/drawing/2014/main" id="{6CC71F81-F516-4066-8CD5-D3DD08EA8EBF}"/>
                  </a:ext>
                </a:extLst>
              </p:cNvPr>
              <p:cNvSpPr/>
              <p:nvPr/>
            </p:nvSpPr>
            <p:spPr>
              <a:xfrm flipH="1">
                <a:off x="4864731" y="2296509"/>
                <a:ext cx="2462537" cy="2462537"/>
              </a:xfrm>
              <a:prstGeom prst="arc">
                <a:avLst>
                  <a:gd name="adj1" fmla="val 12218390"/>
                  <a:gd name="adj2" fmla="val 20181393"/>
                </a:avLst>
              </a:prstGeom>
              <a:ln w="12700">
                <a:solidFill>
                  <a:srgbClr val="4271ED"/>
                </a:solidFill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6" name="弧形 135">
                <a:extLst>
                  <a:ext uri="{FF2B5EF4-FFF2-40B4-BE49-F238E27FC236}">
                    <a16:creationId xmlns="" xmlns:a16="http://schemas.microsoft.com/office/drawing/2014/main" id="{AE503E38-352C-4BB7-83C0-9E657F8086F9}"/>
                  </a:ext>
                </a:extLst>
              </p:cNvPr>
              <p:cNvSpPr/>
              <p:nvPr/>
            </p:nvSpPr>
            <p:spPr>
              <a:xfrm flipH="1">
                <a:off x="5023002" y="2454780"/>
                <a:ext cx="2145996" cy="2145996"/>
              </a:xfrm>
              <a:prstGeom prst="arc">
                <a:avLst>
                  <a:gd name="adj1" fmla="val 12209533"/>
                  <a:gd name="adj2" fmla="val 234949"/>
                </a:avLst>
              </a:prstGeom>
              <a:noFill/>
              <a:ln w="12700">
                <a:gradFill flip="none" rotWithShape="1">
                  <a:gsLst>
                    <a:gs pos="0">
                      <a:srgbClr val="4271ED"/>
                    </a:gs>
                    <a:gs pos="100000">
                      <a:srgbClr val="4271ED">
                        <a:alpha val="0"/>
                      </a:srgbClr>
                    </a:gs>
                  </a:gsLst>
                  <a:lin ang="0" scaled="0"/>
                  <a:tileRect/>
                </a:gradFill>
                <a:prstDash val="sysDot"/>
              </a:ln>
              <a:effectLst>
                <a:outerShdw blurRad="419100" sx="102000" sy="102000" algn="ctr" rotWithShape="0">
                  <a:srgbClr val="0068E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7" name="弧形 136">
                <a:extLst>
                  <a:ext uri="{FF2B5EF4-FFF2-40B4-BE49-F238E27FC236}">
                    <a16:creationId xmlns="" xmlns:a16="http://schemas.microsoft.com/office/drawing/2014/main" id="{78D30138-F1BD-41D7-8CF4-E88A94EAC6FA}"/>
                  </a:ext>
                </a:extLst>
              </p:cNvPr>
              <p:cNvSpPr/>
              <p:nvPr/>
            </p:nvSpPr>
            <p:spPr>
              <a:xfrm flipH="1">
                <a:off x="4949515" y="2381293"/>
                <a:ext cx="2292970" cy="2292970"/>
              </a:xfrm>
              <a:prstGeom prst="arc">
                <a:avLst>
                  <a:gd name="adj1" fmla="val 1575881"/>
                  <a:gd name="adj2" fmla="val 10352400"/>
                </a:avLst>
              </a:prstGeom>
              <a:noFill/>
              <a:ln w="12700">
                <a:gradFill flip="none" rotWithShape="1">
                  <a:gsLst>
                    <a:gs pos="0">
                      <a:srgbClr val="4271ED"/>
                    </a:gs>
                    <a:gs pos="100000">
                      <a:srgbClr val="4271ED">
                        <a:alpha val="0"/>
                      </a:srgbClr>
                    </a:gs>
                  </a:gsLst>
                  <a:lin ang="10800000" scaled="0"/>
                  <a:tileRect/>
                </a:gradFill>
                <a:prstDash val="sysDot"/>
              </a:ln>
              <a:effectLst>
                <a:outerShdw blurRad="419100" sx="102000" sy="102000" algn="ctr" rotWithShape="0">
                  <a:srgbClr val="0068E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38" name="弧形 137">
                <a:extLst>
                  <a:ext uri="{FF2B5EF4-FFF2-40B4-BE49-F238E27FC236}">
                    <a16:creationId xmlns="" xmlns:a16="http://schemas.microsoft.com/office/drawing/2014/main" id="{B871DA96-9A51-494D-BE12-513103AFE64B}"/>
                  </a:ext>
                </a:extLst>
              </p:cNvPr>
              <p:cNvSpPr/>
              <p:nvPr/>
            </p:nvSpPr>
            <p:spPr>
              <a:xfrm flipH="1" flipV="1">
                <a:off x="4864731" y="2296509"/>
                <a:ext cx="2462537" cy="2462537"/>
              </a:xfrm>
              <a:prstGeom prst="arc">
                <a:avLst>
                  <a:gd name="adj1" fmla="val 12218390"/>
                  <a:gd name="adj2" fmla="val 20181393"/>
                </a:avLst>
              </a:prstGeom>
              <a:ln w="12700">
                <a:solidFill>
                  <a:srgbClr val="4271ED"/>
                </a:solidFill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40" name="图形 42">
              <a:extLst>
                <a:ext uri="{FF2B5EF4-FFF2-40B4-BE49-F238E27FC236}">
                  <a16:creationId xmlns="" xmlns:a16="http://schemas.microsoft.com/office/drawing/2014/main" id="{36E9CE8F-9D94-4265-9FDE-A73DD46638EC}"/>
                </a:ext>
              </a:extLst>
            </p:cNvPr>
            <p:cNvGrpSpPr/>
            <p:nvPr/>
          </p:nvGrpSpPr>
          <p:grpSpPr>
            <a:xfrm>
              <a:off x="5839942" y="1586675"/>
              <a:ext cx="512117" cy="512117"/>
              <a:chOff x="6288751" y="3608677"/>
              <a:chExt cx="987386" cy="987386"/>
            </a:xfrm>
            <a:solidFill>
              <a:srgbClr val="4271ED"/>
            </a:solidFill>
          </p:grpSpPr>
          <p:sp>
            <p:nvSpPr>
              <p:cNvPr id="141" name="任意多边形: 形状 140">
                <a:extLst>
                  <a:ext uri="{FF2B5EF4-FFF2-40B4-BE49-F238E27FC236}">
                    <a16:creationId xmlns="" xmlns:a16="http://schemas.microsoft.com/office/drawing/2014/main" id="{E9607B77-D3AD-4D6A-BEC0-D5ABC2A1A150}"/>
                  </a:ext>
                </a:extLst>
              </p:cNvPr>
              <p:cNvSpPr/>
              <p:nvPr/>
            </p:nvSpPr>
            <p:spPr>
              <a:xfrm>
                <a:off x="6304178" y="3624104"/>
                <a:ext cx="956530" cy="956530"/>
              </a:xfrm>
              <a:custGeom>
                <a:avLst/>
                <a:gdLst>
                  <a:gd name="connsiteX0" fmla="*/ 929639 w 956530"/>
                  <a:gd name="connsiteY0" fmla="*/ 156701 h 956530"/>
                  <a:gd name="connsiteX1" fmla="*/ 956530 w 956530"/>
                  <a:gd name="connsiteY1" fmla="*/ 91796 h 956530"/>
                  <a:gd name="connsiteX2" fmla="*/ 864734 w 956530"/>
                  <a:gd name="connsiteY2" fmla="*/ 0 h 956530"/>
                  <a:gd name="connsiteX3" fmla="*/ 799829 w 956530"/>
                  <a:gd name="connsiteY3" fmla="*/ 26875 h 956530"/>
                  <a:gd name="connsiteX4" fmla="*/ 734137 w 956530"/>
                  <a:gd name="connsiteY4" fmla="*/ 92567 h 956530"/>
                  <a:gd name="connsiteX5" fmla="*/ 30856 w 956530"/>
                  <a:gd name="connsiteY5" fmla="*/ 92567 h 956530"/>
                  <a:gd name="connsiteX6" fmla="*/ 30856 w 956530"/>
                  <a:gd name="connsiteY6" fmla="*/ 555405 h 956530"/>
                  <a:gd name="connsiteX7" fmla="*/ 0 w 956530"/>
                  <a:gd name="connsiteY7" fmla="*/ 555405 h 956530"/>
                  <a:gd name="connsiteX8" fmla="*/ 0 w 956530"/>
                  <a:gd name="connsiteY8" fmla="*/ 647972 h 956530"/>
                  <a:gd name="connsiteX9" fmla="*/ 92567 w 956530"/>
                  <a:gd name="connsiteY9" fmla="*/ 647972 h 956530"/>
                  <a:gd name="connsiteX10" fmla="*/ 92567 w 956530"/>
                  <a:gd name="connsiteY10" fmla="*/ 690785 h 956530"/>
                  <a:gd name="connsiteX11" fmla="*/ 148740 w 956530"/>
                  <a:gd name="connsiteY11" fmla="*/ 705225 h 956530"/>
                  <a:gd name="connsiteX12" fmla="*/ 175816 w 956530"/>
                  <a:gd name="connsiteY12" fmla="*/ 770470 h 956530"/>
                  <a:gd name="connsiteX13" fmla="*/ 146257 w 956530"/>
                  <a:gd name="connsiteY13" fmla="*/ 820456 h 956530"/>
                  <a:gd name="connsiteX14" fmla="*/ 228657 w 956530"/>
                  <a:gd name="connsiteY14" fmla="*/ 902826 h 956530"/>
                  <a:gd name="connsiteX15" fmla="*/ 278613 w 956530"/>
                  <a:gd name="connsiteY15" fmla="*/ 873281 h 956530"/>
                  <a:gd name="connsiteX16" fmla="*/ 343857 w 956530"/>
                  <a:gd name="connsiteY16" fmla="*/ 900357 h 956530"/>
                  <a:gd name="connsiteX17" fmla="*/ 358313 w 956530"/>
                  <a:gd name="connsiteY17" fmla="*/ 956530 h 956530"/>
                  <a:gd name="connsiteX18" fmla="*/ 474809 w 956530"/>
                  <a:gd name="connsiteY18" fmla="*/ 956530 h 956530"/>
                  <a:gd name="connsiteX19" fmla="*/ 489250 w 956530"/>
                  <a:gd name="connsiteY19" fmla="*/ 900357 h 956530"/>
                  <a:gd name="connsiteX20" fmla="*/ 554494 w 956530"/>
                  <a:gd name="connsiteY20" fmla="*/ 873281 h 956530"/>
                  <a:gd name="connsiteX21" fmla="*/ 604450 w 956530"/>
                  <a:gd name="connsiteY21" fmla="*/ 902826 h 956530"/>
                  <a:gd name="connsiteX22" fmla="*/ 686850 w 956530"/>
                  <a:gd name="connsiteY22" fmla="*/ 820456 h 956530"/>
                  <a:gd name="connsiteX23" fmla="*/ 657306 w 956530"/>
                  <a:gd name="connsiteY23" fmla="*/ 770485 h 956530"/>
                  <a:gd name="connsiteX24" fmla="*/ 684382 w 956530"/>
                  <a:gd name="connsiteY24" fmla="*/ 705241 h 956530"/>
                  <a:gd name="connsiteX25" fmla="*/ 740540 w 956530"/>
                  <a:gd name="connsiteY25" fmla="*/ 690785 h 956530"/>
                  <a:gd name="connsiteX26" fmla="*/ 740540 w 956530"/>
                  <a:gd name="connsiteY26" fmla="*/ 647972 h 956530"/>
                  <a:gd name="connsiteX27" fmla="*/ 833107 w 956530"/>
                  <a:gd name="connsiteY27" fmla="*/ 647972 h 956530"/>
                  <a:gd name="connsiteX28" fmla="*/ 833107 w 956530"/>
                  <a:gd name="connsiteY28" fmla="*/ 555405 h 956530"/>
                  <a:gd name="connsiteX29" fmla="*/ 802251 w 956530"/>
                  <a:gd name="connsiteY29" fmla="*/ 555405 h 956530"/>
                  <a:gd name="connsiteX30" fmla="*/ 802251 w 956530"/>
                  <a:gd name="connsiteY30" fmla="*/ 284089 h 956530"/>
                  <a:gd name="connsiteX31" fmla="*/ 746927 w 956530"/>
                  <a:gd name="connsiteY31" fmla="*/ 123423 h 956530"/>
                  <a:gd name="connsiteX32" fmla="*/ 771395 w 956530"/>
                  <a:gd name="connsiteY32" fmla="*/ 98955 h 956530"/>
                  <a:gd name="connsiteX33" fmla="*/ 857576 w 956530"/>
                  <a:gd name="connsiteY33" fmla="*/ 185135 h 956530"/>
                  <a:gd name="connsiteX34" fmla="*/ 833107 w 956530"/>
                  <a:gd name="connsiteY34" fmla="*/ 209604 h 956530"/>
                  <a:gd name="connsiteX35" fmla="*/ 725112 w 956530"/>
                  <a:gd name="connsiteY35" fmla="*/ 145238 h 956530"/>
                  <a:gd name="connsiteX36" fmla="*/ 757294 w 956530"/>
                  <a:gd name="connsiteY36" fmla="*/ 177421 h 956530"/>
                  <a:gd name="connsiteX37" fmla="*/ 578547 w 956530"/>
                  <a:gd name="connsiteY37" fmla="*/ 356169 h 956530"/>
                  <a:gd name="connsiteX38" fmla="*/ 546364 w 956530"/>
                  <a:gd name="connsiteY38" fmla="*/ 323986 h 956530"/>
                  <a:gd name="connsiteX39" fmla="*/ 533512 w 956530"/>
                  <a:gd name="connsiteY39" fmla="*/ 354765 h 956530"/>
                  <a:gd name="connsiteX40" fmla="*/ 601766 w 956530"/>
                  <a:gd name="connsiteY40" fmla="*/ 423018 h 956530"/>
                  <a:gd name="connsiteX41" fmla="*/ 514012 w 956530"/>
                  <a:gd name="connsiteY41" fmla="*/ 442519 h 956530"/>
                  <a:gd name="connsiteX42" fmla="*/ 632544 w 956530"/>
                  <a:gd name="connsiteY42" fmla="*/ 410166 h 956530"/>
                  <a:gd name="connsiteX43" fmla="*/ 600362 w 956530"/>
                  <a:gd name="connsiteY43" fmla="*/ 377984 h 956530"/>
                  <a:gd name="connsiteX44" fmla="*/ 779109 w 956530"/>
                  <a:gd name="connsiteY44" fmla="*/ 199236 h 956530"/>
                  <a:gd name="connsiteX45" fmla="*/ 811292 w 956530"/>
                  <a:gd name="connsiteY45" fmla="*/ 231419 h 956530"/>
                  <a:gd name="connsiteX46" fmla="*/ 821644 w 956530"/>
                  <a:gd name="connsiteY46" fmla="*/ 48706 h 956530"/>
                  <a:gd name="connsiteX47" fmla="*/ 864734 w 956530"/>
                  <a:gd name="connsiteY47" fmla="*/ 30856 h 956530"/>
                  <a:gd name="connsiteX48" fmla="*/ 925674 w 956530"/>
                  <a:gd name="connsiteY48" fmla="*/ 91796 h 956530"/>
                  <a:gd name="connsiteX49" fmla="*/ 907824 w 956530"/>
                  <a:gd name="connsiteY49" fmla="*/ 134886 h 956530"/>
                  <a:gd name="connsiteX50" fmla="*/ 879391 w 956530"/>
                  <a:gd name="connsiteY50" fmla="*/ 163320 h 956530"/>
                  <a:gd name="connsiteX51" fmla="*/ 793210 w 956530"/>
                  <a:gd name="connsiteY51" fmla="*/ 77140 h 956530"/>
                  <a:gd name="connsiteX52" fmla="*/ 709684 w 956530"/>
                  <a:gd name="connsiteY52" fmla="*/ 666871 h 956530"/>
                  <a:gd name="connsiteX53" fmla="*/ 658756 w 956530"/>
                  <a:gd name="connsiteY53" fmla="*/ 679954 h 956530"/>
                  <a:gd name="connsiteX54" fmla="*/ 656627 w 956530"/>
                  <a:gd name="connsiteY54" fmla="*/ 689057 h 956530"/>
                  <a:gd name="connsiteX55" fmla="*/ 626234 w 956530"/>
                  <a:gd name="connsiteY55" fmla="*/ 762324 h 956530"/>
                  <a:gd name="connsiteX56" fmla="*/ 621313 w 956530"/>
                  <a:gd name="connsiteY56" fmla="*/ 770269 h 956530"/>
                  <a:gd name="connsiteX57" fmla="*/ 648080 w 956530"/>
                  <a:gd name="connsiteY57" fmla="*/ 815581 h 956530"/>
                  <a:gd name="connsiteX58" fmla="*/ 599544 w 956530"/>
                  <a:gd name="connsiteY58" fmla="*/ 864117 h 956530"/>
                  <a:gd name="connsiteX59" fmla="*/ 554217 w 956530"/>
                  <a:gd name="connsiteY59" fmla="*/ 837334 h 956530"/>
                  <a:gd name="connsiteX60" fmla="*/ 546271 w 956530"/>
                  <a:gd name="connsiteY60" fmla="*/ 842256 h 956530"/>
                  <a:gd name="connsiteX61" fmla="*/ 473020 w 956530"/>
                  <a:gd name="connsiteY61" fmla="*/ 872649 h 956530"/>
                  <a:gd name="connsiteX62" fmla="*/ 463963 w 956530"/>
                  <a:gd name="connsiteY62" fmla="*/ 874762 h 956530"/>
                  <a:gd name="connsiteX63" fmla="*/ 450881 w 956530"/>
                  <a:gd name="connsiteY63" fmla="*/ 925674 h 956530"/>
                  <a:gd name="connsiteX64" fmla="*/ 382242 w 956530"/>
                  <a:gd name="connsiteY64" fmla="*/ 925674 h 956530"/>
                  <a:gd name="connsiteX65" fmla="*/ 369144 w 956530"/>
                  <a:gd name="connsiteY65" fmla="*/ 874762 h 956530"/>
                  <a:gd name="connsiteX66" fmla="*/ 360056 w 956530"/>
                  <a:gd name="connsiteY66" fmla="*/ 872633 h 956530"/>
                  <a:gd name="connsiteX67" fmla="*/ 286805 w 956530"/>
                  <a:gd name="connsiteY67" fmla="*/ 842240 h 956530"/>
                  <a:gd name="connsiteX68" fmla="*/ 278859 w 956530"/>
                  <a:gd name="connsiteY68" fmla="*/ 837319 h 956530"/>
                  <a:gd name="connsiteX69" fmla="*/ 233532 w 956530"/>
                  <a:gd name="connsiteY69" fmla="*/ 864102 h 956530"/>
                  <a:gd name="connsiteX70" fmla="*/ 184996 w 956530"/>
                  <a:gd name="connsiteY70" fmla="*/ 815565 h 956530"/>
                  <a:gd name="connsiteX71" fmla="*/ 211763 w 956530"/>
                  <a:gd name="connsiteY71" fmla="*/ 770254 h 956530"/>
                  <a:gd name="connsiteX72" fmla="*/ 206842 w 956530"/>
                  <a:gd name="connsiteY72" fmla="*/ 762308 h 956530"/>
                  <a:gd name="connsiteX73" fmla="*/ 176449 w 956530"/>
                  <a:gd name="connsiteY73" fmla="*/ 689041 h 956530"/>
                  <a:gd name="connsiteX74" fmla="*/ 174320 w 956530"/>
                  <a:gd name="connsiteY74" fmla="*/ 679939 h 956530"/>
                  <a:gd name="connsiteX75" fmla="*/ 123423 w 956530"/>
                  <a:gd name="connsiteY75" fmla="*/ 666871 h 956530"/>
                  <a:gd name="connsiteX76" fmla="*/ 123423 w 956530"/>
                  <a:gd name="connsiteY76" fmla="*/ 647972 h 956530"/>
                  <a:gd name="connsiteX77" fmla="*/ 201350 w 956530"/>
                  <a:gd name="connsiteY77" fmla="*/ 647972 h 956530"/>
                  <a:gd name="connsiteX78" fmla="*/ 416553 w 956530"/>
                  <a:gd name="connsiteY78" fmla="*/ 848535 h 956530"/>
                  <a:gd name="connsiteX79" fmla="*/ 631757 w 956530"/>
                  <a:gd name="connsiteY79" fmla="*/ 647972 h 956530"/>
                  <a:gd name="connsiteX80" fmla="*/ 709684 w 956530"/>
                  <a:gd name="connsiteY80" fmla="*/ 647972 h 956530"/>
                  <a:gd name="connsiteX81" fmla="*/ 294195 w 956530"/>
                  <a:gd name="connsiteY81" fmla="*/ 647972 h 956530"/>
                  <a:gd name="connsiteX82" fmla="*/ 416553 w 956530"/>
                  <a:gd name="connsiteY82" fmla="*/ 755967 h 956530"/>
                  <a:gd name="connsiteX83" fmla="*/ 538912 w 956530"/>
                  <a:gd name="connsiteY83" fmla="*/ 647972 h 956530"/>
                  <a:gd name="connsiteX84" fmla="*/ 600917 w 956530"/>
                  <a:gd name="connsiteY84" fmla="*/ 647972 h 956530"/>
                  <a:gd name="connsiteX85" fmla="*/ 416553 w 956530"/>
                  <a:gd name="connsiteY85" fmla="*/ 817679 h 956530"/>
                  <a:gd name="connsiteX86" fmla="*/ 232205 w 956530"/>
                  <a:gd name="connsiteY86" fmla="*/ 647972 h 956530"/>
                  <a:gd name="connsiteX87" fmla="*/ 325375 w 956530"/>
                  <a:gd name="connsiteY87" fmla="*/ 647972 h 956530"/>
                  <a:gd name="connsiteX88" fmla="*/ 507732 w 956530"/>
                  <a:gd name="connsiteY88" fmla="*/ 647972 h 956530"/>
                  <a:gd name="connsiteX89" fmla="*/ 416553 w 956530"/>
                  <a:gd name="connsiteY89" fmla="*/ 725112 h 956530"/>
                  <a:gd name="connsiteX90" fmla="*/ 325375 w 956530"/>
                  <a:gd name="connsiteY90" fmla="*/ 647972 h 956530"/>
                  <a:gd name="connsiteX91" fmla="*/ 802251 w 956530"/>
                  <a:gd name="connsiteY91" fmla="*/ 617116 h 956530"/>
                  <a:gd name="connsiteX92" fmla="*/ 30856 w 956530"/>
                  <a:gd name="connsiteY92" fmla="*/ 617116 h 956530"/>
                  <a:gd name="connsiteX93" fmla="*/ 30856 w 956530"/>
                  <a:gd name="connsiteY93" fmla="*/ 586260 h 956530"/>
                  <a:gd name="connsiteX94" fmla="*/ 802251 w 956530"/>
                  <a:gd name="connsiteY94" fmla="*/ 586260 h 956530"/>
                  <a:gd name="connsiteX95" fmla="*/ 771395 w 956530"/>
                  <a:gd name="connsiteY95" fmla="*/ 555405 h 956530"/>
                  <a:gd name="connsiteX96" fmla="*/ 61712 w 956530"/>
                  <a:gd name="connsiteY96" fmla="*/ 555405 h 956530"/>
                  <a:gd name="connsiteX97" fmla="*/ 61712 w 956530"/>
                  <a:gd name="connsiteY97" fmla="*/ 123423 h 956530"/>
                  <a:gd name="connsiteX98" fmla="*/ 703281 w 956530"/>
                  <a:gd name="connsiteY98" fmla="*/ 123423 h 956530"/>
                  <a:gd name="connsiteX99" fmla="*/ 510463 w 956530"/>
                  <a:gd name="connsiteY99" fmla="*/ 316257 h 956530"/>
                  <a:gd name="connsiteX100" fmla="*/ 473374 w 956530"/>
                  <a:gd name="connsiteY100" fmla="*/ 483156 h 956530"/>
                  <a:gd name="connsiteX101" fmla="*/ 640274 w 956530"/>
                  <a:gd name="connsiteY101" fmla="*/ 446067 h 956530"/>
                  <a:gd name="connsiteX102" fmla="*/ 771395 w 956530"/>
                  <a:gd name="connsiteY102" fmla="*/ 314945 h 9565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</a:cxnLst>
                <a:rect l="l" t="t" r="r" b="b"/>
                <a:pathLst>
                  <a:path w="956530" h="956530">
                    <a:moveTo>
                      <a:pt x="929639" y="156701"/>
                    </a:moveTo>
                    <a:cubicBezTo>
                      <a:pt x="946980" y="139360"/>
                      <a:pt x="956530" y="116311"/>
                      <a:pt x="956530" y="91796"/>
                    </a:cubicBezTo>
                    <a:cubicBezTo>
                      <a:pt x="956530" y="41177"/>
                      <a:pt x="915353" y="0"/>
                      <a:pt x="864734" y="0"/>
                    </a:cubicBezTo>
                    <a:cubicBezTo>
                      <a:pt x="840219" y="0"/>
                      <a:pt x="817170" y="9550"/>
                      <a:pt x="799829" y="26875"/>
                    </a:cubicBezTo>
                    <a:lnTo>
                      <a:pt x="734137" y="92567"/>
                    </a:lnTo>
                    <a:lnTo>
                      <a:pt x="30856" y="92567"/>
                    </a:lnTo>
                    <a:lnTo>
                      <a:pt x="30856" y="555405"/>
                    </a:lnTo>
                    <a:lnTo>
                      <a:pt x="0" y="555405"/>
                    </a:lnTo>
                    <a:lnTo>
                      <a:pt x="0" y="647972"/>
                    </a:lnTo>
                    <a:lnTo>
                      <a:pt x="92567" y="647972"/>
                    </a:lnTo>
                    <a:lnTo>
                      <a:pt x="92567" y="690785"/>
                    </a:lnTo>
                    <a:lnTo>
                      <a:pt x="148740" y="705225"/>
                    </a:lnTo>
                    <a:cubicBezTo>
                      <a:pt x="154912" y="728012"/>
                      <a:pt x="163983" y="749889"/>
                      <a:pt x="175816" y="770470"/>
                    </a:cubicBezTo>
                    <a:lnTo>
                      <a:pt x="146257" y="820456"/>
                    </a:lnTo>
                    <a:lnTo>
                      <a:pt x="228657" y="902826"/>
                    </a:lnTo>
                    <a:lnTo>
                      <a:pt x="278613" y="873281"/>
                    </a:lnTo>
                    <a:cubicBezTo>
                      <a:pt x="299178" y="885099"/>
                      <a:pt x="321039" y="894171"/>
                      <a:pt x="343857" y="900357"/>
                    </a:cubicBezTo>
                    <a:lnTo>
                      <a:pt x="358313" y="956530"/>
                    </a:lnTo>
                    <a:lnTo>
                      <a:pt x="474809" y="956530"/>
                    </a:lnTo>
                    <a:lnTo>
                      <a:pt x="489250" y="900357"/>
                    </a:lnTo>
                    <a:cubicBezTo>
                      <a:pt x="512068" y="894186"/>
                      <a:pt x="533929" y="885099"/>
                      <a:pt x="554494" y="873281"/>
                    </a:cubicBezTo>
                    <a:lnTo>
                      <a:pt x="604450" y="902826"/>
                    </a:lnTo>
                    <a:lnTo>
                      <a:pt x="686850" y="820456"/>
                    </a:lnTo>
                    <a:lnTo>
                      <a:pt x="657306" y="770485"/>
                    </a:lnTo>
                    <a:cubicBezTo>
                      <a:pt x="669139" y="749889"/>
                      <a:pt x="678195" y="728012"/>
                      <a:pt x="684382" y="705241"/>
                    </a:cubicBezTo>
                    <a:lnTo>
                      <a:pt x="740540" y="690785"/>
                    </a:lnTo>
                    <a:lnTo>
                      <a:pt x="740540" y="647972"/>
                    </a:lnTo>
                    <a:lnTo>
                      <a:pt x="833107" y="647972"/>
                    </a:lnTo>
                    <a:lnTo>
                      <a:pt x="833107" y="555405"/>
                    </a:lnTo>
                    <a:lnTo>
                      <a:pt x="802251" y="555405"/>
                    </a:lnTo>
                    <a:lnTo>
                      <a:pt x="802251" y="284089"/>
                    </a:lnTo>
                    <a:close/>
                    <a:moveTo>
                      <a:pt x="746927" y="123423"/>
                    </a:moveTo>
                    <a:lnTo>
                      <a:pt x="771395" y="98955"/>
                    </a:lnTo>
                    <a:lnTo>
                      <a:pt x="857576" y="185135"/>
                    </a:lnTo>
                    <a:lnTo>
                      <a:pt x="833107" y="209604"/>
                    </a:lnTo>
                    <a:close/>
                    <a:moveTo>
                      <a:pt x="725112" y="145238"/>
                    </a:moveTo>
                    <a:lnTo>
                      <a:pt x="757294" y="177421"/>
                    </a:lnTo>
                    <a:lnTo>
                      <a:pt x="578547" y="356169"/>
                    </a:lnTo>
                    <a:lnTo>
                      <a:pt x="546364" y="323986"/>
                    </a:lnTo>
                    <a:close/>
                    <a:moveTo>
                      <a:pt x="533512" y="354765"/>
                    </a:moveTo>
                    <a:lnTo>
                      <a:pt x="601766" y="423018"/>
                    </a:lnTo>
                    <a:lnTo>
                      <a:pt x="514012" y="442519"/>
                    </a:lnTo>
                    <a:close/>
                    <a:moveTo>
                      <a:pt x="632544" y="410166"/>
                    </a:moveTo>
                    <a:lnTo>
                      <a:pt x="600362" y="377984"/>
                    </a:lnTo>
                    <a:lnTo>
                      <a:pt x="779109" y="199236"/>
                    </a:lnTo>
                    <a:lnTo>
                      <a:pt x="811292" y="231419"/>
                    </a:lnTo>
                    <a:close/>
                    <a:moveTo>
                      <a:pt x="821644" y="48706"/>
                    </a:moveTo>
                    <a:cubicBezTo>
                      <a:pt x="833153" y="37197"/>
                      <a:pt x="848458" y="30856"/>
                      <a:pt x="864734" y="30856"/>
                    </a:cubicBezTo>
                    <a:cubicBezTo>
                      <a:pt x="898336" y="30856"/>
                      <a:pt x="925674" y="58194"/>
                      <a:pt x="925674" y="91796"/>
                    </a:cubicBezTo>
                    <a:cubicBezTo>
                      <a:pt x="925674" y="108072"/>
                      <a:pt x="919334" y="123377"/>
                      <a:pt x="907824" y="134886"/>
                    </a:cubicBezTo>
                    <a:lnTo>
                      <a:pt x="879391" y="163320"/>
                    </a:lnTo>
                    <a:lnTo>
                      <a:pt x="793210" y="77140"/>
                    </a:lnTo>
                    <a:close/>
                    <a:moveTo>
                      <a:pt x="709684" y="666871"/>
                    </a:moveTo>
                    <a:lnTo>
                      <a:pt x="658756" y="679954"/>
                    </a:lnTo>
                    <a:lnTo>
                      <a:pt x="656627" y="689057"/>
                    </a:lnTo>
                    <a:cubicBezTo>
                      <a:pt x="650564" y="714914"/>
                      <a:pt x="640335" y="739552"/>
                      <a:pt x="626234" y="762324"/>
                    </a:cubicBezTo>
                    <a:lnTo>
                      <a:pt x="621313" y="770269"/>
                    </a:lnTo>
                    <a:lnTo>
                      <a:pt x="648080" y="815581"/>
                    </a:lnTo>
                    <a:lnTo>
                      <a:pt x="599544" y="864117"/>
                    </a:lnTo>
                    <a:lnTo>
                      <a:pt x="554217" y="837334"/>
                    </a:lnTo>
                    <a:lnTo>
                      <a:pt x="546271" y="842256"/>
                    </a:lnTo>
                    <a:cubicBezTo>
                      <a:pt x="523561" y="856357"/>
                      <a:pt x="498923" y="866570"/>
                      <a:pt x="473020" y="872649"/>
                    </a:cubicBezTo>
                    <a:lnTo>
                      <a:pt x="463963" y="874762"/>
                    </a:lnTo>
                    <a:lnTo>
                      <a:pt x="450881" y="925674"/>
                    </a:lnTo>
                    <a:lnTo>
                      <a:pt x="382242" y="925674"/>
                    </a:lnTo>
                    <a:lnTo>
                      <a:pt x="369144" y="874762"/>
                    </a:lnTo>
                    <a:lnTo>
                      <a:pt x="360056" y="872633"/>
                    </a:lnTo>
                    <a:cubicBezTo>
                      <a:pt x="334153" y="866555"/>
                      <a:pt x="309515" y="856326"/>
                      <a:pt x="286805" y="842240"/>
                    </a:cubicBezTo>
                    <a:lnTo>
                      <a:pt x="278859" y="837319"/>
                    </a:lnTo>
                    <a:lnTo>
                      <a:pt x="233532" y="864102"/>
                    </a:lnTo>
                    <a:lnTo>
                      <a:pt x="184996" y="815565"/>
                    </a:lnTo>
                    <a:lnTo>
                      <a:pt x="211763" y="770254"/>
                    </a:lnTo>
                    <a:lnTo>
                      <a:pt x="206842" y="762308"/>
                    </a:lnTo>
                    <a:cubicBezTo>
                      <a:pt x="192741" y="739537"/>
                      <a:pt x="182512" y="714898"/>
                      <a:pt x="176449" y="689041"/>
                    </a:cubicBezTo>
                    <a:lnTo>
                      <a:pt x="174320" y="679939"/>
                    </a:lnTo>
                    <a:lnTo>
                      <a:pt x="123423" y="666871"/>
                    </a:lnTo>
                    <a:lnTo>
                      <a:pt x="123423" y="647972"/>
                    </a:lnTo>
                    <a:lnTo>
                      <a:pt x="201350" y="647972"/>
                    </a:lnTo>
                    <a:cubicBezTo>
                      <a:pt x="209310" y="759871"/>
                      <a:pt x="302665" y="848535"/>
                      <a:pt x="416553" y="848535"/>
                    </a:cubicBezTo>
                    <a:cubicBezTo>
                      <a:pt x="530442" y="848535"/>
                      <a:pt x="623797" y="759871"/>
                      <a:pt x="631757" y="647972"/>
                    </a:cubicBezTo>
                    <a:lnTo>
                      <a:pt x="709684" y="647972"/>
                    </a:lnTo>
                    <a:close/>
                    <a:moveTo>
                      <a:pt x="294195" y="647972"/>
                    </a:moveTo>
                    <a:cubicBezTo>
                      <a:pt x="301832" y="708758"/>
                      <a:pt x="353731" y="755967"/>
                      <a:pt x="416553" y="755967"/>
                    </a:cubicBezTo>
                    <a:cubicBezTo>
                      <a:pt x="479376" y="755967"/>
                      <a:pt x="531275" y="708758"/>
                      <a:pt x="538912" y="647972"/>
                    </a:cubicBezTo>
                    <a:lnTo>
                      <a:pt x="600917" y="647972"/>
                    </a:lnTo>
                    <a:cubicBezTo>
                      <a:pt x="593018" y="742838"/>
                      <a:pt x="513441" y="817679"/>
                      <a:pt x="416553" y="817679"/>
                    </a:cubicBezTo>
                    <a:cubicBezTo>
                      <a:pt x="319666" y="817679"/>
                      <a:pt x="240089" y="742838"/>
                      <a:pt x="232205" y="647972"/>
                    </a:cubicBezTo>
                    <a:close/>
                    <a:moveTo>
                      <a:pt x="325375" y="647972"/>
                    </a:moveTo>
                    <a:lnTo>
                      <a:pt x="507732" y="647972"/>
                    </a:lnTo>
                    <a:cubicBezTo>
                      <a:pt x="500358" y="691679"/>
                      <a:pt x="462344" y="725112"/>
                      <a:pt x="416553" y="725112"/>
                    </a:cubicBezTo>
                    <a:cubicBezTo>
                      <a:pt x="370763" y="725112"/>
                      <a:pt x="332765" y="691679"/>
                      <a:pt x="325375" y="647972"/>
                    </a:cubicBezTo>
                    <a:close/>
                    <a:moveTo>
                      <a:pt x="802251" y="617116"/>
                    </a:moveTo>
                    <a:lnTo>
                      <a:pt x="30856" y="617116"/>
                    </a:lnTo>
                    <a:lnTo>
                      <a:pt x="30856" y="586260"/>
                    </a:lnTo>
                    <a:lnTo>
                      <a:pt x="802251" y="586260"/>
                    </a:lnTo>
                    <a:close/>
                    <a:moveTo>
                      <a:pt x="771395" y="555405"/>
                    </a:moveTo>
                    <a:lnTo>
                      <a:pt x="61712" y="555405"/>
                    </a:lnTo>
                    <a:lnTo>
                      <a:pt x="61712" y="123423"/>
                    </a:lnTo>
                    <a:lnTo>
                      <a:pt x="703281" y="123423"/>
                    </a:lnTo>
                    <a:lnTo>
                      <a:pt x="510463" y="316257"/>
                    </a:lnTo>
                    <a:lnTo>
                      <a:pt x="473374" y="483156"/>
                    </a:lnTo>
                    <a:lnTo>
                      <a:pt x="640274" y="446067"/>
                    </a:lnTo>
                    <a:lnTo>
                      <a:pt x="771395" y="314945"/>
                    </a:lnTo>
                    <a:close/>
                  </a:path>
                </a:pathLst>
              </a:custGeom>
              <a:grpFill/>
              <a:ln w="153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="" xmlns:a16="http://schemas.microsoft.com/office/drawing/2014/main" id="{DD02E0F0-39E0-4AEE-B47F-0006F4F2F865}"/>
                  </a:ext>
                </a:extLst>
              </p:cNvPr>
              <p:cNvSpPr/>
              <p:nvPr/>
            </p:nvSpPr>
            <p:spPr>
              <a:xfrm>
                <a:off x="6396746" y="3809239"/>
                <a:ext cx="375330" cy="314945"/>
              </a:xfrm>
              <a:custGeom>
                <a:avLst/>
                <a:gdLst>
                  <a:gd name="connsiteX0" fmla="*/ 323986 w 375330"/>
                  <a:gd name="connsiteY0" fmla="*/ 150546 h 314945"/>
                  <a:gd name="connsiteX1" fmla="*/ 323986 w 375330"/>
                  <a:gd name="connsiteY1" fmla="*/ 92567 h 314945"/>
                  <a:gd name="connsiteX2" fmla="*/ 354842 w 375330"/>
                  <a:gd name="connsiteY2" fmla="*/ 92567 h 314945"/>
                  <a:gd name="connsiteX3" fmla="*/ 354842 w 375330"/>
                  <a:gd name="connsiteY3" fmla="*/ 0 h 314945"/>
                  <a:gd name="connsiteX4" fmla="*/ 87276 w 375330"/>
                  <a:gd name="connsiteY4" fmla="*/ 0 h 314945"/>
                  <a:gd name="connsiteX5" fmla="*/ 32723 w 375330"/>
                  <a:gd name="connsiteY5" fmla="*/ 22586 h 314945"/>
                  <a:gd name="connsiteX6" fmla="*/ 0 w 375330"/>
                  <a:gd name="connsiteY6" fmla="*/ 55324 h 314945"/>
                  <a:gd name="connsiteX7" fmla="*/ 0 w 375330"/>
                  <a:gd name="connsiteY7" fmla="*/ 61712 h 314945"/>
                  <a:gd name="connsiteX8" fmla="*/ 61712 w 375330"/>
                  <a:gd name="connsiteY8" fmla="*/ 123423 h 314945"/>
                  <a:gd name="connsiteX9" fmla="*/ 68099 w 375330"/>
                  <a:gd name="connsiteY9" fmla="*/ 123423 h 314945"/>
                  <a:gd name="connsiteX10" fmla="*/ 85393 w 375330"/>
                  <a:gd name="connsiteY10" fmla="*/ 106113 h 314945"/>
                  <a:gd name="connsiteX11" fmla="*/ 107995 w 375330"/>
                  <a:gd name="connsiteY11" fmla="*/ 93771 h 314945"/>
                  <a:gd name="connsiteX12" fmla="*/ 107995 w 375330"/>
                  <a:gd name="connsiteY12" fmla="*/ 308558 h 314945"/>
                  <a:gd name="connsiteX13" fmla="*/ 200563 w 375330"/>
                  <a:gd name="connsiteY13" fmla="*/ 308558 h 314945"/>
                  <a:gd name="connsiteX14" fmla="*/ 200563 w 375330"/>
                  <a:gd name="connsiteY14" fmla="*/ 92567 h 314945"/>
                  <a:gd name="connsiteX15" fmla="*/ 231419 w 375330"/>
                  <a:gd name="connsiteY15" fmla="*/ 92567 h 314945"/>
                  <a:gd name="connsiteX16" fmla="*/ 231419 w 375330"/>
                  <a:gd name="connsiteY16" fmla="*/ 150546 h 314945"/>
                  <a:gd name="connsiteX17" fmla="*/ 297651 w 375330"/>
                  <a:gd name="connsiteY17" fmla="*/ 304038 h 314945"/>
                  <a:gd name="connsiteX18" fmla="*/ 308558 w 375330"/>
                  <a:gd name="connsiteY18" fmla="*/ 314945 h 314945"/>
                  <a:gd name="connsiteX19" fmla="*/ 375330 w 375330"/>
                  <a:gd name="connsiteY19" fmla="*/ 248173 h 314945"/>
                  <a:gd name="connsiteX20" fmla="*/ 364423 w 375330"/>
                  <a:gd name="connsiteY20" fmla="*/ 237266 h 314945"/>
                  <a:gd name="connsiteX21" fmla="*/ 323986 w 375330"/>
                  <a:gd name="connsiteY21" fmla="*/ 150546 h 314945"/>
                  <a:gd name="connsiteX22" fmla="*/ 63578 w 375330"/>
                  <a:gd name="connsiteY22" fmla="*/ 84298 h 314945"/>
                  <a:gd name="connsiteX23" fmla="*/ 55864 w 375330"/>
                  <a:gd name="connsiteY23" fmla="*/ 92012 h 314945"/>
                  <a:gd name="connsiteX24" fmla="*/ 31411 w 375330"/>
                  <a:gd name="connsiteY24" fmla="*/ 67559 h 314945"/>
                  <a:gd name="connsiteX25" fmla="*/ 54538 w 375330"/>
                  <a:gd name="connsiteY25" fmla="*/ 44417 h 314945"/>
                  <a:gd name="connsiteX26" fmla="*/ 87276 w 375330"/>
                  <a:gd name="connsiteY26" fmla="*/ 30856 h 314945"/>
                  <a:gd name="connsiteX27" fmla="*/ 323986 w 375330"/>
                  <a:gd name="connsiteY27" fmla="*/ 30856 h 314945"/>
                  <a:gd name="connsiteX28" fmla="*/ 323986 w 375330"/>
                  <a:gd name="connsiteY28" fmla="*/ 61712 h 314945"/>
                  <a:gd name="connsiteX29" fmla="*/ 118131 w 375330"/>
                  <a:gd name="connsiteY29" fmla="*/ 61712 h 314945"/>
                  <a:gd name="connsiteX30" fmla="*/ 63578 w 375330"/>
                  <a:gd name="connsiteY30" fmla="*/ 84298 h 314945"/>
                  <a:gd name="connsiteX31" fmla="*/ 169707 w 375330"/>
                  <a:gd name="connsiteY31" fmla="*/ 277702 h 314945"/>
                  <a:gd name="connsiteX32" fmla="*/ 138851 w 375330"/>
                  <a:gd name="connsiteY32" fmla="*/ 277702 h 314945"/>
                  <a:gd name="connsiteX33" fmla="*/ 138851 w 375330"/>
                  <a:gd name="connsiteY33" fmla="*/ 92567 h 314945"/>
                  <a:gd name="connsiteX34" fmla="*/ 169707 w 375330"/>
                  <a:gd name="connsiteY34" fmla="*/ 92567 h 314945"/>
                  <a:gd name="connsiteX35" fmla="*/ 309036 w 375330"/>
                  <a:gd name="connsiteY35" fmla="*/ 270821 h 314945"/>
                  <a:gd name="connsiteX36" fmla="*/ 262274 w 375330"/>
                  <a:gd name="connsiteY36" fmla="*/ 150546 h 314945"/>
                  <a:gd name="connsiteX37" fmla="*/ 262274 w 375330"/>
                  <a:gd name="connsiteY37" fmla="*/ 92567 h 314945"/>
                  <a:gd name="connsiteX38" fmla="*/ 293130 w 375330"/>
                  <a:gd name="connsiteY38" fmla="*/ 92567 h 314945"/>
                  <a:gd name="connsiteX39" fmla="*/ 293130 w 375330"/>
                  <a:gd name="connsiteY39" fmla="*/ 150546 h 314945"/>
                  <a:gd name="connsiteX40" fmla="*/ 332240 w 375330"/>
                  <a:gd name="connsiteY40" fmla="*/ 247618 h 3149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375330" h="314945">
                    <a:moveTo>
                      <a:pt x="323986" y="150546"/>
                    </a:moveTo>
                    <a:lnTo>
                      <a:pt x="323986" y="92567"/>
                    </a:lnTo>
                    <a:lnTo>
                      <a:pt x="354842" y="92567"/>
                    </a:lnTo>
                    <a:lnTo>
                      <a:pt x="354842" y="0"/>
                    </a:lnTo>
                    <a:lnTo>
                      <a:pt x="87276" y="0"/>
                    </a:lnTo>
                    <a:cubicBezTo>
                      <a:pt x="66664" y="0"/>
                      <a:pt x="47287" y="8023"/>
                      <a:pt x="32723" y="22586"/>
                    </a:cubicBezTo>
                    <a:lnTo>
                      <a:pt x="0" y="55324"/>
                    </a:lnTo>
                    <a:lnTo>
                      <a:pt x="0" y="61712"/>
                    </a:lnTo>
                    <a:cubicBezTo>
                      <a:pt x="0" y="95746"/>
                      <a:pt x="27678" y="123423"/>
                      <a:pt x="61712" y="123423"/>
                    </a:cubicBezTo>
                    <a:lnTo>
                      <a:pt x="68099" y="123423"/>
                    </a:lnTo>
                    <a:lnTo>
                      <a:pt x="85393" y="106113"/>
                    </a:lnTo>
                    <a:cubicBezTo>
                      <a:pt x="91688" y="99819"/>
                      <a:pt x="99510" y="95653"/>
                      <a:pt x="107995" y="93771"/>
                    </a:cubicBezTo>
                    <a:lnTo>
                      <a:pt x="107995" y="308558"/>
                    </a:lnTo>
                    <a:lnTo>
                      <a:pt x="200563" y="308558"/>
                    </a:lnTo>
                    <a:lnTo>
                      <a:pt x="200563" y="92567"/>
                    </a:lnTo>
                    <a:lnTo>
                      <a:pt x="231419" y="92567"/>
                    </a:lnTo>
                    <a:lnTo>
                      <a:pt x="231419" y="150546"/>
                    </a:lnTo>
                    <a:cubicBezTo>
                      <a:pt x="231419" y="203556"/>
                      <a:pt x="257430" y="263802"/>
                      <a:pt x="297651" y="304038"/>
                    </a:cubicBezTo>
                    <a:lnTo>
                      <a:pt x="308558" y="314945"/>
                    </a:lnTo>
                    <a:lnTo>
                      <a:pt x="375330" y="248173"/>
                    </a:lnTo>
                    <a:lnTo>
                      <a:pt x="364423" y="237266"/>
                    </a:lnTo>
                    <a:cubicBezTo>
                      <a:pt x="344320" y="217163"/>
                      <a:pt x="323986" y="180923"/>
                      <a:pt x="323986" y="150546"/>
                    </a:cubicBezTo>
                    <a:close/>
                    <a:moveTo>
                      <a:pt x="63578" y="84298"/>
                    </a:moveTo>
                    <a:lnTo>
                      <a:pt x="55864" y="92012"/>
                    </a:lnTo>
                    <a:cubicBezTo>
                      <a:pt x="43522" y="89636"/>
                      <a:pt x="33772" y="79886"/>
                      <a:pt x="31411" y="67559"/>
                    </a:cubicBezTo>
                    <a:lnTo>
                      <a:pt x="54538" y="44417"/>
                    </a:lnTo>
                    <a:cubicBezTo>
                      <a:pt x="63285" y="35669"/>
                      <a:pt x="74902" y="30856"/>
                      <a:pt x="87276" y="30856"/>
                    </a:cubicBezTo>
                    <a:lnTo>
                      <a:pt x="323986" y="30856"/>
                    </a:lnTo>
                    <a:lnTo>
                      <a:pt x="323986" y="61712"/>
                    </a:lnTo>
                    <a:lnTo>
                      <a:pt x="118131" y="61712"/>
                    </a:lnTo>
                    <a:cubicBezTo>
                      <a:pt x="97520" y="61712"/>
                      <a:pt x="78142" y="69734"/>
                      <a:pt x="63578" y="84298"/>
                    </a:cubicBezTo>
                    <a:close/>
                    <a:moveTo>
                      <a:pt x="169707" y="277702"/>
                    </a:moveTo>
                    <a:lnTo>
                      <a:pt x="138851" y="277702"/>
                    </a:lnTo>
                    <a:lnTo>
                      <a:pt x="138851" y="92567"/>
                    </a:lnTo>
                    <a:lnTo>
                      <a:pt x="169707" y="92567"/>
                    </a:lnTo>
                    <a:close/>
                    <a:moveTo>
                      <a:pt x="309036" y="270821"/>
                    </a:moveTo>
                    <a:cubicBezTo>
                      <a:pt x="280664" y="236957"/>
                      <a:pt x="262274" y="190396"/>
                      <a:pt x="262274" y="150546"/>
                    </a:cubicBezTo>
                    <a:lnTo>
                      <a:pt x="262274" y="92567"/>
                    </a:lnTo>
                    <a:lnTo>
                      <a:pt x="293130" y="92567"/>
                    </a:lnTo>
                    <a:lnTo>
                      <a:pt x="293130" y="150546"/>
                    </a:lnTo>
                    <a:cubicBezTo>
                      <a:pt x="293130" y="185582"/>
                      <a:pt x="311459" y="222347"/>
                      <a:pt x="332240" y="247618"/>
                    </a:cubicBezTo>
                    <a:close/>
                  </a:path>
                </a:pathLst>
              </a:custGeom>
              <a:grpFill/>
              <a:ln w="153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="" xmlns:a16="http://schemas.microsoft.com/office/drawing/2014/main" id="{4CD399BB-94A4-4720-A632-CAB0243B843D}"/>
                  </a:ext>
                </a:extLst>
              </p:cNvPr>
              <p:cNvSpPr/>
              <p:nvPr/>
            </p:nvSpPr>
            <p:spPr>
              <a:xfrm>
                <a:off x="6952150" y="4025230"/>
                <a:ext cx="92567" cy="123423"/>
              </a:xfrm>
              <a:custGeom>
                <a:avLst/>
                <a:gdLst>
                  <a:gd name="connsiteX0" fmla="*/ 92567 w 92567"/>
                  <a:gd name="connsiteY0" fmla="*/ 0 h 123423"/>
                  <a:gd name="connsiteX1" fmla="*/ 61712 w 92567"/>
                  <a:gd name="connsiteY1" fmla="*/ 0 h 123423"/>
                  <a:gd name="connsiteX2" fmla="*/ 61712 w 92567"/>
                  <a:gd name="connsiteY2" fmla="*/ 92567 h 123423"/>
                  <a:gd name="connsiteX3" fmla="*/ 0 w 92567"/>
                  <a:gd name="connsiteY3" fmla="*/ 92567 h 123423"/>
                  <a:gd name="connsiteX4" fmla="*/ 0 w 92567"/>
                  <a:gd name="connsiteY4" fmla="*/ 123423 h 123423"/>
                  <a:gd name="connsiteX5" fmla="*/ 92567 w 92567"/>
                  <a:gd name="connsiteY5" fmla="*/ 123423 h 123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92567" h="123423">
                    <a:moveTo>
                      <a:pt x="92567" y="0"/>
                    </a:moveTo>
                    <a:lnTo>
                      <a:pt x="61712" y="0"/>
                    </a:lnTo>
                    <a:lnTo>
                      <a:pt x="61712" y="92567"/>
                    </a:lnTo>
                    <a:lnTo>
                      <a:pt x="0" y="92567"/>
                    </a:lnTo>
                    <a:lnTo>
                      <a:pt x="0" y="123423"/>
                    </a:lnTo>
                    <a:lnTo>
                      <a:pt x="92567" y="123423"/>
                    </a:lnTo>
                    <a:close/>
                  </a:path>
                </a:pathLst>
              </a:custGeom>
              <a:grpFill/>
              <a:ln w="153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="" xmlns:a16="http://schemas.microsoft.com/office/drawing/2014/main" id="{118066DA-4188-4413-8DCE-C313C806A8EA}"/>
                  </a:ext>
                </a:extLst>
              </p:cNvPr>
              <p:cNvSpPr/>
              <p:nvPr/>
            </p:nvSpPr>
            <p:spPr>
              <a:xfrm>
                <a:off x="6890439" y="4117797"/>
                <a:ext cx="30855" cy="30855"/>
              </a:xfrm>
              <a:custGeom>
                <a:avLst/>
                <a:gdLst>
                  <a:gd name="connsiteX0" fmla="*/ 0 w 30855"/>
                  <a:gd name="connsiteY0" fmla="*/ 0 h 30855"/>
                  <a:gd name="connsiteX1" fmla="*/ 30856 w 30855"/>
                  <a:gd name="connsiteY1" fmla="*/ 0 h 30855"/>
                  <a:gd name="connsiteX2" fmla="*/ 30856 w 30855"/>
                  <a:gd name="connsiteY2" fmla="*/ 30856 h 30855"/>
                  <a:gd name="connsiteX3" fmla="*/ 0 w 30855"/>
                  <a:gd name="connsiteY3" fmla="*/ 30856 h 30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855" h="30855">
                    <a:moveTo>
                      <a:pt x="0" y="0"/>
                    </a:moveTo>
                    <a:lnTo>
                      <a:pt x="30856" y="0"/>
                    </a:lnTo>
                    <a:lnTo>
                      <a:pt x="30856" y="30856"/>
                    </a:lnTo>
                    <a:lnTo>
                      <a:pt x="0" y="30856"/>
                    </a:lnTo>
                    <a:close/>
                  </a:path>
                </a:pathLst>
              </a:custGeom>
              <a:grpFill/>
              <a:ln w="1532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61" name="组合 160">
            <a:extLst>
              <a:ext uri="{FF2B5EF4-FFF2-40B4-BE49-F238E27FC236}">
                <a16:creationId xmlns="" xmlns:a16="http://schemas.microsoft.com/office/drawing/2014/main" id="{A1544B75-8BD1-4D93-8BEE-4E55A035B387}"/>
              </a:ext>
            </a:extLst>
          </p:cNvPr>
          <p:cNvGrpSpPr/>
          <p:nvPr/>
        </p:nvGrpSpPr>
        <p:grpSpPr>
          <a:xfrm>
            <a:off x="0" y="196591"/>
            <a:ext cx="12239382" cy="523402"/>
            <a:chOff x="0" y="196591"/>
            <a:chExt cx="12239382" cy="523402"/>
          </a:xfrm>
        </p:grpSpPr>
        <p:pic>
          <p:nvPicPr>
            <p:cNvPr id="162" name="图片 161" descr="图片包含 游戏机, 钟表&#10;&#10;描述已自动生成">
              <a:extLst>
                <a:ext uri="{FF2B5EF4-FFF2-40B4-BE49-F238E27FC236}">
                  <a16:creationId xmlns="" xmlns:a16="http://schemas.microsoft.com/office/drawing/2014/main" id="{9C69248C-AB96-4820-8AA1-FC00936C920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52150" y="196591"/>
              <a:ext cx="1838744" cy="523220"/>
            </a:xfrm>
            <a:prstGeom prst="rect">
              <a:avLst/>
            </a:prstGeom>
          </p:spPr>
        </p:pic>
        <p:grpSp>
          <p:nvGrpSpPr>
            <p:cNvPr id="163" name="组合 162">
              <a:extLst>
                <a:ext uri="{FF2B5EF4-FFF2-40B4-BE49-F238E27FC236}">
                  <a16:creationId xmlns="" xmlns:a16="http://schemas.microsoft.com/office/drawing/2014/main" id="{997F21E2-B0F9-477F-975B-2054367EF6EB}"/>
                </a:ext>
              </a:extLst>
            </p:cNvPr>
            <p:cNvGrpSpPr/>
            <p:nvPr/>
          </p:nvGrpSpPr>
          <p:grpSpPr>
            <a:xfrm>
              <a:off x="401106" y="196591"/>
              <a:ext cx="2878393" cy="523220"/>
              <a:chOff x="401106" y="196591"/>
              <a:chExt cx="2878393" cy="523220"/>
            </a:xfrm>
          </p:grpSpPr>
          <p:sp>
            <p:nvSpPr>
              <p:cNvPr id="180" name="文本框 179">
                <a:extLst>
                  <a:ext uri="{FF2B5EF4-FFF2-40B4-BE49-F238E27FC236}">
                    <a16:creationId xmlns="" xmlns:a16="http://schemas.microsoft.com/office/drawing/2014/main" id="{9893546B-0678-405A-B557-880461D8C06C}"/>
                  </a:ext>
                </a:extLst>
              </p:cNvPr>
              <p:cNvSpPr txBox="1"/>
              <p:nvPr/>
            </p:nvSpPr>
            <p:spPr>
              <a:xfrm>
                <a:off x="646027" y="196591"/>
                <a:ext cx="263347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4271ED"/>
                    </a:solidFill>
                    <a:latin typeface="+mj-ea"/>
                    <a:ea typeface="+mj-ea"/>
                  </a:rPr>
                  <a:t>请输入大标题</a:t>
                </a:r>
              </a:p>
            </p:txBody>
          </p:sp>
          <p:grpSp>
            <p:nvGrpSpPr>
              <p:cNvPr id="181" name="组合 180">
                <a:extLst>
                  <a:ext uri="{FF2B5EF4-FFF2-40B4-BE49-F238E27FC236}">
                    <a16:creationId xmlns="" xmlns:a16="http://schemas.microsoft.com/office/drawing/2014/main" id="{D25B9146-8476-402E-A7FD-2BE76B3212D7}"/>
                  </a:ext>
                </a:extLst>
              </p:cNvPr>
              <p:cNvGrpSpPr/>
              <p:nvPr/>
            </p:nvGrpSpPr>
            <p:grpSpPr>
              <a:xfrm>
                <a:off x="401106" y="260985"/>
                <a:ext cx="200422" cy="334372"/>
                <a:chOff x="269661" y="296863"/>
                <a:chExt cx="200422" cy="298494"/>
              </a:xfrm>
            </p:grpSpPr>
            <p:sp>
              <p:nvSpPr>
                <p:cNvPr id="182" name="矩形: 圆角 181">
                  <a:extLst>
                    <a:ext uri="{FF2B5EF4-FFF2-40B4-BE49-F238E27FC236}">
                      <a16:creationId xmlns="" xmlns:a16="http://schemas.microsoft.com/office/drawing/2014/main" id="{0E29FFE6-A72F-45BE-B696-EA46AB0A4FAA}"/>
                    </a:ext>
                  </a:extLst>
                </p:cNvPr>
                <p:cNvSpPr/>
                <p:nvPr/>
              </p:nvSpPr>
              <p:spPr>
                <a:xfrm>
                  <a:off x="269661" y="296863"/>
                  <a:ext cx="39815" cy="29849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3" name="矩形: 圆角 182">
                  <a:extLst>
                    <a:ext uri="{FF2B5EF4-FFF2-40B4-BE49-F238E27FC236}">
                      <a16:creationId xmlns="" xmlns:a16="http://schemas.microsoft.com/office/drawing/2014/main" id="{4EA3475B-D04B-4698-836A-8811A0D73B80}"/>
                    </a:ext>
                  </a:extLst>
                </p:cNvPr>
                <p:cNvSpPr/>
                <p:nvPr/>
              </p:nvSpPr>
              <p:spPr>
                <a:xfrm>
                  <a:off x="353975" y="466567"/>
                  <a:ext cx="31794" cy="12879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lt1">
                        <a:lumMod val="100000"/>
                      </a:schemeClr>
                    </a:solidFill>
                  </a:endParaRPr>
                </a:p>
              </p:txBody>
            </p:sp>
            <p:sp>
              <p:nvSpPr>
                <p:cNvPr id="184" name="矩形: 圆角 183">
                  <a:extLst>
                    <a:ext uri="{FF2B5EF4-FFF2-40B4-BE49-F238E27FC236}">
                      <a16:creationId xmlns="" xmlns:a16="http://schemas.microsoft.com/office/drawing/2014/main" id="{F863C543-671B-42BD-843D-A9B62B702BCF}"/>
                    </a:ext>
                  </a:extLst>
                </p:cNvPr>
                <p:cNvSpPr/>
                <p:nvPr/>
              </p:nvSpPr>
              <p:spPr>
                <a:xfrm>
                  <a:off x="430268" y="405187"/>
                  <a:ext cx="39815" cy="19017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64" name="组合 163">
              <a:extLst>
                <a:ext uri="{FF2B5EF4-FFF2-40B4-BE49-F238E27FC236}">
                  <a16:creationId xmlns="" xmlns:a16="http://schemas.microsoft.com/office/drawing/2014/main" id="{ED0A73B8-B153-4436-B488-9EE0547C4A28}"/>
                </a:ext>
              </a:extLst>
            </p:cNvPr>
            <p:cNvGrpSpPr/>
            <p:nvPr/>
          </p:nvGrpSpPr>
          <p:grpSpPr>
            <a:xfrm>
              <a:off x="0" y="291751"/>
              <a:ext cx="12239382" cy="428242"/>
              <a:chOff x="0" y="309367"/>
              <a:chExt cx="12239382" cy="428242"/>
            </a:xfrm>
          </p:grpSpPr>
          <p:sp>
            <p:nvSpPr>
              <p:cNvPr id="165" name="矩形: 圆角 164">
                <a:extLst>
                  <a:ext uri="{FF2B5EF4-FFF2-40B4-BE49-F238E27FC236}">
                    <a16:creationId xmlns="" xmlns:a16="http://schemas.microsoft.com/office/drawing/2014/main" id="{F970B121-6383-40FD-9CAB-0C9296A9404E}"/>
                  </a:ext>
                </a:extLst>
              </p:cNvPr>
              <p:cNvSpPr/>
              <p:nvPr/>
            </p:nvSpPr>
            <p:spPr>
              <a:xfrm>
                <a:off x="12165196" y="309367"/>
                <a:ext cx="74186" cy="295939"/>
              </a:xfrm>
              <a:prstGeom prst="roundRect">
                <a:avLst>
                  <a:gd name="adj" fmla="val 50000"/>
                </a:avLst>
              </a:prstGeom>
              <a:solidFill>
                <a:srgbClr val="4271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66" name="直接连接符 165">
                <a:extLst>
                  <a:ext uri="{FF2B5EF4-FFF2-40B4-BE49-F238E27FC236}">
                    <a16:creationId xmlns="" xmlns:a16="http://schemas.microsoft.com/office/drawing/2014/main" id="{C3B1A1B0-5B11-4612-97BF-44CDF74A019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722099"/>
                <a:ext cx="12212578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67" name="组合 166">
                <a:extLst>
                  <a:ext uri="{FF2B5EF4-FFF2-40B4-BE49-F238E27FC236}">
                    <a16:creationId xmlns="" xmlns:a16="http://schemas.microsoft.com/office/drawing/2014/main" id="{3A52B12D-760B-42BB-BF23-64CA4BE14D91}"/>
                  </a:ext>
                </a:extLst>
              </p:cNvPr>
              <p:cNvGrpSpPr/>
              <p:nvPr/>
            </p:nvGrpSpPr>
            <p:grpSpPr>
              <a:xfrm>
                <a:off x="3588643" y="370686"/>
                <a:ext cx="5014714" cy="246221"/>
                <a:chOff x="4686300" y="405641"/>
                <a:chExt cx="5014714" cy="246221"/>
              </a:xfrm>
            </p:grpSpPr>
            <p:sp>
              <p:nvSpPr>
                <p:cNvPr id="169" name="文本框 168">
                  <a:extLst>
                    <a:ext uri="{FF2B5EF4-FFF2-40B4-BE49-F238E27FC236}">
                      <a16:creationId xmlns="" xmlns:a16="http://schemas.microsoft.com/office/drawing/2014/main" id="{E930C3D2-225A-4214-9E84-21F435C08D63}"/>
                    </a:ext>
                  </a:extLst>
                </p:cNvPr>
                <p:cNvSpPr txBox="1"/>
                <p:nvPr/>
              </p:nvSpPr>
              <p:spPr>
                <a:xfrm>
                  <a:off x="468630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rgbClr val="4271ED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课题背景</a:t>
                  </a:r>
                </a:p>
              </p:txBody>
            </p:sp>
            <p:sp>
              <p:nvSpPr>
                <p:cNvPr id="170" name="文本框 169">
                  <a:extLst>
                    <a:ext uri="{FF2B5EF4-FFF2-40B4-BE49-F238E27FC236}">
                      <a16:creationId xmlns="" xmlns:a16="http://schemas.microsoft.com/office/drawing/2014/main" id="{F172923E-B0B2-4EBE-ACF4-9AF3A60EDB03}"/>
                    </a:ext>
                  </a:extLst>
                </p:cNvPr>
                <p:cNvSpPr txBox="1"/>
                <p:nvPr/>
              </p:nvSpPr>
              <p:spPr>
                <a:xfrm>
                  <a:off x="552413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课题概述</a:t>
                  </a:r>
                </a:p>
              </p:txBody>
            </p:sp>
            <p:sp>
              <p:nvSpPr>
                <p:cNvPr id="171" name="文本框 170">
                  <a:extLst>
                    <a:ext uri="{FF2B5EF4-FFF2-40B4-BE49-F238E27FC236}">
                      <a16:creationId xmlns="" xmlns:a16="http://schemas.microsoft.com/office/drawing/2014/main" id="{C5E4514A-B7A1-4ED7-8F5B-96E115F9AC19}"/>
                    </a:ext>
                  </a:extLst>
                </p:cNvPr>
                <p:cNvSpPr txBox="1"/>
                <p:nvPr/>
              </p:nvSpPr>
              <p:spPr>
                <a:xfrm>
                  <a:off x="636196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研究方法</a:t>
                  </a:r>
                </a:p>
              </p:txBody>
            </p:sp>
            <p:sp>
              <p:nvSpPr>
                <p:cNvPr id="172" name="文本框 171">
                  <a:extLst>
                    <a:ext uri="{FF2B5EF4-FFF2-40B4-BE49-F238E27FC236}">
                      <a16:creationId xmlns="" xmlns:a16="http://schemas.microsoft.com/office/drawing/2014/main" id="{38EE597F-4EA9-4C83-962A-C6ACB132F62B}"/>
                    </a:ext>
                  </a:extLst>
                </p:cNvPr>
                <p:cNvSpPr txBox="1"/>
                <p:nvPr/>
              </p:nvSpPr>
              <p:spPr>
                <a:xfrm>
                  <a:off x="719979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研究过程</a:t>
                  </a:r>
                </a:p>
              </p:txBody>
            </p:sp>
            <p:sp>
              <p:nvSpPr>
                <p:cNvPr id="173" name="文本框 172">
                  <a:extLst>
                    <a:ext uri="{FF2B5EF4-FFF2-40B4-BE49-F238E27FC236}">
                      <a16:creationId xmlns="" xmlns:a16="http://schemas.microsoft.com/office/drawing/2014/main" id="{F8C11C32-D032-4C39-917B-BC2179453323}"/>
                    </a:ext>
                  </a:extLst>
                </p:cNvPr>
                <p:cNvSpPr txBox="1"/>
                <p:nvPr/>
              </p:nvSpPr>
              <p:spPr>
                <a:xfrm>
                  <a:off x="803762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结论分析</a:t>
                  </a:r>
                </a:p>
              </p:txBody>
            </p:sp>
            <p:sp>
              <p:nvSpPr>
                <p:cNvPr id="174" name="文本框 173">
                  <a:extLst>
                    <a:ext uri="{FF2B5EF4-FFF2-40B4-BE49-F238E27FC236}">
                      <a16:creationId xmlns="" xmlns:a16="http://schemas.microsoft.com/office/drawing/2014/main" id="{DE1FF7BE-5EE0-4203-93F7-7986606D773D}"/>
                    </a:ext>
                  </a:extLst>
                </p:cNvPr>
                <p:cNvSpPr txBox="1"/>
                <p:nvPr/>
              </p:nvSpPr>
              <p:spPr>
                <a:xfrm>
                  <a:off x="887545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未来规划</a:t>
                  </a:r>
                </a:p>
              </p:txBody>
            </p:sp>
            <p:cxnSp>
              <p:nvCxnSpPr>
                <p:cNvPr id="175" name="直接连接符 174">
                  <a:extLst>
                    <a:ext uri="{FF2B5EF4-FFF2-40B4-BE49-F238E27FC236}">
                      <a16:creationId xmlns="" xmlns:a16="http://schemas.microsoft.com/office/drawing/2014/main" id="{071A3F67-CD2B-40AF-AA3E-540D01FC433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1799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6" name="直接连接符 175">
                  <a:extLst>
                    <a:ext uri="{FF2B5EF4-FFF2-40B4-BE49-F238E27FC236}">
                      <a16:creationId xmlns="" xmlns:a16="http://schemas.microsoft.com/office/drawing/2014/main" id="{9AA9F532-AD6F-414D-A24C-D60F1B8B5B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35582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7" name="直接连接符 176">
                  <a:extLst>
                    <a:ext uri="{FF2B5EF4-FFF2-40B4-BE49-F238E27FC236}">
                      <a16:creationId xmlns="" xmlns:a16="http://schemas.microsoft.com/office/drawing/2014/main" id="{11786C6E-D79F-4EEB-86EB-23F0F7B77AE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19365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8" name="直接连接符 177">
                  <a:extLst>
                    <a:ext uri="{FF2B5EF4-FFF2-40B4-BE49-F238E27FC236}">
                      <a16:creationId xmlns="" xmlns:a16="http://schemas.microsoft.com/office/drawing/2014/main" id="{FCC960DB-0806-4296-9146-AB5962C7BD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03148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9" name="直接连接符 178">
                  <a:extLst>
                    <a:ext uri="{FF2B5EF4-FFF2-40B4-BE49-F238E27FC236}">
                      <a16:creationId xmlns="" xmlns:a16="http://schemas.microsoft.com/office/drawing/2014/main" id="{BB651F13-CED5-4FCF-BC8B-869F928E834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6931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68" name="矩形: 圆角 167">
                <a:extLst>
                  <a:ext uri="{FF2B5EF4-FFF2-40B4-BE49-F238E27FC236}">
                    <a16:creationId xmlns="" xmlns:a16="http://schemas.microsoft.com/office/drawing/2014/main" id="{24D414F6-383F-4FA1-A965-97C5C197A213}"/>
                  </a:ext>
                </a:extLst>
              </p:cNvPr>
              <p:cNvSpPr/>
              <p:nvPr/>
            </p:nvSpPr>
            <p:spPr>
              <a:xfrm rot="5400000">
                <a:off x="3976854" y="484753"/>
                <a:ext cx="31018" cy="474693"/>
              </a:xfrm>
              <a:prstGeom prst="roundRect">
                <a:avLst>
                  <a:gd name="adj" fmla="val 50000"/>
                </a:avLst>
              </a:prstGeom>
              <a:solidFill>
                <a:srgbClr val="4271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62CA0CC3-ADD5-4424-A610-77D36AC379CA}"/>
              </a:ext>
            </a:extLst>
          </p:cNvPr>
          <p:cNvGrpSpPr/>
          <p:nvPr/>
        </p:nvGrpSpPr>
        <p:grpSpPr>
          <a:xfrm flipH="1">
            <a:off x="9823920" y="5515410"/>
            <a:ext cx="1605835" cy="698946"/>
            <a:chOff x="-98766" y="5751072"/>
            <a:chExt cx="2407400" cy="1047830"/>
          </a:xfrm>
        </p:grpSpPr>
        <p:pic>
          <p:nvPicPr>
            <p:cNvPr id="52" name="图片 51">
              <a:extLst>
                <a:ext uri="{FF2B5EF4-FFF2-40B4-BE49-F238E27FC236}">
                  <a16:creationId xmlns="" xmlns:a16="http://schemas.microsoft.com/office/drawing/2014/main" id="{E21D1806-88B1-4C3B-8E8D-F5ABB6FF85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email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colorTemperature colorTemp="53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524564">
              <a:off x="491900" y="5751072"/>
              <a:ext cx="1504456" cy="532478"/>
            </a:xfrm>
            <a:prstGeom prst="rect">
              <a:avLst/>
            </a:prstGeom>
            <a:effectLst>
              <a:outerShdw blurRad="177800" algn="ctr" rotWithShape="0">
                <a:srgbClr val="235DF2">
                  <a:alpha val="10000"/>
                </a:srgbClr>
              </a:outerShdw>
            </a:effectLst>
          </p:spPr>
        </p:pic>
        <p:pic>
          <p:nvPicPr>
            <p:cNvPr id="53" name="图片 52">
              <a:extLst>
                <a:ext uri="{FF2B5EF4-FFF2-40B4-BE49-F238E27FC236}">
                  <a16:creationId xmlns="" xmlns:a16="http://schemas.microsoft.com/office/drawing/2014/main" id="{E3747A2F-83C2-4506-9D74-C84A196D3CA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87699" y="5769170"/>
              <a:ext cx="1499504" cy="695059"/>
            </a:xfrm>
            <a:prstGeom prst="rect">
              <a:avLst/>
            </a:prstGeom>
          </p:spPr>
        </p:pic>
        <p:pic>
          <p:nvPicPr>
            <p:cNvPr id="54" name="图片 53">
              <a:extLst>
                <a:ext uri="{FF2B5EF4-FFF2-40B4-BE49-F238E27FC236}">
                  <a16:creationId xmlns="" xmlns:a16="http://schemas.microsoft.com/office/drawing/2014/main" id="{B09AD93C-47F7-4230-897A-F0268C8B8EAE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809129" y="6103843"/>
              <a:ext cx="1499505" cy="695059"/>
            </a:xfrm>
            <a:prstGeom prst="rect">
              <a:avLst/>
            </a:prstGeom>
          </p:spPr>
        </p:pic>
        <p:pic>
          <p:nvPicPr>
            <p:cNvPr id="55" name="图片 54">
              <a:extLst>
                <a:ext uri="{FF2B5EF4-FFF2-40B4-BE49-F238E27FC236}">
                  <a16:creationId xmlns="" xmlns:a16="http://schemas.microsoft.com/office/drawing/2014/main" id="{0159494B-9A2E-4784-8EA7-30F75F935BE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0443" y="5814302"/>
              <a:ext cx="1499504" cy="695059"/>
            </a:xfrm>
            <a:prstGeom prst="rect">
              <a:avLst/>
            </a:prstGeom>
          </p:spPr>
        </p:pic>
        <p:pic>
          <p:nvPicPr>
            <p:cNvPr id="56" name="图片 55">
              <a:extLst>
                <a:ext uri="{FF2B5EF4-FFF2-40B4-BE49-F238E27FC236}">
                  <a16:creationId xmlns="" xmlns:a16="http://schemas.microsoft.com/office/drawing/2014/main" id="{4013999A-6A85-48E5-A26D-00A8B496614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98766" y="5982717"/>
              <a:ext cx="1499505" cy="695059"/>
            </a:xfrm>
            <a:prstGeom prst="rect">
              <a:avLst/>
            </a:prstGeom>
          </p:spPr>
        </p:pic>
        <p:pic>
          <p:nvPicPr>
            <p:cNvPr id="57" name="图片 56">
              <a:extLst>
                <a:ext uri="{FF2B5EF4-FFF2-40B4-BE49-F238E27FC236}">
                  <a16:creationId xmlns="" xmlns:a16="http://schemas.microsoft.com/office/drawing/2014/main" id="{54C1A497-85E4-4A2D-8BB3-4BCB0DAC46A2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90667" y="5776813"/>
              <a:ext cx="1499505" cy="695059"/>
            </a:xfrm>
            <a:prstGeom prst="rect">
              <a:avLst/>
            </a:prstGeom>
          </p:spPr>
        </p:pic>
      </p:grpSp>
      <p:grpSp>
        <p:nvGrpSpPr>
          <p:cNvPr id="185" name="组合 184">
            <a:extLst>
              <a:ext uri="{FF2B5EF4-FFF2-40B4-BE49-F238E27FC236}">
                <a16:creationId xmlns="" xmlns:a16="http://schemas.microsoft.com/office/drawing/2014/main" id="{6A944F4D-1116-476B-92AC-540EFE28A29C}"/>
              </a:ext>
            </a:extLst>
          </p:cNvPr>
          <p:cNvGrpSpPr/>
          <p:nvPr/>
        </p:nvGrpSpPr>
        <p:grpSpPr>
          <a:xfrm>
            <a:off x="702772" y="2341072"/>
            <a:ext cx="1561381" cy="679597"/>
            <a:chOff x="-98766" y="5751072"/>
            <a:chExt cx="2407400" cy="1047830"/>
          </a:xfrm>
        </p:grpSpPr>
        <p:pic>
          <p:nvPicPr>
            <p:cNvPr id="186" name="图片 185">
              <a:extLst>
                <a:ext uri="{FF2B5EF4-FFF2-40B4-BE49-F238E27FC236}">
                  <a16:creationId xmlns="" xmlns:a16="http://schemas.microsoft.com/office/drawing/2014/main" id="{4CA1E141-DFB2-4417-986A-088DF46924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email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colorTemperature colorTemp="53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524564">
              <a:off x="491900" y="5751072"/>
              <a:ext cx="1504456" cy="532478"/>
            </a:xfrm>
            <a:prstGeom prst="rect">
              <a:avLst/>
            </a:prstGeom>
            <a:effectLst/>
          </p:spPr>
        </p:pic>
        <p:pic>
          <p:nvPicPr>
            <p:cNvPr id="187" name="图片 186">
              <a:extLst>
                <a:ext uri="{FF2B5EF4-FFF2-40B4-BE49-F238E27FC236}">
                  <a16:creationId xmlns="" xmlns:a16="http://schemas.microsoft.com/office/drawing/2014/main" id="{292BE0F1-43E2-4D9D-A037-A8606A50B0D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87699" y="5769170"/>
              <a:ext cx="1499504" cy="695059"/>
            </a:xfrm>
            <a:prstGeom prst="rect">
              <a:avLst/>
            </a:prstGeom>
          </p:spPr>
        </p:pic>
        <p:pic>
          <p:nvPicPr>
            <p:cNvPr id="188" name="图片 187">
              <a:extLst>
                <a:ext uri="{FF2B5EF4-FFF2-40B4-BE49-F238E27FC236}">
                  <a16:creationId xmlns="" xmlns:a16="http://schemas.microsoft.com/office/drawing/2014/main" id="{4005FE23-6B65-477D-A6B1-DA6B45B4AA6C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809129" y="6103843"/>
              <a:ext cx="1499505" cy="695059"/>
            </a:xfrm>
            <a:prstGeom prst="rect">
              <a:avLst/>
            </a:prstGeom>
          </p:spPr>
        </p:pic>
        <p:pic>
          <p:nvPicPr>
            <p:cNvPr id="189" name="图片 188">
              <a:extLst>
                <a:ext uri="{FF2B5EF4-FFF2-40B4-BE49-F238E27FC236}">
                  <a16:creationId xmlns="" xmlns:a16="http://schemas.microsoft.com/office/drawing/2014/main" id="{CE09741F-94D4-4523-A04B-CB2ED3AB99A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0443" y="5814302"/>
              <a:ext cx="1499504" cy="695059"/>
            </a:xfrm>
            <a:prstGeom prst="rect">
              <a:avLst/>
            </a:prstGeom>
          </p:spPr>
        </p:pic>
        <p:pic>
          <p:nvPicPr>
            <p:cNvPr id="190" name="图片 189">
              <a:extLst>
                <a:ext uri="{FF2B5EF4-FFF2-40B4-BE49-F238E27FC236}">
                  <a16:creationId xmlns="" xmlns:a16="http://schemas.microsoft.com/office/drawing/2014/main" id="{DE1DA7EF-A4AD-4537-A793-96FF007BCF2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98766" y="5982717"/>
              <a:ext cx="1499505" cy="695059"/>
            </a:xfrm>
            <a:prstGeom prst="rect">
              <a:avLst/>
            </a:prstGeom>
          </p:spPr>
        </p:pic>
        <p:pic>
          <p:nvPicPr>
            <p:cNvPr id="191" name="图片 190">
              <a:extLst>
                <a:ext uri="{FF2B5EF4-FFF2-40B4-BE49-F238E27FC236}">
                  <a16:creationId xmlns="" xmlns:a16="http://schemas.microsoft.com/office/drawing/2014/main" id="{F05CCC4E-313B-4623-98B6-7E6DB51F31B0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90667" y="5776813"/>
              <a:ext cx="1499505" cy="695059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270792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E8A5F24E-EF56-4FD2-8BBE-861018933C4C}"/>
              </a:ext>
            </a:extLst>
          </p:cNvPr>
          <p:cNvGrpSpPr/>
          <p:nvPr/>
        </p:nvGrpSpPr>
        <p:grpSpPr>
          <a:xfrm>
            <a:off x="0" y="-36167"/>
            <a:ext cx="12192000" cy="6930334"/>
            <a:chOff x="9544874" y="6830112"/>
            <a:chExt cx="12192000" cy="6930334"/>
          </a:xfrm>
        </p:grpSpPr>
        <p:pic>
          <p:nvPicPr>
            <p:cNvPr id="237" name="图片 236" descr="雪地上的白云&#10;&#10;描述已自动生成">
              <a:extLst>
                <a:ext uri="{FF2B5EF4-FFF2-40B4-BE49-F238E27FC236}">
                  <a16:creationId xmlns="" xmlns:a16="http://schemas.microsoft.com/office/drawing/2014/main" id="{561EDBF7-229A-437D-A2C0-D1479003099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44874" y="7664446"/>
              <a:ext cx="12192000" cy="6096000"/>
            </a:xfrm>
            <a:prstGeom prst="rect">
              <a:avLst/>
            </a:prstGeom>
          </p:spPr>
        </p:pic>
        <p:sp>
          <p:nvSpPr>
            <p:cNvPr id="236" name="矩形 235">
              <a:extLst>
                <a:ext uri="{FF2B5EF4-FFF2-40B4-BE49-F238E27FC236}">
                  <a16:creationId xmlns="" xmlns:a16="http://schemas.microsoft.com/office/drawing/2014/main" id="{7E8E4F4E-D13C-4693-97A6-C94816AFF50C}"/>
                </a:ext>
              </a:extLst>
            </p:cNvPr>
            <p:cNvSpPr/>
            <p:nvPr/>
          </p:nvSpPr>
          <p:spPr>
            <a:xfrm>
              <a:off x="9544874" y="6830112"/>
              <a:ext cx="12192000" cy="6858799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7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="" xmlns:a16="http://schemas.microsoft.com/office/drawing/2014/main" id="{06844253-DD79-4E85-A1E6-F05DFBE4ADB3}"/>
              </a:ext>
            </a:extLst>
          </p:cNvPr>
          <p:cNvGrpSpPr/>
          <p:nvPr/>
        </p:nvGrpSpPr>
        <p:grpSpPr>
          <a:xfrm>
            <a:off x="2196081" y="-36167"/>
            <a:ext cx="7799839" cy="7799839"/>
            <a:chOff x="2196080" y="-470919"/>
            <a:chExt cx="7799839" cy="7799839"/>
          </a:xfrm>
        </p:grpSpPr>
        <p:sp>
          <p:nvSpPr>
            <p:cNvPr id="8" name="椭圆 7">
              <a:extLst>
                <a:ext uri="{FF2B5EF4-FFF2-40B4-BE49-F238E27FC236}">
                  <a16:creationId xmlns="" xmlns:a16="http://schemas.microsoft.com/office/drawing/2014/main" id="{011B0F54-4C48-4891-9804-0C1A2D5D7B22}"/>
                </a:ext>
              </a:extLst>
            </p:cNvPr>
            <p:cNvSpPr/>
            <p:nvPr/>
          </p:nvSpPr>
          <p:spPr>
            <a:xfrm>
              <a:off x="2196080" y="-470919"/>
              <a:ext cx="7799839" cy="7799839"/>
            </a:xfrm>
            <a:prstGeom prst="ellipse">
              <a:avLst/>
            </a:prstGeom>
            <a:noFill/>
            <a:ln w="6350">
              <a:gradFill>
                <a:gsLst>
                  <a:gs pos="2000">
                    <a:srgbClr val="4271ED">
                      <a:alpha val="0"/>
                    </a:srgbClr>
                  </a:gs>
                  <a:gs pos="49000">
                    <a:srgbClr val="4271ED">
                      <a:alpha val="20000"/>
                    </a:srgbClr>
                  </a:gs>
                  <a:gs pos="100000">
                    <a:srgbClr val="4271ED">
                      <a:alpha val="0"/>
                    </a:srgb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="" xmlns:a16="http://schemas.microsoft.com/office/drawing/2014/main" id="{6185EBCB-F355-46E7-BD7B-4A2B4E47361A}"/>
                </a:ext>
              </a:extLst>
            </p:cNvPr>
            <p:cNvSpPr/>
            <p:nvPr/>
          </p:nvSpPr>
          <p:spPr>
            <a:xfrm>
              <a:off x="2525709" y="-141290"/>
              <a:ext cx="7140581" cy="7140581"/>
            </a:xfrm>
            <a:prstGeom prst="ellipse">
              <a:avLst/>
            </a:prstGeom>
            <a:noFill/>
            <a:ln>
              <a:gradFill>
                <a:gsLst>
                  <a:gs pos="7000">
                    <a:srgbClr val="4271ED">
                      <a:alpha val="0"/>
                    </a:srgbClr>
                  </a:gs>
                  <a:gs pos="50000">
                    <a:srgbClr val="4271ED"/>
                  </a:gs>
                  <a:gs pos="100000">
                    <a:srgbClr val="4271ED">
                      <a:alpha val="0"/>
                    </a:srgbClr>
                  </a:gs>
                </a:gsLst>
                <a:lin ang="5400000" scaled="1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892F66EC-236D-4422-A901-96D589E9EF27}"/>
                </a:ext>
              </a:extLst>
            </p:cNvPr>
            <p:cNvSpPr/>
            <p:nvPr/>
          </p:nvSpPr>
          <p:spPr>
            <a:xfrm>
              <a:off x="2855338" y="188339"/>
              <a:ext cx="6481323" cy="6481323"/>
            </a:xfrm>
            <a:prstGeom prst="ellipse">
              <a:avLst/>
            </a:prstGeom>
            <a:noFill/>
            <a:ln w="6350">
              <a:gradFill>
                <a:gsLst>
                  <a:gs pos="0">
                    <a:srgbClr val="4271ED">
                      <a:alpha val="0"/>
                    </a:srgbClr>
                  </a:gs>
                  <a:gs pos="49000">
                    <a:srgbClr val="4271ED">
                      <a:alpha val="20000"/>
                    </a:srgbClr>
                  </a:gs>
                  <a:gs pos="100000">
                    <a:srgbClr val="4271ED">
                      <a:alpha val="0"/>
                    </a:srgbClr>
                  </a:gs>
                </a:gsLst>
                <a:lin ang="5400000" scaled="0"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>
                    <a:lumMod val="100000"/>
                  </a:schemeClr>
                </a:solidFill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131D7D20-7DE6-42DF-BCA3-EE66CEA96550}"/>
              </a:ext>
            </a:extLst>
          </p:cNvPr>
          <p:cNvGrpSpPr/>
          <p:nvPr/>
        </p:nvGrpSpPr>
        <p:grpSpPr>
          <a:xfrm>
            <a:off x="3544619" y="1282349"/>
            <a:ext cx="5162807" cy="5162807"/>
            <a:chOff x="19877670" y="1649667"/>
            <a:chExt cx="5162807" cy="5162807"/>
          </a:xfrm>
        </p:grpSpPr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4E70EBCE-89CE-425F-AE6D-EC8624064FCE}"/>
                </a:ext>
              </a:extLst>
            </p:cNvPr>
            <p:cNvSpPr/>
            <p:nvPr/>
          </p:nvSpPr>
          <p:spPr>
            <a:xfrm>
              <a:off x="19877670" y="1649667"/>
              <a:ext cx="5162807" cy="5162807"/>
            </a:xfrm>
            <a:prstGeom prst="ellipse">
              <a:avLst/>
            </a:prstGeom>
            <a:gradFill>
              <a:gsLst>
                <a:gs pos="100000">
                  <a:srgbClr val="1858D6">
                    <a:alpha val="25000"/>
                  </a:srgbClr>
                </a:gs>
                <a:gs pos="0">
                  <a:srgbClr val="4271ED">
                    <a:alpha val="25000"/>
                  </a:srgbClr>
                </a:gs>
              </a:gsLst>
              <a:lin ang="27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="" xmlns:a16="http://schemas.microsoft.com/office/drawing/2014/main" id="{238C0366-4313-488F-9B6E-289D042DB2ED}"/>
                </a:ext>
              </a:extLst>
            </p:cNvPr>
            <p:cNvSpPr/>
            <p:nvPr/>
          </p:nvSpPr>
          <p:spPr>
            <a:xfrm>
              <a:off x="20536928" y="2308925"/>
              <a:ext cx="3844290" cy="3844290"/>
            </a:xfrm>
            <a:prstGeom prst="ellipse">
              <a:avLst/>
            </a:prstGeom>
            <a:solidFill>
              <a:srgbClr val="4271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88B6CFD6-BBCF-48E0-BD03-C57D1C3C43EA}"/>
              </a:ext>
            </a:extLst>
          </p:cNvPr>
          <p:cNvSpPr/>
          <p:nvPr/>
        </p:nvSpPr>
        <p:spPr>
          <a:xfrm>
            <a:off x="2626335" y="5285750"/>
            <a:ext cx="723902" cy="723902"/>
          </a:xfrm>
          <a:prstGeom prst="ellipse">
            <a:avLst/>
          </a:prstGeom>
          <a:gradFill>
            <a:gsLst>
              <a:gs pos="100000">
                <a:srgbClr val="1858D6"/>
              </a:gs>
              <a:gs pos="0">
                <a:srgbClr val="4271ED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4FA3F244-4AFD-4BD4-A49C-9B6ED7C3DC93}"/>
              </a:ext>
            </a:extLst>
          </p:cNvPr>
          <p:cNvGrpSpPr/>
          <p:nvPr/>
        </p:nvGrpSpPr>
        <p:grpSpPr>
          <a:xfrm>
            <a:off x="852829" y="5448126"/>
            <a:ext cx="1673617" cy="434523"/>
            <a:chOff x="126707" y="4847269"/>
            <a:chExt cx="1673617" cy="434523"/>
          </a:xfrm>
        </p:grpSpPr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36F0439C-41FA-4FBE-A26A-25AFB9A75138}"/>
                </a:ext>
              </a:extLst>
            </p:cNvPr>
            <p:cNvSpPr txBox="1"/>
            <p:nvPr/>
          </p:nvSpPr>
          <p:spPr>
            <a:xfrm>
              <a:off x="126707" y="5047324"/>
              <a:ext cx="1673617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Please enter a headline here</a:t>
              </a:r>
              <a:endPara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1CEFC794-006A-4A4F-A848-FC573A2D6B01}"/>
                </a:ext>
              </a:extLst>
            </p:cNvPr>
            <p:cNvSpPr txBox="1"/>
            <p:nvPr/>
          </p:nvSpPr>
          <p:spPr>
            <a:xfrm>
              <a:off x="185554" y="4847269"/>
              <a:ext cx="16147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rgbClr val="4271ED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请在此输入小标题</a:t>
              </a:r>
            </a:p>
          </p:txBody>
        </p:sp>
        <p:cxnSp>
          <p:nvCxnSpPr>
            <p:cNvPr id="30" name="直接连接符 29">
              <a:extLst>
                <a:ext uri="{FF2B5EF4-FFF2-40B4-BE49-F238E27FC236}">
                  <a16:creationId xmlns="" xmlns:a16="http://schemas.microsoft.com/office/drawing/2014/main" id="{97B83448-6880-4E65-8A3E-51F2725DA24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93470" y="5281792"/>
              <a:ext cx="596430" cy="0"/>
            </a:xfrm>
            <a:prstGeom prst="line">
              <a:avLst/>
            </a:prstGeom>
            <a:ln>
              <a:solidFill>
                <a:srgbClr val="4271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椭圆 35">
            <a:extLst>
              <a:ext uri="{FF2B5EF4-FFF2-40B4-BE49-F238E27FC236}">
                <a16:creationId xmlns="" xmlns:a16="http://schemas.microsoft.com/office/drawing/2014/main" id="{EE092A9A-A49D-4A69-A38C-BF90B421F9C8}"/>
              </a:ext>
            </a:extLst>
          </p:cNvPr>
          <p:cNvSpPr/>
          <p:nvPr/>
        </p:nvSpPr>
        <p:spPr>
          <a:xfrm>
            <a:off x="8837622" y="5285750"/>
            <a:ext cx="723902" cy="723902"/>
          </a:xfrm>
          <a:prstGeom prst="ellipse">
            <a:avLst/>
          </a:prstGeom>
          <a:gradFill>
            <a:gsLst>
              <a:gs pos="100000">
                <a:srgbClr val="1858D6"/>
              </a:gs>
              <a:gs pos="0">
                <a:srgbClr val="4271ED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90FE0D26-B215-456C-A435-AF66A4820EE1}"/>
              </a:ext>
            </a:extLst>
          </p:cNvPr>
          <p:cNvGrpSpPr/>
          <p:nvPr/>
        </p:nvGrpSpPr>
        <p:grpSpPr>
          <a:xfrm>
            <a:off x="9670059" y="5448126"/>
            <a:ext cx="1683936" cy="434523"/>
            <a:chOff x="185554" y="4847269"/>
            <a:chExt cx="1683936" cy="434523"/>
          </a:xfrm>
        </p:grpSpPr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CB3E3F65-FF8B-4FE6-A54F-54D504AF6DE4}"/>
                </a:ext>
              </a:extLst>
            </p:cNvPr>
            <p:cNvSpPr txBox="1"/>
            <p:nvPr/>
          </p:nvSpPr>
          <p:spPr>
            <a:xfrm>
              <a:off x="195873" y="5047324"/>
              <a:ext cx="1673617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Please enter a headline here</a:t>
              </a:r>
              <a:endPara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A94BA7E1-9120-4A7A-9BCD-041E43FD5DF2}"/>
                </a:ext>
              </a:extLst>
            </p:cNvPr>
            <p:cNvSpPr txBox="1"/>
            <p:nvPr/>
          </p:nvSpPr>
          <p:spPr>
            <a:xfrm>
              <a:off x="185554" y="4847269"/>
              <a:ext cx="16147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4271ED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请在此输入小标题</a:t>
              </a:r>
            </a:p>
          </p:txBody>
        </p:sp>
        <p:cxnSp>
          <p:nvCxnSpPr>
            <p:cNvPr id="41" name="直接连接符 40">
              <a:extLst>
                <a:ext uri="{FF2B5EF4-FFF2-40B4-BE49-F238E27FC236}">
                  <a16:creationId xmlns="" xmlns:a16="http://schemas.microsoft.com/office/drawing/2014/main" id="{4EB04001-6BD3-45C9-B043-8649FB0E0AC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3370" y="5281792"/>
              <a:ext cx="596430" cy="0"/>
            </a:xfrm>
            <a:prstGeom prst="line">
              <a:avLst/>
            </a:prstGeom>
            <a:ln>
              <a:solidFill>
                <a:srgbClr val="4271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椭圆 42">
            <a:extLst>
              <a:ext uri="{FF2B5EF4-FFF2-40B4-BE49-F238E27FC236}">
                <a16:creationId xmlns="" xmlns:a16="http://schemas.microsoft.com/office/drawing/2014/main" id="{86CC9C1B-DA8E-406F-9F91-BC8939BEE496}"/>
              </a:ext>
            </a:extLst>
          </p:cNvPr>
          <p:cNvSpPr/>
          <p:nvPr/>
        </p:nvSpPr>
        <p:spPr>
          <a:xfrm>
            <a:off x="9323567" y="3501801"/>
            <a:ext cx="723902" cy="723902"/>
          </a:xfrm>
          <a:prstGeom prst="ellipse">
            <a:avLst/>
          </a:prstGeom>
          <a:gradFill>
            <a:gsLst>
              <a:gs pos="100000">
                <a:srgbClr val="1858D6"/>
              </a:gs>
              <a:gs pos="0">
                <a:srgbClr val="4271ED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椭圆 52">
            <a:extLst>
              <a:ext uri="{FF2B5EF4-FFF2-40B4-BE49-F238E27FC236}">
                <a16:creationId xmlns="" xmlns:a16="http://schemas.microsoft.com/office/drawing/2014/main" id="{CD546B3D-5E8A-414D-A2C3-85768FCAEDEB}"/>
              </a:ext>
            </a:extLst>
          </p:cNvPr>
          <p:cNvSpPr/>
          <p:nvPr/>
        </p:nvSpPr>
        <p:spPr>
          <a:xfrm>
            <a:off x="2626335" y="1736021"/>
            <a:ext cx="723902" cy="723902"/>
          </a:xfrm>
          <a:prstGeom prst="ellipse">
            <a:avLst/>
          </a:prstGeom>
          <a:gradFill>
            <a:gsLst>
              <a:gs pos="100000">
                <a:srgbClr val="1858D6"/>
              </a:gs>
              <a:gs pos="0">
                <a:srgbClr val="4271ED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>
            <a:extLst>
              <a:ext uri="{FF2B5EF4-FFF2-40B4-BE49-F238E27FC236}">
                <a16:creationId xmlns="" xmlns:a16="http://schemas.microsoft.com/office/drawing/2014/main" id="{ADE471B7-1A39-45A9-A4B4-89BDFDCE8841}"/>
              </a:ext>
            </a:extLst>
          </p:cNvPr>
          <p:cNvGrpSpPr/>
          <p:nvPr/>
        </p:nvGrpSpPr>
        <p:grpSpPr>
          <a:xfrm>
            <a:off x="852829" y="1898397"/>
            <a:ext cx="1673617" cy="434523"/>
            <a:chOff x="126707" y="4847269"/>
            <a:chExt cx="1673617" cy="434523"/>
          </a:xfrm>
        </p:grpSpPr>
        <p:sp>
          <p:nvSpPr>
            <p:cNvPr id="50" name="文本框 49">
              <a:extLst>
                <a:ext uri="{FF2B5EF4-FFF2-40B4-BE49-F238E27FC236}">
                  <a16:creationId xmlns="" xmlns:a16="http://schemas.microsoft.com/office/drawing/2014/main" id="{A30F7196-80D6-40EF-A276-623DE788B775}"/>
                </a:ext>
              </a:extLst>
            </p:cNvPr>
            <p:cNvSpPr txBox="1"/>
            <p:nvPr/>
          </p:nvSpPr>
          <p:spPr>
            <a:xfrm>
              <a:off x="126707" y="5047324"/>
              <a:ext cx="1673617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Please enter a headline here</a:t>
              </a:r>
              <a:endPara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="" xmlns:a16="http://schemas.microsoft.com/office/drawing/2014/main" id="{743AE431-77DF-4106-99EB-FFF2190B61E1}"/>
                </a:ext>
              </a:extLst>
            </p:cNvPr>
            <p:cNvSpPr txBox="1"/>
            <p:nvPr/>
          </p:nvSpPr>
          <p:spPr>
            <a:xfrm>
              <a:off x="185554" y="4847269"/>
              <a:ext cx="16147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rgbClr val="4271ED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请在此输入小标题</a:t>
              </a:r>
            </a:p>
          </p:txBody>
        </p:sp>
        <p:cxnSp>
          <p:nvCxnSpPr>
            <p:cNvPr id="52" name="直接连接符 51">
              <a:extLst>
                <a:ext uri="{FF2B5EF4-FFF2-40B4-BE49-F238E27FC236}">
                  <a16:creationId xmlns="" xmlns:a16="http://schemas.microsoft.com/office/drawing/2014/main" id="{15FD2826-ED85-4B7D-9110-9866F324B182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93470" y="5281792"/>
              <a:ext cx="596430" cy="0"/>
            </a:xfrm>
            <a:prstGeom prst="line">
              <a:avLst/>
            </a:prstGeom>
            <a:ln>
              <a:solidFill>
                <a:srgbClr val="4271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椭圆 60">
            <a:extLst>
              <a:ext uri="{FF2B5EF4-FFF2-40B4-BE49-F238E27FC236}">
                <a16:creationId xmlns="" xmlns:a16="http://schemas.microsoft.com/office/drawing/2014/main" id="{D9BBE15B-7A20-4156-B051-780A1CCD4FB3}"/>
              </a:ext>
            </a:extLst>
          </p:cNvPr>
          <p:cNvSpPr/>
          <p:nvPr/>
        </p:nvSpPr>
        <p:spPr>
          <a:xfrm>
            <a:off x="8837622" y="1736021"/>
            <a:ext cx="723902" cy="723902"/>
          </a:xfrm>
          <a:prstGeom prst="ellipse">
            <a:avLst/>
          </a:prstGeom>
          <a:gradFill>
            <a:gsLst>
              <a:gs pos="100000">
                <a:srgbClr val="1858D6"/>
              </a:gs>
              <a:gs pos="0">
                <a:srgbClr val="4271ED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C1460B94-81F3-4138-B1FB-5C2F4951AED6}"/>
              </a:ext>
            </a:extLst>
          </p:cNvPr>
          <p:cNvGrpSpPr/>
          <p:nvPr/>
        </p:nvGrpSpPr>
        <p:grpSpPr>
          <a:xfrm>
            <a:off x="9670059" y="1898397"/>
            <a:ext cx="1683936" cy="434523"/>
            <a:chOff x="185554" y="4847269"/>
            <a:chExt cx="1683936" cy="434523"/>
          </a:xfrm>
        </p:grpSpPr>
        <p:sp>
          <p:nvSpPr>
            <p:cNvPr id="58" name="文本框 57">
              <a:extLst>
                <a:ext uri="{FF2B5EF4-FFF2-40B4-BE49-F238E27FC236}">
                  <a16:creationId xmlns="" xmlns:a16="http://schemas.microsoft.com/office/drawing/2014/main" id="{C50E2788-82B7-48C5-A0E6-18A00BAC59AC}"/>
                </a:ext>
              </a:extLst>
            </p:cNvPr>
            <p:cNvSpPr txBox="1"/>
            <p:nvPr/>
          </p:nvSpPr>
          <p:spPr>
            <a:xfrm>
              <a:off x="195873" y="5047324"/>
              <a:ext cx="1673617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Please enter a headline here</a:t>
              </a:r>
              <a:endPara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="" xmlns:a16="http://schemas.microsoft.com/office/drawing/2014/main" id="{B320D6E2-63BA-4F06-91D8-6A5F73F19997}"/>
                </a:ext>
              </a:extLst>
            </p:cNvPr>
            <p:cNvSpPr txBox="1"/>
            <p:nvPr/>
          </p:nvSpPr>
          <p:spPr>
            <a:xfrm>
              <a:off x="185554" y="4847269"/>
              <a:ext cx="16147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4271ED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请在此输入小标题</a:t>
              </a:r>
            </a:p>
          </p:txBody>
        </p:sp>
        <p:cxnSp>
          <p:nvCxnSpPr>
            <p:cNvPr id="60" name="直接连接符 59">
              <a:extLst>
                <a:ext uri="{FF2B5EF4-FFF2-40B4-BE49-F238E27FC236}">
                  <a16:creationId xmlns="" xmlns:a16="http://schemas.microsoft.com/office/drawing/2014/main" id="{E0B810E0-9827-4215-B889-CA2CE3AF5DD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3370" y="5281792"/>
              <a:ext cx="596430" cy="0"/>
            </a:xfrm>
            <a:prstGeom prst="line">
              <a:avLst/>
            </a:prstGeom>
            <a:ln>
              <a:solidFill>
                <a:srgbClr val="4271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椭圆 63">
            <a:extLst>
              <a:ext uri="{FF2B5EF4-FFF2-40B4-BE49-F238E27FC236}">
                <a16:creationId xmlns="" xmlns:a16="http://schemas.microsoft.com/office/drawing/2014/main" id="{75BB7FF5-060D-48AE-89CC-6DD96870BA7E}"/>
              </a:ext>
            </a:extLst>
          </p:cNvPr>
          <p:cNvSpPr/>
          <p:nvPr/>
        </p:nvSpPr>
        <p:spPr>
          <a:xfrm>
            <a:off x="2180864" y="3501801"/>
            <a:ext cx="723902" cy="723902"/>
          </a:xfrm>
          <a:prstGeom prst="ellipse">
            <a:avLst/>
          </a:prstGeom>
          <a:gradFill>
            <a:gsLst>
              <a:gs pos="100000">
                <a:srgbClr val="1858D6"/>
              </a:gs>
              <a:gs pos="0">
                <a:srgbClr val="4271ED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/>
          </a:p>
        </p:txBody>
      </p:sp>
      <p:grpSp>
        <p:nvGrpSpPr>
          <p:cNvPr id="66" name="组合 65">
            <a:extLst>
              <a:ext uri="{FF2B5EF4-FFF2-40B4-BE49-F238E27FC236}">
                <a16:creationId xmlns="" xmlns:a16="http://schemas.microsoft.com/office/drawing/2014/main" id="{43E7499C-3C01-4C69-BD94-2696E47C0BC6}"/>
              </a:ext>
            </a:extLst>
          </p:cNvPr>
          <p:cNvGrpSpPr/>
          <p:nvPr/>
        </p:nvGrpSpPr>
        <p:grpSpPr>
          <a:xfrm>
            <a:off x="10078692" y="3211739"/>
            <a:ext cx="1683936" cy="434523"/>
            <a:chOff x="185554" y="4847269"/>
            <a:chExt cx="1683936" cy="434523"/>
          </a:xfrm>
        </p:grpSpPr>
        <p:sp>
          <p:nvSpPr>
            <p:cNvPr id="67" name="文本框 66">
              <a:extLst>
                <a:ext uri="{FF2B5EF4-FFF2-40B4-BE49-F238E27FC236}">
                  <a16:creationId xmlns="" xmlns:a16="http://schemas.microsoft.com/office/drawing/2014/main" id="{4990103C-E062-40EA-8787-D325D5AB8BCC}"/>
                </a:ext>
              </a:extLst>
            </p:cNvPr>
            <p:cNvSpPr txBox="1"/>
            <p:nvPr/>
          </p:nvSpPr>
          <p:spPr>
            <a:xfrm>
              <a:off x="195873" y="5047324"/>
              <a:ext cx="1673617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Please enter a headline here</a:t>
              </a:r>
              <a:endPara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8" name="文本框 67">
              <a:extLst>
                <a:ext uri="{FF2B5EF4-FFF2-40B4-BE49-F238E27FC236}">
                  <a16:creationId xmlns="" xmlns:a16="http://schemas.microsoft.com/office/drawing/2014/main" id="{18DB1D7D-B7F8-4E89-A59B-2B1E00BCCD12}"/>
                </a:ext>
              </a:extLst>
            </p:cNvPr>
            <p:cNvSpPr txBox="1"/>
            <p:nvPr/>
          </p:nvSpPr>
          <p:spPr>
            <a:xfrm>
              <a:off x="185554" y="4847269"/>
              <a:ext cx="16147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>
                  <a:solidFill>
                    <a:srgbClr val="4271ED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请在此输入小标题</a:t>
              </a:r>
            </a:p>
          </p:txBody>
        </p:sp>
        <p:cxnSp>
          <p:nvCxnSpPr>
            <p:cNvPr id="69" name="直接连接符 68">
              <a:extLst>
                <a:ext uri="{FF2B5EF4-FFF2-40B4-BE49-F238E27FC236}">
                  <a16:creationId xmlns="" xmlns:a16="http://schemas.microsoft.com/office/drawing/2014/main" id="{4F3E35BD-28A7-4E10-B065-8E343EABA45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3370" y="5281792"/>
              <a:ext cx="596430" cy="0"/>
            </a:xfrm>
            <a:prstGeom prst="line">
              <a:avLst/>
            </a:prstGeom>
            <a:ln>
              <a:solidFill>
                <a:srgbClr val="4271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0" name="组合 69">
            <a:extLst>
              <a:ext uri="{FF2B5EF4-FFF2-40B4-BE49-F238E27FC236}">
                <a16:creationId xmlns="" xmlns:a16="http://schemas.microsoft.com/office/drawing/2014/main" id="{EA7CDAC9-6291-46F2-9BE6-967BC23B0941}"/>
              </a:ext>
            </a:extLst>
          </p:cNvPr>
          <p:cNvGrpSpPr/>
          <p:nvPr/>
        </p:nvGrpSpPr>
        <p:grpSpPr>
          <a:xfrm>
            <a:off x="401384" y="3646491"/>
            <a:ext cx="1673617" cy="434523"/>
            <a:chOff x="126707" y="4847269"/>
            <a:chExt cx="1673617" cy="434523"/>
          </a:xfrm>
        </p:grpSpPr>
        <p:sp>
          <p:nvSpPr>
            <p:cNvPr id="71" name="文本框 70">
              <a:extLst>
                <a:ext uri="{FF2B5EF4-FFF2-40B4-BE49-F238E27FC236}">
                  <a16:creationId xmlns="" xmlns:a16="http://schemas.microsoft.com/office/drawing/2014/main" id="{CD68E367-46EF-49CA-AEDD-456A2BC683E0}"/>
                </a:ext>
              </a:extLst>
            </p:cNvPr>
            <p:cNvSpPr txBox="1"/>
            <p:nvPr/>
          </p:nvSpPr>
          <p:spPr>
            <a:xfrm>
              <a:off x="126707" y="5047324"/>
              <a:ext cx="1673617" cy="215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800" dirty="0">
                  <a:solidFill>
                    <a:schemeClr val="bg1">
                      <a:lumMod val="5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Please enter a headline here</a:t>
              </a:r>
              <a:endParaRPr lang="zh-CN" altLang="en-US" sz="800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2" name="文本框 71">
              <a:extLst>
                <a:ext uri="{FF2B5EF4-FFF2-40B4-BE49-F238E27FC236}">
                  <a16:creationId xmlns="" xmlns:a16="http://schemas.microsoft.com/office/drawing/2014/main" id="{BB859C8D-5CE8-4E44-90EA-005EFB283537}"/>
                </a:ext>
              </a:extLst>
            </p:cNvPr>
            <p:cNvSpPr txBox="1"/>
            <p:nvPr/>
          </p:nvSpPr>
          <p:spPr>
            <a:xfrm>
              <a:off x="185554" y="4847269"/>
              <a:ext cx="161477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400" dirty="0">
                  <a:solidFill>
                    <a:srgbClr val="4271ED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请在此输入小标题</a:t>
              </a:r>
            </a:p>
          </p:txBody>
        </p:sp>
        <p:cxnSp>
          <p:nvCxnSpPr>
            <p:cNvPr id="73" name="直接连接符 72">
              <a:extLst>
                <a:ext uri="{FF2B5EF4-FFF2-40B4-BE49-F238E27FC236}">
                  <a16:creationId xmlns="" xmlns:a16="http://schemas.microsoft.com/office/drawing/2014/main" id="{372E80EF-DDC2-4AFB-BF68-A68BEDD829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93470" y="5281792"/>
              <a:ext cx="596430" cy="0"/>
            </a:xfrm>
            <a:prstGeom prst="line">
              <a:avLst/>
            </a:prstGeom>
            <a:ln>
              <a:solidFill>
                <a:srgbClr val="4271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23" name="图片 122" descr="图片包含 标志, 灯光, 黑暗, 街道&#10;&#10;描述已自动生成">
            <a:extLst>
              <a:ext uri="{FF2B5EF4-FFF2-40B4-BE49-F238E27FC236}">
                <a16:creationId xmlns="" xmlns:a16="http://schemas.microsoft.com/office/drawing/2014/main" id="{03E75890-1CF8-41B7-B2FF-87C6BE7D66B0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03877" y="1941607"/>
            <a:ext cx="3844290" cy="3844290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36CEF4BC-9522-45B1-85FA-E07A5674214A}"/>
              </a:ext>
            </a:extLst>
          </p:cNvPr>
          <p:cNvGrpSpPr/>
          <p:nvPr/>
        </p:nvGrpSpPr>
        <p:grpSpPr>
          <a:xfrm>
            <a:off x="5475218" y="2371075"/>
            <a:ext cx="1241564" cy="1241564"/>
            <a:chOff x="5475218" y="1936323"/>
            <a:chExt cx="1241564" cy="1241564"/>
          </a:xfrm>
        </p:grpSpPr>
        <p:grpSp>
          <p:nvGrpSpPr>
            <p:cNvPr id="74" name="组合 73">
              <a:extLst>
                <a:ext uri="{FF2B5EF4-FFF2-40B4-BE49-F238E27FC236}">
                  <a16:creationId xmlns="" xmlns:a16="http://schemas.microsoft.com/office/drawing/2014/main" id="{5376260C-83D1-42B8-9487-F7B68CC45954}"/>
                </a:ext>
              </a:extLst>
            </p:cNvPr>
            <p:cNvGrpSpPr/>
            <p:nvPr/>
          </p:nvGrpSpPr>
          <p:grpSpPr>
            <a:xfrm>
              <a:off x="5475218" y="1936323"/>
              <a:ext cx="1241564" cy="1241564"/>
              <a:chOff x="4864731" y="2296509"/>
              <a:chExt cx="2462537" cy="2462537"/>
            </a:xfrm>
          </p:grpSpPr>
          <p:sp>
            <p:nvSpPr>
              <p:cNvPr id="75" name="弧形 74">
                <a:extLst>
                  <a:ext uri="{FF2B5EF4-FFF2-40B4-BE49-F238E27FC236}">
                    <a16:creationId xmlns="" xmlns:a16="http://schemas.microsoft.com/office/drawing/2014/main" id="{24D03C52-9104-4807-ABAA-10455B6E6217}"/>
                  </a:ext>
                </a:extLst>
              </p:cNvPr>
              <p:cNvSpPr/>
              <p:nvPr/>
            </p:nvSpPr>
            <p:spPr>
              <a:xfrm flipH="1">
                <a:off x="4864731" y="2296509"/>
                <a:ext cx="2462537" cy="2462537"/>
              </a:xfrm>
              <a:prstGeom prst="arc">
                <a:avLst>
                  <a:gd name="adj1" fmla="val 12218390"/>
                  <a:gd name="adj2" fmla="val 20181393"/>
                </a:avLst>
              </a:prstGeom>
              <a:ln w="12700">
                <a:solidFill>
                  <a:schemeClr val="bg1"/>
                </a:solidFill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6" name="弧形 75">
                <a:extLst>
                  <a:ext uri="{FF2B5EF4-FFF2-40B4-BE49-F238E27FC236}">
                    <a16:creationId xmlns="" xmlns:a16="http://schemas.microsoft.com/office/drawing/2014/main" id="{6FB11B11-4A16-440F-B6FD-5132A6A8B4D2}"/>
                  </a:ext>
                </a:extLst>
              </p:cNvPr>
              <p:cNvSpPr/>
              <p:nvPr/>
            </p:nvSpPr>
            <p:spPr>
              <a:xfrm flipH="1">
                <a:off x="5023002" y="2454780"/>
                <a:ext cx="2145996" cy="2145996"/>
              </a:xfrm>
              <a:prstGeom prst="arc">
                <a:avLst>
                  <a:gd name="adj1" fmla="val 12209533"/>
                  <a:gd name="adj2" fmla="val 234949"/>
                </a:avLst>
              </a:prstGeom>
              <a:noFill/>
              <a:ln w="12700">
                <a:gradFill flip="none" rotWithShape="1">
                  <a:gsLst>
                    <a:gs pos="0">
                      <a:schemeClr val="bg1"/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0" scaled="0"/>
                  <a:tileRect/>
                </a:gradFill>
                <a:prstDash val="sysDot"/>
              </a:ln>
              <a:effectLst>
                <a:outerShdw blurRad="419100" sx="102000" sy="102000" algn="ctr" rotWithShape="0">
                  <a:srgbClr val="0068E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7" name="弧形 76">
                <a:extLst>
                  <a:ext uri="{FF2B5EF4-FFF2-40B4-BE49-F238E27FC236}">
                    <a16:creationId xmlns="" xmlns:a16="http://schemas.microsoft.com/office/drawing/2014/main" id="{B8988B30-85DD-458D-AAAA-DF3AA6CA246E}"/>
                  </a:ext>
                </a:extLst>
              </p:cNvPr>
              <p:cNvSpPr/>
              <p:nvPr/>
            </p:nvSpPr>
            <p:spPr>
              <a:xfrm flipH="1">
                <a:off x="4949515" y="2381293"/>
                <a:ext cx="2292970" cy="2292970"/>
              </a:xfrm>
              <a:prstGeom prst="arc">
                <a:avLst>
                  <a:gd name="adj1" fmla="val 1575881"/>
                  <a:gd name="adj2" fmla="val 10352400"/>
                </a:avLst>
              </a:prstGeom>
              <a:noFill/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0"/>
                  <a:tileRect/>
                </a:gradFill>
                <a:prstDash val="sysDot"/>
              </a:ln>
              <a:effectLst>
                <a:outerShdw blurRad="419100" sx="102000" sy="102000" algn="ctr" rotWithShape="0">
                  <a:srgbClr val="0068E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8" name="弧形 77">
                <a:extLst>
                  <a:ext uri="{FF2B5EF4-FFF2-40B4-BE49-F238E27FC236}">
                    <a16:creationId xmlns="" xmlns:a16="http://schemas.microsoft.com/office/drawing/2014/main" id="{E1ED8F24-15B1-4147-AB02-FA6A7079B3ED}"/>
                  </a:ext>
                </a:extLst>
              </p:cNvPr>
              <p:cNvSpPr/>
              <p:nvPr/>
            </p:nvSpPr>
            <p:spPr>
              <a:xfrm flipH="1" flipV="1">
                <a:off x="4864731" y="2296509"/>
                <a:ext cx="2462537" cy="2462537"/>
              </a:xfrm>
              <a:prstGeom prst="arc">
                <a:avLst>
                  <a:gd name="adj1" fmla="val 12218390"/>
                  <a:gd name="adj2" fmla="val 20181393"/>
                </a:avLst>
              </a:prstGeom>
              <a:ln w="12700">
                <a:solidFill>
                  <a:schemeClr val="bg1"/>
                </a:solidFill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79" name="椭圆 78">
              <a:extLst>
                <a:ext uri="{FF2B5EF4-FFF2-40B4-BE49-F238E27FC236}">
                  <a16:creationId xmlns="" xmlns:a16="http://schemas.microsoft.com/office/drawing/2014/main" id="{5D350754-AA7B-4E02-A4D9-84644A355B60}"/>
                </a:ext>
              </a:extLst>
            </p:cNvPr>
            <p:cNvSpPr/>
            <p:nvPr/>
          </p:nvSpPr>
          <p:spPr>
            <a:xfrm>
              <a:off x="5635018" y="2122087"/>
              <a:ext cx="916419" cy="91641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271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0" name="图片 79" descr="图片包含 标志, 灯光, 黑暗, 街道&#10;&#10;描述已自动生成">
              <a:extLst>
                <a:ext uri="{FF2B5EF4-FFF2-40B4-BE49-F238E27FC236}">
                  <a16:creationId xmlns="" xmlns:a16="http://schemas.microsoft.com/office/drawing/2014/main" id="{54F9A556-E9B5-44E5-80B3-923878710E25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639609" y="2125209"/>
              <a:ext cx="916420" cy="916420"/>
            </a:xfrm>
            <a:prstGeom prst="rect">
              <a:avLst/>
            </a:prstGeom>
          </p:spPr>
        </p:pic>
      </p:grpSp>
      <p:grpSp>
        <p:nvGrpSpPr>
          <p:cNvPr id="126" name="图形 18">
            <a:extLst>
              <a:ext uri="{FF2B5EF4-FFF2-40B4-BE49-F238E27FC236}">
                <a16:creationId xmlns="" xmlns:a16="http://schemas.microsoft.com/office/drawing/2014/main" id="{06EE6439-D3F6-4A32-AE90-149B7B209A71}"/>
              </a:ext>
            </a:extLst>
          </p:cNvPr>
          <p:cNvGrpSpPr/>
          <p:nvPr/>
        </p:nvGrpSpPr>
        <p:grpSpPr>
          <a:xfrm>
            <a:off x="5804851" y="2769034"/>
            <a:ext cx="492028" cy="492028"/>
            <a:chOff x="797198" y="2261939"/>
            <a:chExt cx="987386" cy="987386"/>
          </a:xfrm>
          <a:solidFill>
            <a:srgbClr val="4271ED"/>
          </a:solidFill>
        </p:grpSpPr>
        <p:sp>
          <p:nvSpPr>
            <p:cNvPr id="129" name="任意多边形: 形状 128">
              <a:extLst>
                <a:ext uri="{FF2B5EF4-FFF2-40B4-BE49-F238E27FC236}">
                  <a16:creationId xmlns="" xmlns:a16="http://schemas.microsoft.com/office/drawing/2014/main" id="{5E713BCC-8E76-4F4F-A116-27DF62DA51EF}"/>
                </a:ext>
              </a:extLst>
            </p:cNvPr>
            <p:cNvSpPr/>
            <p:nvPr/>
          </p:nvSpPr>
          <p:spPr>
            <a:xfrm>
              <a:off x="812625" y="2277366"/>
              <a:ext cx="956530" cy="956530"/>
            </a:xfrm>
            <a:custGeom>
              <a:avLst/>
              <a:gdLst>
                <a:gd name="connsiteX0" fmla="*/ 956530 w 956530"/>
                <a:gd name="connsiteY0" fmla="*/ 0 h 956530"/>
                <a:gd name="connsiteX1" fmla="*/ 370270 w 956530"/>
                <a:gd name="connsiteY1" fmla="*/ 0 h 956530"/>
                <a:gd name="connsiteX2" fmla="*/ 370270 w 956530"/>
                <a:gd name="connsiteY2" fmla="*/ 61712 h 956530"/>
                <a:gd name="connsiteX3" fmla="*/ 308558 w 956530"/>
                <a:gd name="connsiteY3" fmla="*/ 61712 h 956530"/>
                <a:gd name="connsiteX4" fmla="*/ 308558 w 956530"/>
                <a:gd name="connsiteY4" fmla="*/ 123423 h 956530"/>
                <a:gd name="connsiteX5" fmla="*/ 246847 w 956530"/>
                <a:gd name="connsiteY5" fmla="*/ 123423 h 956530"/>
                <a:gd name="connsiteX6" fmla="*/ 246847 w 956530"/>
                <a:gd name="connsiteY6" fmla="*/ 246847 h 956530"/>
                <a:gd name="connsiteX7" fmla="*/ 209233 w 956530"/>
                <a:gd name="connsiteY7" fmla="*/ 246847 h 956530"/>
                <a:gd name="connsiteX8" fmla="*/ 199776 w 956530"/>
                <a:gd name="connsiteY8" fmla="*/ 282917 h 956530"/>
                <a:gd name="connsiteX9" fmla="*/ 146581 w 956530"/>
                <a:gd name="connsiteY9" fmla="*/ 304994 h 956530"/>
                <a:gd name="connsiteX10" fmla="*/ 114336 w 956530"/>
                <a:gd name="connsiteY10" fmla="*/ 286172 h 956530"/>
                <a:gd name="connsiteX11" fmla="*/ 39310 w 956530"/>
                <a:gd name="connsiteY11" fmla="*/ 361167 h 956530"/>
                <a:gd name="connsiteX12" fmla="*/ 58148 w 956530"/>
                <a:gd name="connsiteY12" fmla="*/ 393412 h 956530"/>
                <a:gd name="connsiteX13" fmla="*/ 36070 w 956530"/>
                <a:gd name="connsiteY13" fmla="*/ 446607 h 956530"/>
                <a:gd name="connsiteX14" fmla="*/ 0 w 956530"/>
                <a:gd name="connsiteY14" fmla="*/ 456080 h 956530"/>
                <a:gd name="connsiteX15" fmla="*/ 0 w 956530"/>
                <a:gd name="connsiteY15" fmla="*/ 562162 h 956530"/>
                <a:gd name="connsiteX16" fmla="*/ 36070 w 956530"/>
                <a:gd name="connsiteY16" fmla="*/ 571619 h 956530"/>
                <a:gd name="connsiteX17" fmla="*/ 58148 w 956530"/>
                <a:gd name="connsiteY17" fmla="*/ 624815 h 956530"/>
                <a:gd name="connsiteX18" fmla="*/ 39310 w 956530"/>
                <a:gd name="connsiteY18" fmla="*/ 657059 h 956530"/>
                <a:gd name="connsiteX19" fmla="*/ 114321 w 956530"/>
                <a:gd name="connsiteY19" fmla="*/ 732070 h 956530"/>
                <a:gd name="connsiteX20" fmla="*/ 146565 w 956530"/>
                <a:gd name="connsiteY20" fmla="*/ 713232 h 956530"/>
                <a:gd name="connsiteX21" fmla="*/ 199761 w 956530"/>
                <a:gd name="connsiteY21" fmla="*/ 735309 h 956530"/>
                <a:gd name="connsiteX22" fmla="*/ 209233 w 956530"/>
                <a:gd name="connsiteY22" fmla="*/ 771395 h 956530"/>
                <a:gd name="connsiteX23" fmla="*/ 246847 w 956530"/>
                <a:gd name="connsiteY23" fmla="*/ 771395 h 956530"/>
                <a:gd name="connsiteX24" fmla="*/ 246847 w 956530"/>
                <a:gd name="connsiteY24" fmla="*/ 956530 h 956530"/>
                <a:gd name="connsiteX25" fmla="*/ 833107 w 956530"/>
                <a:gd name="connsiteY25" fmla="*/ 956530 h 956530"/>
                <a:gd name="connsiteX26" fmla="*/ 833107 w 956530"/>
                <a:gd name="connsiteY26" fmla="*/ 894819 h 956530"/>
                <a:gd name="connsiteX27" fmla="*/ 894819 w 956530"/>
                <a:gd name="connsiteY27" fmla="*/ 894819 h 956530"/>
                <a:gd name="connsiteX28" fmla="*/ 894819 w 956530"/>
                <a:gd name="connsiteY28" fmla="*/ 833107 h 956530"/>
                <a:gd name="connsiteX29" fmla="*/ 956530 w 956530"/>
                <a:gd name="connsiteY29" fmla="*/ 833107 h 956530"/>
                <a:gd name="connsiteX30" fmla="*/ 233023 w 956530"/>
                <a:gd name="connsiteY30" fmla="*/ 740540 h 956530"/>
                <a:gd name="connsiteX31" fmla="*/ 224939 w 956530"/>
                <a:gd name="connsiteY31" fmla="*/ 709715 h 956530"/>
                <a:gd name="connsiteX32" fmla="*/ 215883 w 956530"/>
                <a:gd name="connsiteY32" fmla="*/ 707601 h 956530"/>
                <a:gd name="connsiteX33" fmla="*/ 154788 w 956530"/>
                <a:gd name="connsiteY33" fmla="*/ 682237 h 956530"/>
                <a:gd name="connsiteX34" fmla="*/ 146889 w 956530"/>
                <a:gd name="connsiteY34" fmla="*/ 677316 h 956530"/>
                <a:gd name="connsiteX35" fmla="*/ 119319 w 956530"/>
                <a:gd name="connsiteY35" fmla="*/ 693423 h 956530"/>
                <a:gd name="connsiteX36" fmla="*/ 77957 w 956530"/>
                <a:gd name="connsiteY36" fmla="*/ 652060 h 956530"/>
                <a:gd name="connsiteX37" fmla="*/ 94064 w 956530"/>
                <a:gd name="connsiteY37" fmla="*/ 624491 h 956530"/>
                <a:gd name="connsiteX38" fmla="*/ 89142 w 956530"/>
                <a:gd name="connsiteY38" fmla="*/ 616592 h 956530"/>
                <a:gd name="connsiteX39" fmla="*/ 63779 w 956530"/>
                <a:gd name="connsiteY39" fmla="*/ 555497 h 956530"/>
                <a:gd name="connsiteX40" fmla="*/ 61681 w 956530"/>
                <a:gd name="connsiteY40" fmla="*/ 546456 h 956530"/>
                <a:gd name="connsiteX41" fmla="*/ 30856 w 956530"/>
                <a:gd name="connsiteY41" fmla="*/ 538372 h 956530"/>
                <a:gd name="connsiteX42" fmla="*/ 30856 w 956530"/>
                <a:gd name="connsiteY42" fmla="*/ 479885 h 956530"/>
                <a:gd name="connsiteX43" fmla="*/ 61681 w 956530"/>
                <a:gd name="connsiteY43" fmla="*/ 471785 h 956530"/>
                <a:gd name="connsiteX44" fmla="*/ 63794 w 956530"/>
                <a:gd name="connsiteY44" fmla="*/ 462745 h 956530"/>
                <a:gd name="connsiteX45" fmla="*/ 89158 w 956530"/>
                <a:gd name="connsiteY45" fmla="*/ 401666 h 956530"/>
                <a:gd name="connsiteX46" fmla="*/ 94079 w 956530"/>
                <a:gd name="connsiteY46" fmla="*/ 393766 h 956530"/>
                <a:gd name="connsiteX47" fmla="*/ 77973 w 956530"/>
                <a:gd name="connsiteY47" fmla="*/ 366181 h 956530"/>
                <a:gd name="connsiteX48" fmla="*/ 119335 w 956530"/>
                <a:gd name="connsiteY48" fmla="*/ 324835 h 956530"/>
                <a:gd name="connsiteX49" fmla="*/ 146905 w 956530"/>
                <a:gd name="connsiteY49" fmla="*/ 340926 h 956530"/>
                <a:gd name="connsiteX50" fmla="*/ 154804 w 956530"/>
                <a:gd name="connsiteY50" fmla="*/ 336020 h 956530"/>
                <a:gd name="connsiteX51" fmla="*/ 215883 w 956530"/>
                <a:gd name="connsiteY51" fmla="*/ 310672 h 956530"/>
                <a:gd name="connsiteX52" fmla="*/ 224954 w 956530"/>
                <a:gd name="connsiteY52" fmla="*/ 308558 h 956530"/>
                <a:gd name="connsiteX53" fmla="*/ 233023 w 956530"/>
                <a:gd name="connsiteY53" fmla="*/ 277702 h 956530"/>
                <a:gd name="connsiteX54" fmla="*/ 246847 w 956530"/>
                <a:gd name="connsiteY54" fmla="*/ 277702 h 956530"/>
                <a:gd name="connsiteX55" fmla="*/ 246847 w 956530"/>
                <a:gd name="connsiteY55" fmla="*/ 340201 h 956530"/>
                <a:gd name="connsiteX56" fmla="*/ 92567 w 956530"/>
                <a:gd name="connsiteY56" fmla="*/ 509121 h 956530"/>
                <a:gd name="connsiteX57" fmla="*/ 246847 w 956530"/>
                <a:gd name="connsiteY57" fmla="*/ 678041 h 956530"/>
                <a:gd name="connsiteX58" fmla="*/ 246847 w 956530"/>
                <a:gd name="connsiteY58" fmla="*/ 740540 h 956530"/>
                <a:gd name="connsiteX59" fmla="*/ 169707 w 956530"/>
                <a:gd name="connsiteY59" fmla="*/ 509121 h 956530"/>
                <a:gd name="connsiteX60" fmla="*/ 246847 w 956530"/>
                <a:gd name="connsiteY60" fmla="*/ 600300 h 956530"/>
                <a:gd name="connsiteX61" fmla="*/ 246847 w 956530"/>
                <a:gd name="connsiteY61" fmla="*/ 647062 h 956530"/>
                <a:gd name="connsiteX62" fmla="*/ 123423 w 956530"/>
                <a:gd name="connsiteY62" fmla="*/ 509121 h 956530"/>
                <a:gd name="connsiteX63" fmla="*/ 246847 w 956530"/>
                <a:gd name="connsiteY63" fmla="*/ 371180 h 956530"/>
                <a:gd name="connsiteX64" fmla="*/ 246847 w 956530"/>
                <a:gd name="connsiteY64" fmla="*/ 417942 h 956530"/>
                <a:gd name="connsiteX65" fmla="*/ 169707 w 956530"/>
                <a:gd name="connsiteY65" fmla="*/ 509121 h 956530"/>
                <a:gd name="connsiteX66" fmla="*/ 246847 w 956530"/>
                <a:gd name="connsiteY66" fmla="*/ 449600 h 956530"/>
                <a:gd name="connsiteX67" fmla="*/ 246847 w 956530"/>
                <a:gd name="connsiteY67" fmla="*/ 568642 h 956530"/>
                <a:gd name="connsiteX68" fmla="*/ 200563 w 956530"/>
                <a:gd name="connsiteY68" fmla="*/ 509121 h 956530"/>
                <a:gd name="connsiteX69" fmla="*/ 246847 w 956530"/>
                <a:gd name="connsiteY69" fmla="*/ 449600 h 956530"/>
                <a:gd name="connsiteX70" fmla="*/ 277702 w 956530"/>
                <a:gd name="connsiteY70" fmla="*/ 925674 h 956530"/>
                <a:gd name="connsiteX71" fmla="*/ 277702 w 956530"/>
                <a:gd name="connsiteY71" fmla="*/ 154279 h 956530"/>
                <a:gd name="connsiteX72" fmla="*/ 678828 w 956530"/>
                <a:gd name="connsiteY72" fmla="*/ 154279 h 956530"/>
                <a:gd name="connsiteX73" fmla="*/ 678828 w 956530"/>
                <a:gd name="connsiteY73" fmla="*/ 277702 h 956530"/>
                <a:gd name="connsiteX74" fmla="*/ 802251 w 956530"/>
                <a:gd name="connsiteY74" fmla="*/ 277702 h 956530"/>
                <a:gd name="connsiteX75" fmla="*/ 802251 w 956530"/>
                <a:gd name="connsiteY75" fmla="*/ 925674 h 956530"/>
                <a:gd name="connsiteX76" fmla="*/ 709684 w 956530"/>
                <a:gd name="connsiteY76" fmla="*/ 176094 h 956530"/>
                <a:gd name="connsiteX77" fmla="*/ 780436 w 956530"/>
                <a:gd name="connsiteY77" fmla="*/ 246847 h 956530"/>
                <a:gd name="connsiteX78" fmla="*/ 709684 w 956530"/>
                <a:gd name="connsiteY78" fmla="*/ 246847 h 956530"/>
                <a:gd name="connsiteX79" fmla="*/ 863963 w 956530"/>
                <a:gd name="connsiteY79" fmla="*/ 863963 h 956530"/>
                <a:gd name="connsiteX80" fmla="*/ 833107 w 956530"/>
                <a:gd name="connsiteY80" fmla="*/ 863963 h 956530"/>
                <a:gd name="connsiteX81" fmla="*/ 833107 w 956530"/>
                <a:gd name="connsiteY81" fmla="*/ 255887 h 956530"/>
                <a:gd name="connsiteX82" fmla="*/ 700643 w 956530"/>
                <a:gd name="connsiteY82" fmla="*/ 123423 h 956530"/>
                <a:gd name="connsiteX83" fmla="*/ 339414 w 956530"/>
                <a:gd name="connsiteY83" fmla="*/ 123423 h 956530"/>
                <a:gd name="connsiteX84" fmla="*/ 339414 w 956530"/>
                <a:gd name="connsiteY84" fmla="*/ 92567 h 956530"/>
                <a:gd name="connsiteX85" fmla="*/ 863963 w 956530"/>
                <a:gd name="connsiteY85" fmla="*/ 92567 h 956530"/>
                <a:gd name="connsiteX86" fmla="*/ 925674 w 956530"/>
                <a:gd name="connsiteY86" fmla="*/ 802251 h 956530"/>
                <a:gd name="connsiteX87" fmla="*/ 894819 w 956530"/>
                <a:gd name="connsiteY87" fmla="*/ 802251 h 956530"/>
                <a:gd name="connsiteX88" fmla="*/ 894819 w 956530"/>
                <a:gd name="connsiteY88" fmla="*/ 61712 h 956530"/>
                <a:gd name="connsiteX89" fmla="*/ 401126 w 956530"/>
                <a:gd name="connsiteY89" fmla="*/ 61712 h 956530"/>
                <a:gd name="connsiteX90" fmla="*/ 401126 w 956530"/>
                <a:gd name="connsiteY90" fmla="*/ 30856 h 956530"/>
                <a:gd name="connsiteX91" fmla="*/ 925674 w 956530"/>
                <a:gd name="connsiteY91" fmla="*/ 30856 h 95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956530" h="956530">
                  <a:moveTo>
                    <a:pt x="956530" y="0"/>
                  </a:moveTo>
                  <a:lnTo>
                    <a:pt x="370270" y="0"/>
                  </a:lnTo>
                  <a:lnTo>
                    <a:pt x="370270" y="61712"/>
                  </a:lnTo>
                  <a:lnTo>
                    <a:pt x="308558" y="61712"/>
                  </a:lnTo>
                  <a:lnTo>
                    <a:pt x="308558" y="123423"/>
                  </a:lnTo>
                  <a:lnTo>
                    <a:pt x="246847" y="123423"/>
                  </a:lnTo>
                  <a:lnTo>
                    <a:pt x="246847" y="246847"/>
                  </a:lnTo>
                  <a:lnTo>
                    <a:pt x="209233" y="246847"/>
                  </a:lnTo>
                  <a:lnTo>
                    <a:pt x="199776" y="282917"/>
                  </a:lnTo>
                  <a:cubicBezTo>
                    <a:pt x="181216" y="288039"/>
                    <a:pt x="163397" y="295429"/>
                    <a:pt x="146581" y="304994"/>
                  </a:cubicBezTo>
                  <a:lnTo>
                    <a:pt x="114336" y="286172"/>
                  </a:lnTo>
                  <a:lnTo>
                    <a:pt x="39310" y="361167"/>
                  </a:lnTo>
                  <a:lnTo>
                    <a:pt x="58148" y="393412"/>
                  </a:lnTo>
                  <a:cubicBezTo>
                    <a:pt x="48598" y="410213"/>
                    <a:pt x="41193" y="428032"/>
                    <a:pt x="36070" y="446607"/>
                  </a:cubicBezTo>
                  <a:lnTo>
                    <a:pt x="0" y="456080"/>
                  </a:lnTo>
                  <a:lnTo>
                    <a:pt x="0" y="562162"/>
                  </a:lnTo>
                  <a:lnTo>
                    <a:pt x="36070" y="571619"/>
                  </a:lnTo>
                  <a:cubicBezTo>
                    <a:pt x="41193" y="590195"/>
                    <a:pt x="48598" y="608014"/>
                    <a:pt x="58148" y="624815"/>
                  </a:cubicBezTo>
                  <a:lnTo>
                    <a:pt x="39310" y="657059"/>
                  </a:lnTo>
                  <a:lnTo>
                    <a:pt x="114321" y="732070"/>
                  </a:lnTo>
                  <a:lnTo>
                    <a:pt x="146565" y="713232"/>
                  </a:lnTo>
                  <a:cubicBezTo>
                    <a:pt x="163366" y="722782"/>
                    <a:pt x="181185" y="730187"/>
                    <a:pt x="199761" y="735309"/>
                  </a:cubicBezTo>
                  <a:lnTo>
                    <a:pt x="209233" y="771395"/>
                  </a:lnTo>
                  <a:lnTo>
                    <a:pt x="246847" y="771395"/>
                  </a:lnTo>
                  <a:lnTo>
                    <a:pt x="246847" y="956530"/>
                  </a:lnTo>
                  <a:lnTo>
                    <a:pt x="833107" y="956530"/>
                  </a:lnTo>
                  <a:lnTo>
                    <a:pt x="833107" y="894819"/>
                  </a:lnTo>
                  <a:lnTo>
                    <a:pt x="894819" y="894819"/>
                  </a:lnTo>
                  <a:lnTo>
                    <a:pt x="894819" y="833107"/>
                  </a:lnTo>
                  <a:lnTo>
                    <a:pt x="956530" y="833107"/>
                  </a:lnTo>
                  <a:close/>
                  <a:moveTo>
                    <a:pt x="233023" y="740540"/>
                  </a:moveTo>
                  <a:lnTo>
                    <a:pt x="224939" y="709715"/>
                  </a:lnTo>
                  <a:lnTo>
                    <a:pt x="215883" y="707601"/>
                  </a:lnTo>
                  <a:cubicBezTo>
                    <a:pt x="194268" y="702556"/>
                    <a:pt x="173718" y="694024"/>
                    <a:pt x="154788" y="682237"/>
                  </a:cubicBezTo>
                  <a:lnTo>
                    <a:pt x="146889" y="677316"/>
                  </a:lnTo>
                  <a:lnTo>
                    <a:pt x="119319" y="693423"/>
                  </a:lnTo>
                  <a:lnTo>
                    <a:pt x="77957" y="652060"/>
                  </a:lnTo>
                  <a:lnTo>
                    <a:pt x="94064" y="624491"/>
                  </a:lnTo>
                  <a:lnTo>
                    <a:pt x="89142" y="616592"/>
                  </a:lnTo>
                  <a:cubicBezTo>
                    <a:pt x="77356" y="597662"/>
                    <a:pt x="68839" y="577112"/>
                    <a:pt x="63779" y="555497"/>
                  </a:cubicBezTo>
                  <a:lnTo>
                    <a:pt x="61681" y="546456"/>
                  </a:lnTo>
                  <a:lnTo>
                    <a:pt x="30856" y="538372"/>
                  </a:lnTo>
                  <a:lnTo>
                    <a:pt x="30856" y="479885"/>
                  </a:lnTo>
                  <a:lnTo>
                    <a:pt x="61681" y="471785"/>
                  </a:lnTo>
                  <a:lnTo>
                    <a:pt x="63794" y="462745"/>
                  </a:lnTo>
                  <a:cubicBezTo>
                    <a:pt x="68839" y="441130"/>
                    <a:pt x="77371" y="420580"/>
                    <a:pt x="89158" y="401666"/>
                  </a:cubicBezTo>
                  <a:lnTo>
                    <a:pt x="94079" y="393766"/>
                  </a:lnTo>
                  <a:lnTo>
                    <a:pt x="77973" y="366181"/>
                  </a:lnTo>
                  <a:lnTo>
                    <a:pt x="119335" y="324835"/>
                  </a:lnTo>
                  <a:lnTo>
                    <a:pt x="146905" y="340926"/>
                  </a:lnTo>
                  <a:lnTo>
                    <a:pt x="154804" y="336020"/>
                  </a:lnTo>
                  <a:cubicBezTo>
                    <a:pt x="173765" y="324217"/>
                    <a:pt x="194314" y="315701"/>
                    <a:pt x="215883" y="310672"/>
                  </a:cubicBezTo>
                  <a:lnTo>
                    <a:pt x="224954" y="308558"/>
                  </a:lnTo>
                  <a:lnTo>
                    <a:pt x="233023" y="277702"/>
                  </a:lnTo>
                  <a:lnTo>
                    <a:pt x="246847" y="277702"/>
                  </a:lnTo>
                  <a:lnTo>
                    <a:pt x="246847" y="340201"/>
                  </a:lnTo>
                  <a:cubicBezTo>
                    <a:pt x="160481" y="348023"/>
                    <a:pt x="92567" y="420750"/>
                    <a:pt x="92567" y="509121"/>
                  </a:cubicBezTo>
                  <a:cubicBezTo>
                    <a:pt x="92567" y="597492"/>
                    <a:pt x="160481" y="670219"/>
                    <a:pt x="246847" y="678041"/>
                  </a:cubicBezTo>
                  <a:lnTo>
                    <a:pt x="246847" y="740540"/>
                  </a:lnTo>
                  <a:close/>
                  <a:moveTo>
                    <a:pt x="169707" y="509121"/>
                  </a:moveTo>
                  <a:cubicBezTo>
                    <a:pt x="169707" y="554896"/>
                    <a:pt x="203139" y="592910"/>
                    <a:pt x="246847" y="600300"/>
                  </a:cubicBezTo>
                  <a:lnTo>
                    <a:pt x="246847" y="647062"/>
                  </a:lnTo>
                  <a:cubicBezTo>
                    <a:pt x="177529" y="639363"/>
                    <a:pt x="123423" y="580475"/>
                    <a:pt x="123423" y="509121"/>
                  </a:cubicBezTo>
                  <a:cubicBezTo>
                    <a:pt x="123423" y="437782"/>
                    <a:pt x="177529" y="378879"/>
                    <a:pt x="246847" y="371180"/>
                  </a:cubicBezTo>
                  <a:lnTo>
                    <a:pt x="246847" y="417942"/>
                  </a:lnTo>
                  <a:cubicBezTo>
                    <a:pt x="203139" y="425332"/>
                    <a:pt x="169707" y="463346"/>
                    <a:pt x="169707" y="509121"/>
                  </a:cubicBezTo>
                  <a:close/>
                  <a:moveTo>
                    <a:pt x="246847" y="449600"/>
                  </a:moveTo>
                  <a:lnTo>
                    <a:pt x="246847" y="568642"/>
                  </a:lnTo>
                  <a:cubicBezTo>
                    <a:pt x="220295" y="561746"/>
                    <a:pt x="200563" y="537801"/>
                    <a:pt x="200563" y="509121"/>
                  </a:cubicBezTo>
                  <a:cubicBezTo>
                    <a:pt x="200563" y="480456"/>
                    <a:pt x="220295" y="456496"/>
                    <a:pt x="246847" y="449600"/>
                  </a:cubicBezTo>
                  <a:close/>
                  <a:moveTo>
                    <a:pt x="277702" y="925674"/>
                  </a:moveTo>
                  <a:lnTo>
                    <a:pt x="277702" y="154279"/>
                  </a:lnTo>
                  <a:lnTo>
                    <a:pt x="678828" y="154279"/>
                  </a:lnTo>
                  <a:lnTo>
                    <a:pt x="678828" y="277702"/>
                  </a:lnTo>
                  <a:lnTo>
                    <a:pt x="802251" y="277702"/>
                  </a:lnTo>
                  <a:lnTo>
                    <a:pt x="802251" y="925674"/>
                  </a:lnTo>
                  <a:close/>
                  <a:moveTo>
                    <a:pt x="709684" y="176094"/>
                  </a:moveTo>
                  <a:lnTo>
                    <a:pt x="780436" y="246847"/>
                  </a:lnTo>
                  <a:lnTo>
                    <a:pt x="709684" y="246847"/>
                  </a:lnTo>
                  <a:close/>
                  <a:moveTo>
                    <a:pt x="863963" y="863963"/>
                  </a:moveTo>
                  <a:lnTo>
                    <a:pt x="833107" y="863963"/>
                  </a:lnTo>
                  <a:lnTo>
                    <a:pt x="833107" y="255887"/>
                  </a:lnTo>
                  <a:lnTo>
                    <a:pt x="700643" y="123423"/>
                  </a:lnTo>
                  <a:lnTo>
                    <a:pt x="339414" y="123423"/>
                  </a:lnTo>
                  <a:lnTo>
                    <a:pt x="339414" y="92567"/>
                  </a:lnTo>
                  <a:lnTo>
                    <a:pt x="863963" y="92567"/>
                  </a:lnTo>
                  <a:close/>
                  <a:moveTo>
                    <a:pt x="925674" y="802251"/>
                  </a:moveTo>
                  <a:lnTo>
                    <a:pt x="894819" y="802251"/>
                  </a:lnTo>
                  <a:lnTo>
                    <a:pt x="894819" y="61712"/>
                  </a:lnTo>
                  <a:lnTo>
                    <a:pt x="401126" y="61712"/>
                  </a:lnTo>
                  <a:lnTo>
                    <a:pt x="401126" y="30856"/>
                  </a:lnTo>
                  <a:lnTo>
                    <a:pt x="925674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="" xmlns:a16="http://schemas.microsoft.com/office/drawing/2014/main" id="{DA9EA741-43A4-4022-A8E8-3ADF950C3119}"/>
                </a:ext>
              </a:extLst>
            </p:cNvPr>
            <p:cNvSpPr/>
            <p:nvPr/>
          </p:nvSpPr>
          <p:spPr>
            <a:xfrm>
              <a:off x="1121184" y="2709348"/>
              <a:ext cx="215990" cy="215990"/>
            </a:xfrm>
            <a:custGeom>
              <a:avLst/>
              <a:gdLst>
                <a:gd name="connsiteX0" fmla="*/ 0 w 215990"/>
                <a:gd name="connsiteY0" fmla="*/ 215991 h 215990"/>
                <a:gd name="connsiteX1" fmla="*/ 215991 w 215990"/>
                <a:gd name="connsiteY1" fmla="*/ 215991 h 215990"/>
                <a:gd name="connsiteX2" fmla="*/ 215991 w 215990"/>
                <a:gd name="connsiteY2" fmla="*/ 0 h 215990"/>
                <a:gd name="connsiteX3" fmla="*/ 0 w 215990"/>
                <a:gd name="connsiteY3" fmla="*/ 0 h 215990"/>
                <a:gd name="connsiteX4" fmla="*/ 30856 w 215990"/>
                <a:gd name="connsiteY4" fmla="*/ 30856 h 215990"/>
                <a:gd name="connsiteX5" fmla="*/ 185135 w 215990"/>
                <a:gd name="connsiteY5" fmla="*/ 30856 h 215990"/>
                <a:gd name="connsiteX6" fmla="*/ 185135 w 215990"/>
                <a:gd name="connsiteY6" fmla="*/ 185135 h 215990"/>
                <a:gd name="connsiteX7" fmla="*/ 30856 w 215990"/>
                <a:gd name="connsiteY7" fmla="*/ 185135 h 215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5990" h="215990">
                  <a:moveTo>
                    <a:pt x="0" y="215991"/>
                  </a:moveTo>
                  <a:lnTo>
                    <a:pt x="215991" y="215991"/>
                  </a:lnTo>
                  <a:lnTo>
                    <a:pt x="215991" y="0"/>
                  </a:lnTo>
                  <a:lnTo>
                    <a:pt x="0" y="0"/>
                  </a:lnTo>
                  <a:close/>
                  <a:moveTo>
                    <a:pt x="30856" y="30856"/>
                  </a:moveTo>
                  <a:lnTo>
                    <a:pt x="185135" y="30856"/>
                  </a:lnTo>
                  <a:lnTo>
                    <a:pt x="185135" y="185135"/>
                  </a:lnTo>
                  <a:lnTo>
                    <a:pt x="30856" y="185135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="" xmlns:a16="http://schemas.microsoft.com/office/drawing/2014/main" id="{9C211168-A9E9-428C-8087-99F905882B2E}"/>
                </a:ext>
              </a:extLst>
            </p:cNvPr>
            <p:cNvSpPr/>
            <p:nvPr/>
          </p:nvSpPr>
          <p:spPr>
            <a:xfrm>
              <a:off x="1368030" y="2771059"/>
              <a:ext cx="215990" cy="30855"/>
            </a:xfrm>
            <a:custGeom>
              <a:avLst/>
              <a:gdLst>
                <a:gd name="connsiteX0" fmla="*/ 0 w 215990"/>
                <a:gd name="connsiteY0" fmla="*/ 0 h 30855"/>
                <a:gd name="connsiteX1" fmla="*/ 215991 w 215990"/>
                <a:gd name="connsiteY1" fmla="*/ 0 h 30855"/>
                <a:gd name="connsiteX2" fmla="*/ 215991 w 215990"/>
                <a:gd name="connsiteY2" fmla="*/ 30856 h 30855"/>
                <a:gd name="connsiteX3" fmla="*/ 0 w 215990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90" h="30855">
                  <a:moveTo>
                    <a:pt x="0" y="0"/>
                  </a:moveTo>
                  <a:lnTo>
                    <a:pt x="215991" y="0"/>
                  </a:lnTo>
                  <a:lnTo>
                    <a:pt x="215991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="" xmlns:a16="http://schemas.microsoft.com/office/drawing/2014/main" id="{5B497946-AA6F-43F7-B7B0-0470DBDABAF8}"/>
                </a:ext>
              </a:extLst>
            </p:cNvPr>
            <p:cNvSpPr/>
            <p:nvPr/>
          </p:nvSpPr>
          <p:spPr>
            <a:xfrm>
              <a:off x="1368030" y="2709348"/>
              <a:ext cx="215990" cy="30855"/>
            </a:xfrm>
            <a:custGeom>
              <a:avLst/>
              <a:gdLst>
                <a:gd name="connsiteX0" fmla="*/ 0 w 215990"/>
                <a:gd name="connsiteY0" fmla="*/ 0 h 30855"/>
                <a:gd name="connsiteX1" fmla="*/ 215991 w 215990"/>
                <a:gd name="connsiteY1" fmla="*/ 0 h 30855"/>
                <a:gd name="connsiteX2" fmla="*/ 215991 w 215990"/>
                <a:gd name="connsiteY2" fmla="*/ 30856 h 30855"/>
                <a:gd name="connsiteX3" fmla="*/ 0 w 215990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90" h="30855">
                  <a:moveTo>
                    <a:pt x="0" y="0"/>
                  </a:moveTo>
                  <a:lnTo>
                    <a:pt x="215991" y="0"/>
                  </a:lnTo>
                  <a:lnTo>
                    <a:pt x="215991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="" xmlns:a16="http://schemas.microsoft.com/office/drawing/2014/main" id="{EB0BB5AD-7A76-4FAE-A408-8C79D81A7754}"/>
                </a:ext>
              </a:extLst>
            </p:cNvPr>
            <p:cNvSpPr/>
            <p:nvPr/>
          </p:nvSpPr>
          <p:spPr>
            <a:xfrm>
              <a:off x="1553165" y="2832771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="" xmlns:a16="http://schemas.microsoft.com/office/drawing/2014/main" id="{327BC227-A5FF-405D-B622-573CB3778FA2}"/>
                </a:ext>
              </a:extLst>
            </p:cNvPr>
            <p:cNvSpPr/>
            <p:nvPr/>
          </p:nvSpPr>
          <p:spPr>
            <a:xfrm>
              <a:off x="1368030" y="2832771"/>
              <a:ext cx="154279" cy="30855"/>
            </a:xfrm>
            <a:custGeom>
              <a:avLst/>
              <a:gdLst>
                <a:gd name="connsiteX0" fmla="*/ 0 w 154279"/>
                <a:gd name="connsiteY0" fmla="*/ 0 h 30855"/>
                <a:gd name="connsiteX1" fmla="*/ 154279 w 154279"/>
                <a:gd name="connsiteY1" fmla="*/ 0 h 30855"/>
                <a:gd name="connsiteX2" fmla="*/ 154279 w 154279"/>
                <a:gd name="connsiteY2" fmla="*/ 30856 h 30855"/>
                <a:gd name="connsiteX3" fmla="*/ 0 w 154279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279" h="30855">
                  <a:moveTo>
                    <a:pt x="0" y="0"/>
                  </a:moveTo>
                  <a:lnTo>
                    <a:pt x="154279" y="0"/>
                  </a:lnTo>
                  <a:lnTo>
                    <a:pt x="154279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="" xmlns:a16="http://schemas.microsoft.com/office/drawing/2014/main" id="{99CF7D28-CCD5-4649-A7B7-B0AE9CCEB47A}"/>
                </a:ext>
              </a:extLst>
            </p:cNvPr>
            <p:cNvSpPr/>
            <p:nvPr/>
          </p:nvSpPr>
          <p:spPr>
            <a:xfrm>
              <a:off x="1368030" y="2585925"/>
              <a:ext cx="215990" cy="30855"/>
            </a:xfrm>
            <a:custGeom>
              <a:avLst/>
              <a:gdLst>
                <a:gd name="connsiteX0" fmla="*/ 0 w 215990"/>
                <a:gd name="connsiteY0" fmla="*/ 0 h 30855"/>
                <a:gd name="connsiteX1" fmla="*/ 215991 w 215990"/>
                <a:gd name="connsiteY1" fmla="*/ 0 h 30855"/>
                <a:gd name="connsiteX2" fmla="*/ 215991 w 215990"/>
                <a:gd name="connsiteY2" fmla="*/ 30856 h 30855"/>
                <a:gd name="connsiteX3" fmla="*/ 0 w 215990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90" h="30855">
                  <a:moveTo>
                    <a:pt x="0" y="0"/>
                  </a:moveTo>
                  <a:lnTo>
                    <a:pt x="215991" y="0"/>
                  </a:lnTo>
                  <a:lnTo>
                    <a:pt x="215991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="" xmlns:a16="http://schemas.microsoft.com/office/drawing/2014/main" id="{9E8A240A-BA95-45B8-8717-2026C0D00F65}"/>
                </a:ext>
              </a:extLst>
            </p:cNvPr>
            <p:cNvSpPr/>
            <p:nvPr/>
          </p:nvSpPr>
          <p:spPr>
            <a:xfrm>
              <a:off x="1368030" y="2524213"/>
              <a:ext cx="92567" cy="30855"/>
            </a:xfrm>
            <a:custGeom>
              <a:avLst/>
              <a:gdLst>
                <a:gd name="connsiteX0" fmla="*/ 0 w 92567"/>
                <a:gd name="connsiteY0" fmla="*/ 0 h 30855"/>
                <a:gd name="connsiteX1" fmla="*/ 92567 w 92567"/>
                <a:gd name="connsiteY1" fmla="*/ 0 h 30855"/>
                <a:gd name="connsiteX2" fmla="*/ 92567 w 92567"/>
                <a:gd name="connsiteY2" fmla="*/ 30856 h 30855"/>
                <a:gd name="connsiteX3" fmla="*/ 0 w 92567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567" h="30855">
                  <a:moveTo>
                    <a:pt x="0" y="0"/>
                  </a:moveTo>
                  <a:lnTo>
                    <a:pt x="92567" y="0"/>
                  </a:lnTo>
                  <a:lnTo>
                    <a:pt x="92567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="" xmlns:a16="http://schemas.microsoft.com/office/drawing/2014/main" id="{81F7B33E-085A-4329-87A2-038DFC725E4C}"/>
                </a:ext>
              </a:extLst>
            </p:cNvPr>
            <p:cNvSpPr/>
            <p:nvPr/>
          </p:nvSpPr>
          <p:spPr>
            <a:xfrm>
              <a:off x="1368030" y="2462501"/>
              <a:ext cx="92567" cy="30855"/>
            </a:xfrm>
            <a:custGeom>
              <a:avLst/>
              <a:gdLst>
                <a:gd name="connsiteX0" fmla="*/ 0 w 92567"/>
                <a:gd name="connsiteY0" fmla="*/ 0 h 30855"/>
                <a:gd name="connsiteX1" fmla="*/ 92567 w 92567"/>
                <a:gd name="connsiteY1" fmla="*/ 0 h 30855"/>
                <a:gd name="connsiteX2" fmla="*/ 92567 w 92567"/>
                <a:gd name="connsiteY2" fmla="*/ 30856 h 30855"/>
                <a:gd name="connsiteX3" fmla="*/ 0 w 92567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2567" h="30855">
                  <a:moveTo>
                    <a:pt x="0" y="0"/>
                  </a:moveTo>
                  <a:lnTo>
                    <a:pt x="92567" y="0"/>
                  </a:lnTo>
                  <a:lnTo>
                    <a:pt x="92567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="" xmlns:a16="http://schemas.microsoft.com/office/drawing/2014/main" id="{1DEC9796-76B2-4BE0-BDC1-7C22D089B5D5}"/>
                </a:ext>
              </a:extLst>
            </p:cNvPr>
            <p:cNvSpPr/>
            <p:nvPr/>
          </p:nvSpPr>
          <p:spPr>
            <a:xfrm>
              <a:off x="1429742" y="2647636"/>
              <a:ext cx="154279" cy="30855"/>
            </a:xfrm>
            <a:custGeom>
              <a:avLst/>
              <a:gdLst>
                <a:gd name="connsiteX0" fmla="*/ 0 w 154279"/>
                <a:gd name="connsiteY0" fmla="*/ 0 h 30855"/>
                <a:gd name="connsiteX1" fmla="*/ 154279 w 154279"/>
                <a:gd name="connsiteY1" fmla="*/ 0 h 30855"/>
                <a:gd name="connsiteX2" fmla="*/ 154279 w 154279"/>
                <a:gd name="connsiteY2" fmla="*/ 30856 h 30855"/>
                <a:gd name="connsiteX3" fmla="*/ 0 w 154279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279" h="30855">
                  <a:moveTo>
                    <a:pt x="0" y="0"/>
                  </a:moveTo>
                  <a:lnTo>
                    <a:pt x="154279" y="0"/>
                  </a:lnTo>
                  <a:lnTo>
                    <a:pt x="154279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="" xmlns:a16="http://schemas.microsoft.com/office/drawing/2014/main" id="{2710DDC0-0EF1-4A32-99E6-44D75ECA2D81}"/>
                </a:ext>
              </a:extLst>
            </p:cNvPr>
            <p:cNvSpPr/>
            <p:nvPr/>
          </p:nvSpPr>
          <p:spPr>
            <a:xfrm>
              <a:off x="1368030" y="2647636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="" xmlns:a16="http://schemas.microsoft.com/office/drawing/2014/main" id="{2C5118A5-419D-463B-B785-A4AE43EC887C}"/>
                </a:ext>
              </a:extLst>
            </p:cNvPr>
            <p:cNvSpPr/>
            <p:nvPr/>
          </p:nvSpPr>
          <p:spPr>
            <a:xfrm>
              <a:off x="1368030" y="2894483"/>
              <a:ext cx="215990" cy="30855"/>
            </a:xfrm>
            <a:custGeom>
              <a:avLst/>
              <a:gdLst>
                <a:gd name="connsiteX0" fmla="*/ 0 w 215990"/>
                <a:gd name="connsiteY0" fmla="*/ 0 h 30855"/>
                <a:gd name="connsiteX1" fmla="*/ 215991 w 215990"/>
                <a:gd name="connsiteY1" fmla="*/ 0 h 30855"/>
                <a:gd name="connsiteX2" fmla="*/ 215991 w 215990"/>
                <a:gd name="connsiteY2" fmla="*/ 30856 h 30855"/>
                <a:gd name="connsiteX3" fmla="*/ 0 w 215990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90" h="30855">
                  <a:moveTo>
                    <a:pt x="0" y="0"/>
                  </a:moveTo>
                  <a:lnTo>
                    <a:pt x="215991" y="0"/>
                  </a:lnTo>
                  <a:lnTo>
                    <a:pt x="215991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="" xmlns:a16="http://schemas.microsoft.com/office/drawing/2014/main" id="{20947E51-C6CE-4807-BCCA-3AF2AD46D5B9}"/>
                </a:ext>
              </a:extLst>
            </p:cNvPr>
            <p:cNvSpPr/>
            <p:nvPr/>
          </p:nvSpPr>
          <p:spPr>
            <a:xfrm>
              <a:off x="1368030" y="2956194"/>
              <a:ext cx="215990" cy="215990"/>
            </a:xfrm>
            <a:custGeom>
              <a:avLst/>
              <a:gdLst>
                <a:gd name="connsiteX0" fmla="*/ 0 w 215990"/>
                <a:gd name="connsiteY0" fmla="*/ 215991 h 215990"/>
                <a:gd name="connsiteX1" fmla="*/ 215991 w 215990"/>
                <a:gd name="connsiteY1" fmla="*/ 215991 h 215990"/>
                <a:gd name="connsiteX2" fmla="*/ 215991 w 215990"/>
                <a:gd name="connsiteY2" fmla="*/ 0 h 215990"/>
                <a:gd name="connsiteX3" fmla="*/ 0 w 215990"/>
                <a:gd name="connsiteY3" fmla="*/ 0 h 215990"/>
                <a:gd name="connsiteX4" fmla="*/ 30856 w 215990"/>
                <a:gd name="connsiteY4" fmla="*/ 30856 h 215990"/>
                <a:gd name="connsiteX5" fmla="*/ 185135 w 215990"/>
                <a:gd name="connsiteY5" fmla="*/ 30856 h 215990"/>
                <a:gd name="connsiteX6" fmla="*/ 185135 w 215990"/>
                <a:gd name="connsiteY6" fmla="*/ 185135 h 215990"/>
                <a:gd name="connsiteX7" fmla="*/ 30856 w 215990"/>
                <a:gd name="connsiteY7" fmla="*/ 185135 h 215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5990" h="215990">
                  <a:moveTo>
                    <a:pt x="0" y="215991"/>
                  </a:moveTo>
                  <a:lnTo>
                    <a:pt x="215991" y="215991"/>
                  </a:lnTo>
                  <a:lnTo>
                    <a:pt x="215991" y="0"/>
                  </a:lnTo>
                  <a:lnTo>
                    <a:pt x="0" y="0"/>
                  </a:lnTo>
                  <a:close/>
                  <a:moveTo>
                    <a:pt x="30856" y="30856"/>
                  </a:moveTo>
                  <a:lnTo>
                    <a:pt x="185135" y="30856"/>
                  </a:lnTo>
                  <a:lnTo>
                    <a:pt x="185135" y="185135"/>
                  </a:lnTo>
                  <a:lnTo>
                    <a:pt x="30856" y="185135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="" xmlns:a16="http://schemas.microsoft.com/office/drawing/2014/main" id="{35DEDF86-8B20-4120-BC2F-BB6E1D4EB022}"/>
                </a:ext>
              </a:extLst>
            </p:cNvPr>
            <p:cNvSpPr/>
            <p:nvPr/>
          </p:nvSpPr>
          <p:spPr>
            <a:xfrm>
              <a:off x="1121184" y="3017906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="" xmlns:a16="http://schemas.microsoft.com/office/drawing/2014/main" id="{6800C9D7-4CCC-4D38-BA82-D7D1C91AD181}"/>
                </a:ext>
              </a:extLst>
            </p:cNvPr>
            <p:cNvSpPr/>
            <p:nvPr/>
          </p:nvSpPr>
          <p:spPr>
            <a:xfrm>
              <a:off x="1182895" y="3017906"/>
              <a:ext cx="154279" cy="30855"/>
            </a:xfrm>
            <a:custGeom>
              <a:avLst/>
              <a:gdLst>
                <a:gd name="connsiteX0" fmla="*/ 0 w 154279"/>
                <a:gd name="connsiteY0" fmla="*/ 0 h 30855"/>
                <a:gd name="connsiteX1" fmla="*/ 154279 w 154279"/>
                <a:gd name="connsiteY1" fmla="*/ 0 h 30855"/>
                <a:gd name="connsiteX2" fmla="*/ 154279 w 154279"/>
                <a:gd name="connsiteY2" fmla="*/ 30856 h 30855"/>
                <a:gd name="connsiteX3" fmla="*/ 0 w 154279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279" h="30855">
                  <a:moveTo>
                    <a:pt x="0" y="0"/>
                  </a:moveTo>
                  <a:lnTo>
                    <a:pt x="154279" y="0"/>
                  </a:lnTo>
                  <a:lnTo>
                    <a:pt x="154279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="" xmlns:a16="http://schemas.microsoft.com/office/drawing/2014/main" id="{0063A355-8294-467E-805B-9DEF73421FA7}"/>
                </a:ext>
              </a:extLst>
            </p:cNvPr>
            <p:cNvSpPr/>
            <p:nvPr/>
          </p:nvSpPr>
          <p:spPr>
            <a:xfrm>
              <a:off x="1121184" y="2956194"/>
              <a:ext cx="215990" cy="30855"/>
            </a:xfrm>
            <a:custGeom>
              <a:avLst/>
              <a:gdLst>
                <a:gd name="connsiteX0" fmla="*/ 0 w 215990"/>
                <a:gd name="connsiteY0" fmla="*/ 0 h 30855"/>
                <a:gd name="connsiteX1" fmla="*/ 215991 w 215990"/>
                <a:gd name="connsiteY1" fmla="*/ 0 h 30855"/>
                <a:gd name="connsiteX2" fmla="*/ 215991 w 215990"/>
                <a:gd name="connsiteY2" fmla="*/ 30856 h 30855"/>
                <a:gd name="connsiteX3" fmla="*/ 0 w 215990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90" h="30855">
                  <a:moveTo>
                    <a:pt x="0" y="0"/>
                  </a:moveTo>
                  <a:lnTo>
                    <a:pt x="215991" y="0"/>
                  </a:lnTo>
                  <a:lnTo>
                    <a:pt x="215991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="" xmlns:a16="http://schemas.microsoft.com/office/drawing/2014/main" id="{0B38EC73-F224-4843-A65B-42EF3CE740BD}"/>
                </a:ext>
              </a:extLst>
            </p:cNvPr>
            <p:cNvSpPr/>
            <p:nvPr/>
          </p:nvSpPr>
          <p:spPr>
            <a:xfrm>
              <a:off x="1121184" y="3079618"/>
              <a:ext cx="215990" cy="30855"/>
            </a:xfrm>
            <a:custGeom>
              <a:avLst/>
              <a:gdLst>
                <a:gd name="connsiteX0" fmla="*/ 0 w 215990"/>
                <a:gd name="connsiteY0" fmla="*/ 0 h 30855"/>
                <a:gd name="connsiteX1" fmla="*/ 215991 w 215990"/>
                <a:gd name="connsiteY1" fmla="*/ 0 h 30855"/>
                <a:gd name="connsiteX2" fmla="*/ 215991 w 215990"/>
                <a:gd name="connsiteY2" fmla="*/ 30856 h 30855"/>
                <a:gd name="connsiteX3" fmla="*/ 0 w 215990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90" h="30855">
                  <a:moveTo>
                    <a:pt x="0" y="0"/>
                  </a:moveTo>
                  <a:lnTo>
                    <a:pt x="215991" y="0"/>
                  </a:lnTo>
                  <a:lnTo>
                    <a:pt x="215991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="" xmlns:a16="http://schemas.microsoft.com/office/drawing/2014/main" id="{FF6F5DA1-FF88-4F65-A10C-C450B9F77906}"/>
                </a:ext>
              </a:extLst>
            </p:cNvPr>
            <p:cNvSpPr/>
            <p:nvPr/>
          </p:nvSpPr>
          <p:spPr>
            <a:xfrm>
              <a:off x="1121184" y="3141329"/>
              <a:ext cx="154279" cy="30855"/>
            </a:xfrm>
            <a:custGeom>
              <a:avLst/>
              <a:gdLst>
                <a:gd name="connsiteX0" fmla="*/ 0 w 154279"/>
                <a:gd name="connsiteY0" fmla="*/ 0 h 30855"/>
                <a:gd name="connsiteX1" fmla="*/ 154279 w 154279"/>
                <a:gd name="connsiteY1" fmla="*/ 0 h 30855"/>
                <a:gd name="connsiteX2" fmla="*/ 154279 w 154279"/>
                <a:gd name="connsiteY2" fmla="*/ 30856 h 30855"/>
                <a:gd name="connsiteX3" fmla="*/ 0 w 154279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279" h="30855">
                  <a:moveTo>
                    <a:pt x="0" y="0"/>
                  </a:moveTo>
                  <a:lnTo>
                    <a:pt x="154279" y="0"/>
                  </a:lnTo>
                  <a:lnTo>
                    <a:pt x="154279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="" xmlns:a16="http://schemas.microsoft.com/office/drawing/2014/main" id="{4163B251-0FAA-4559-8666-EF9B4F675F75}"/>
                </a:ext>
              </a:extLst>
            </p:cNvPr>
            <p:cNvSpPr/>
            <p:nvPr/>
          </p:nvSpPr>
          <p:spPr>
            <a:xfrm>
              <a:off x="1306318" y="3141329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="" xmlns:a16="http://schemas.microsoft.com/office/drawing/2014/main" id="{379ED990-7F48-4F2C-B6EE-8F5CFD56A2F6}"/>
                </a:ext>
              </a:extLst>
            </p:cNvPr>
            <p:cNvSpPr/>
            <p:nvPr/>
          </p:nvSpPr>
          <p:spPr>
            <a:xfrm>
              <a:off x="1121184" y="2462501"/>
              <a:ext cx="215990" cy="215990"/>
            </a:xfrm>
            <a:custGeom>
              <a:avLst/>
              <a:gdLst>
                <a:gd name="connsiteX0" fmla="*/ 107995 w 215990"/>
                <a:gd name="connsiteY0" fmla="*/ 0 h 215990"/>
                <a:gd name="connsiteX1" fmla="*/ 0 w 215990"/>
                <a:gd name="connsiteY1" fmla="*/ 107995 h 215990"/>
                <a:gd name="connsiteX2" fmla="*/ 107995 w 215990"/>
                <a:gd name="connsiteY2" fmla="*/ 215991 h 215990"/>
                <a:gd name="connsiteX3" fmla="*/ 215991 w 215990"/>
                <a:gd name="connsiteY3" fmla="*/ 107995 h 215990"/>
                <a:gd name="connsiteX4" fmla="*/ 107995 w 215990"/>
                <a:gd name="connsiteY4" fmla="*/ 0 h 215990"/>
                <a:gd name="connsiteX5" fmla="*/ 107995 w 215990"/>
                <a:gd name="connsiteY5" fmla="*/ 185135 h 215990"/>
                <a:gd name="connsiteX6" fmla="*/ 30856 w 215990"/>
                <a:gd name="connsiteY6" fmla="*/ 107995 h 215990"/>
                <a:gd name="connsiteX7" fmla="*/ 107995 w 215990"/>
                <a:gd name="connsiteY7" fmla="*/ 30856 h 215990"/>
                <a:gd name="connsiteX8" fmla="*/ 185135 w 215990"/>
                <a:gd name="connsiteY8" fmla="*/ 107995 h 215990"/>
                <a:gd name="connsiteX9" fmla="*/ 107995 w 215990"/>
                <a:gd name="connsiteY9" fmla="*/ 185135 h 215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5990" h="215990">
                  <a:moveTo>
                    <a:pt x="107995" y="0"/>
                  </a:moveTo>
                  <a:cubicBezTo>
                    <a:pt x="48459" y="0"/>
                    <a:pt x="0" y="48444"/>
                    <a:pt x="0" y="107995"/>
                  </a:cubicBezTo>
                  <a:cubicBezTo>
                    <a:pt x="0" y="167547"/>
                    <a:pt x="48459" y="215991"/>
                    <a:pt x="107995" y="215991"/>
                  </a:cubicBezTo>
                  <a:cubicBezTo>
                    <a:pt x="167532" y="215991"/>
                    <a:pt x="215991" y="167547"/>
                    <a:pt x="215991" y="107995"/>
                  </a:cubicBezTo>
                  <a:cubicBezTo>
                    <a:pt x="215991" y="48444"/>
                    <a:pt x="167532" y="0"/>
                    <a:pt x="107995" y="0"/>
                  </a:cubicBezTo>
                  <a:close/>
                  <a:moveTo>
                    <a:pt x="107995" y="185135"/>
                  </a:moveTo>
                  <a:cubicBezTo>
                    <a:pt x="65461" y="185135"/>
                    <a:pt x="30856" y="150530"/>
                    <a:pt x="30856" y="107995"/>
                  </a:cubicBezTo>
                  <a:cubicBezTo>
                    <a:pt x="30856" y="65461"/>
                    <a:pt x="65461" y="30856"/>
                    <a:pt x="107995" y="30856"/>
                  </a:cubicBezTo>
                  <a:cubicBezTo>
                    <a:pt x="150530" y="30856"/>
                    <a:pt x="185135" y="65461"/>
                    <a:pt x="185135" y="107995"/>
                  </a:cubicBezTo>
                  <a:cubicBezTo>
                    <a:pt x="185135" y="150530"/>
                    <a:pt x="150530" y="185135"/>
                    <a:pt x="107995" y="185135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49" name="图形 20">
            <a:extLst>
              <a:ext uri="{FF2B5EF4-FFF2-40B4-BE49-F238E27FC236}">
                <a16:creationId xmlns="" xmlns:a16="http://schemas.microsoft.com/office/drawing/2014/main" id="{92897172-9B4B-4732-9468-AD414F312739}"/>
              </a:ext>
            </a:extLst>
          </p:cNvPr>
          <p:cNvGrpSpPr/>
          <p:nvPr/>
        </p:nvGrpSpPr>
        <p:grpSpPr>
          <a:xfrm>
            <a:off x="2792938" y="1902624"/>
            <a:ext cx="390696" cy="390696"/>
            <a:chOff x="2170087" y="2261939"/>
            <a:chExt cx="987386" cy="987386"/>
          </a:xfrm>
          <a:solidFill>
            <a:schemeClr val="bg1"/>
          </a:solidFill>
        </p:grpSpPr>
        <p:sp>
          <p:nvSpPr>
            <p:cNvPr id="150" name="任意多边形: 形状 149">
              <a:extLst>
                <a:ext uri="{FF2B5EF4-FFF2-40B4-BE49-F238E27FC236}">
                  <a16:creationId xmlns="" xmlns:a16="http://schemas.microsoft.com/office/drawing/2014/main" id="{43D55D79-EA40-4E7C-A681-C66362C9725C}"/>
                </a:ext>
              </a:extLst>
            </p:cNvPr>
            <p:cNvSpPr/>
            <p:nvPr/>
          </p:nvSpPr>
          <p:spPr>
            <a:xfrm>
              <a:off x="2196283" y="2277366"/>
              <a:ext cx="945761" cy="945761"/>
            </a:xfrm>
            <a:custGeom>
              <a:avLst/>
              <a:gdLst>
                <a:gd name="connsiteX0" fmla="*/ 905556 w 945761"/>
                <a:gd name="connsiteY0" fmla="*/ 224383 h 945761"/>
                <a:gd name="connsiteX1" fmla="*/ 880054 w 945761"/>
                <a:gd name="connsiteY1" fmla="*/ 162950 h 945761"/>
                <a:gd name="connsiteX2" fmla="*/ 901067 w 945761"/>
                <a:gd name="connsiteY2" fmla="*/ 127003 h 945761"/>
                <a:gd name="connsiteX3" fmla="*/ 818774 w 945761"/>
                <a:gd name="connsiteY3" fmla="*/ 44726 h 945761"/>
                <a:gd name="connsiteX4" fmla="*/ 782812 w 945761"/>
                <a:gd name="connsiteY4" fmla="*/ 65723 h 945761"/>
                <a:gd name="connsiteX5" fmla="*/ 721394 w 945761"/>
                <a:gd name="connsiteY5" fmla="*/ 40221 h 945761"/>
                <a:gd name="connsiteX6" fmla="*/ 710810 w 945761"/>
                <a:gd name="connsiteY6" fmla="*/ 0 h 945761"/>
                <a:gd name="connsiteX7" fmla="*/ 594437 w 945761"/>
                <a:gd name="connsiteY7" fmla="*/ 0 h 945761"/>
                <a:gd name="connsiteX8" fmla="*/ 583869 w 945761"/>
                <a:gd name="connsiteY8" fmla="*/ 40205 h 945761"/>
                <a:gd name="connsiteX9" fmla="*/ 522451 w 945761"/>
                <a:gd name="connsiteY9" fmla="*/ 65707 h 945761"/>
                <a:gd name="connsiteX10" fmla="*/ 486488 w 945761"/>
                <a:gd name="connsiteY10" fmla="*/ 44710 h 945761"/>
                <a:gd name="connsiteX11" fmla="*/ 404196 w 945761"/>
                <a:gd name="connsiteY11" fmla="*/ 126987 h 945761"/>
                <a:gd name="connsiteX12" fmla="*/ 425209 w 945761"/>
                <a:gd name="connsiteY12" fmla="*/ 162934 h 945761"/>
                <a:gd name="connsiteX13" fmla="*/ 399706 w 945761"/>
                <a:gd name="connsiteY13" fmla="*/ 224368 h 945761"/>
                <a:gd name="connsiteX14" fmla="*/ 359501 w 945761"/>
                <a:gd name="connsiteY14" fmla="*/ 234952 h 945761"/>
                <a:gd name="connsiteX15" fmla="*/ 359501 w 945761"/>
                <a:gd name="connsiteY15" fmla="*/ 351324 h 945761"/>
                <a:gd name="connsiteX16" fmla="*/ 393890 w 945761"/>
                <a:gd name="connsiteY16" fmla="*/ 360365 h 945761"/>
                <a:gd name="connsiteX17" fmla="*/ 52239 w 945761"/>
                <a:gd name="connsiteY17" fmla="*/ 702001 h 945761"/>
                <a:gd name="connsiteX18" fmla="*/ 0 w 945761"/>
                <a:gd name="connsiteY18" fmla="*/ 945762 h 945761"/>
                <a:gd name="connsiteX19" fmla="*/ 243761 w 945761"/>
                <a:gd name="connsiteY19" fmla="*/ 893523 h 945761"/>
                <a:gd name="connsiteX20" fmla="*/ 585412 w 945761"/>
                <a:gd name="connsiteY20" fmla="*/ 551872 h 945761"/>
                <a:gd name="connsiteX21" fmla="*/ 594453 w 945761"/>
                <a:gd name="connsiteY21" fmla="*/ 586260 h 945761"/>
                <a:gd name="connsiteX22" fmla="*/ 710825 w 945761"/>
                <a:gd name="connsiteY22" fmla="*/ 586260 h 945761"/>
                <a:gd name="connsiteX23" fmla="*/ 721394 w 945761"/>
                <a:gd name="connsiteY23" fmla="*/ 546055 h 945761"/>
                <a:gd name="connsiteX24" fmla="*/ 782812 w 945761"/>
                <a:gd name="connsiteY24" fmla="*/ 520553 h 945761"/>
                <a:gd name="connsiteX25" fmla="*/ 818774 w 945761"/>
                <a:gd name="connsiteY25" fmla="*/ 541566 h 945761"/>
                <a:gd name="connsiteX26" fmla="*/ 901067 w 945761"/>
                <a:gd name="connsiteY26" fmla="*/ 459273 h 945761"/>
                <a:gd name="connsiteX27" fmla="*/ 880054 w 945761"/>
                <a:gd name="connsiteY27" fmla="*/ 423326 h 945761"/>
                <a:gd name="connsiteX28" fmla="*/ 905556 w 945761"/>
                <a:gd name="connsiteY28" fmla="*/ 361892 h 945761"/>
                <a:gd name="connsiteX29" fmla="*/ 945762 w 945761"/>
                <a:gd name="connsiteY29" fmla="*/ 351309 h 945761"/>
                <a:gd name="connsiteX30" fmla="*/ 945762 w 945761"/>
                <a:gd name="connsiteY30" fmla="*/ 234936 h 945761"/>
                <a:gd name="connsiteX31" fmla="*/ 262413 w 945761"/>
                <a:gd name="connsiteY31" fmla="*/ 705163 h 945761"/>
                <a:gd name="connsiteX32" fmla="*/ 456265 w 945761"/>
                <a:gd name="connsiteY32" fmla="*/ 511327 h 945761"/>
                <a:gd name="connsiteX33" fmla="*/ 486488 w 945761"/>
                <a:gd name="connsiteY33" fmla="*/ 541566 h 945761"/>
                <a:gd name="connsiteX34" fmla="*/ 522451 w 945761"/>
                <a:gd name="connsiteY34" fmla="*/ 520553 h 945761"/>
                <a:gd name="connsiteX35" fmla="*/ 556716 w 945761"/>
                <a:gd name="connsiteY35" fmla="*/ 536937 h 945761"/>
                <a:gd name="connsiteX36" fmla="*/ 236078 w 945761"/>
                <a:gd name="connsiteY36" fmla="*/ 857576 h 945761"/>
                <a:gd name="connsiteX37" fmla="*/ 173039 w 945761"/>
                <a:gd name="connsiteY37" fmla="*/ 794537 h 945761"/>
                <a:gd name="connsiteX38" fmla="*/ 200702 w 945761"/>
                <a:gd name="connsiteY38" fmla="*/ 766875 h 945761"/>
                <a:gd name="connsiteX39" fmla="*/ 178887 w 945761"/>
                <a:gd name="connsiteY39" fmla="*/ 745060 h 945761"/>
                <a:gd name="connsiteX40" fmla="*/ 151224 w 945761"/>
                <a:gd name="connsiteY40" fmla="*/ 772722 h 945761"/>
                <a:gd name="connsiteX41" fmla="*/ 88186 w 945761"/>
                <a:gd name="connsiteY41" fmla="*/ 709684 h 945761"/>
                <a:gd name="connsiteX42" fmla="*/ 408840 w 945761"/>
                <a:gd name="connsiteY42" fmla="*/ 389046 h 945761"/>
                <a:gd name="connsiteX43" fmla="*/ 425224 w 945761"/>
                <a:gd name="connsiteY43" fmla="*/ 423311 h 945761"/>
                <a:gd name="connsiteX44" fmla="*/ 404211 w 945761"/>
                <a:gd name="connsiteY44" fmla="*/ 459258 h 945761"/>
                <a:gd name="connsiteX45" fmla="*/ 434450 w 945761"/>
                <a:gd name="connsiteY45" fmla="*/ 489512 h 945761"/>
                <a:gd name="connsiteX46" fmla="*/ 240598 w 945761"/>
                <a:gd name="connsiteY46" fmla="*/ 683348 h 945761"/>
                <a:gd name="connsiteX47" fmla="*/ 205114 w 945761"/>
                <a:gd name="connsiteY47" fmla="*/ 870242 h 945761"/>
                <a:gd name="connsiteX48" fmla="*/ 139407 w 945761"/>
                <a:gd name="connsiteY48" fmla="*/ 884328 h 945761"/>
                <a:gd name="connsiteX49" fmla="*/ 61434 w 945761"/>
                <a:gd name="connsiteY49" fmla="*/ 806355 h 945761"/>
                <a:gd name="connsiteX50" fmla="*/ 75520 w 945761"/>
                <a:gd name="connsiteY50" fmla="*/ 740648 h 945761"/>
                <a:gd name="connsiteX51" fmla="*/ 53735 w 945761"/>
                <a:gd name="connsiteY51" fmla="*/ 842287 h 945761"/>
                <a:gd name="connsiteX52" fmla="*/ 103475 w 945761"/>
                <a:gd name="connsiteY52" fmla="*/ 892026 h 945761"/>
                <a:gd name="connsiteX53" fmla="*/ 40174 w 945761"/>
                <a:gd name="connsiteY53" fmla="*/ 905587 h 945761"/>
                <a:gd name="connsiteX54" fmla="*/ 914906 w 945761"/>
                <a:gd name="connsiteY54" fmla="*/ 327519 h 945761"/>
                <a:gd name="connsiteX55" fmla="*/ 879900 w 945761"/>
                <a:gd name="connsiteY55" fmla="*/ 336714 h 945761"/>
                <a:gd name="connsiteX56" fmla="*/ 877786 w 945761"/>
                <a:gd name="connsiteY56" fmla="*/ 345770 h 945761"/>
                <a:gd name="connsiteX57" fmla="*/ 849029 w 945761"/>
                <a:gd name="connsiteY57" fmla="*/ 415072 h 945761"/>
                <a:gd name="connsiteX58" fmla="*/ 844107 w 945761"/>
                <a:gd name="connsiteY58" fmla="*/ 422971 h 945761"/>
                <a:gd name="connsiteX59" fmla="*/ 862405 w 945761"/>
                <a:gd name="connsiteY59" fmla="*/ 454275 h 945761"/>
                <a:gd name="connsiteX60" fmla="*/ 813776 w 945761"/>
                <a:gd name="connsiteY60" fmla="*/ 502903 h 945761"/>
                <a:gd name="connsiteX61" fmla="*/ 782473 w 945761"/>
                <a:gd name="connsiteY61" fmla="*/ 484621 h 945761"/>
                <a:gd name="connsiteX62" fmla="*/ 774573 w 945761"/>
                <a:gd name="connsiteY62" fmla="*/ 489527 h 945761"/>
                <a:gd name="connsiteX63" fmla="*/ 705287 w 945761"/>
                <a:gd name="connsiteY63" fmla="*/ 518301 h 945761"/>
                <a:gd name="connsiteX64" fmla="*/ 696215 w 945761"/>
                <a:gd name="connsiteY64" fmla="*/ 520414 h 945761"/>
                <a:gd name="connsiteX65" fmla="*/ 687020 w 945761"/>
                <a:gd name="connsiteY65" fmla="*/ 555405 h 945761"/>
                <a:gd name="connsiteX66" fmla="*/ 618258 w 945761"/>
                <a:gd name="connsiteY66" fmla="*/ 555405 h 945761"/>
                <a:gd name="connsiteX67" fmla="*/ 609063 w 945761"/>
                <a:gd name="connsiteY67" fmla="*/ 520399 h 945761"/>
                <a:gd name="connsiteX68" fmla="*/ 599991 w 945761"/>
                <a:gd name="connsiteY68" fmla="*/ 518285 h 945761"/>
                <a:gd name="connsiteX69" fmla="*/ 530705 w 945761"/>
                <a:gd name="connsiteY69" fmla="*/ 489512 h 945761"/>
                <a:gd name="connsiteX70" fmla="*/ 522805 w 945761"/>
                <a:gd name="connsiteY70" fmla="*/ 484606 h 945761"/>
                <a:gd name="connsiteX71" fmla="*/ 491502 w 945761"/>
                <a:gd name="connsiteY71" fmla="*/ 502888 h 945761"/>
                <a:gd name="connsiteX72" fmla="*/ 442873 w 945761"/>
                <a:gd name="connsiteY72" fmla="*/ 454259 h 945761"/>
                <a:gd name="connsiteX73" fmla="*/ 461171 w 945761"/>
                <a:gd name="connsiteY73" fmla="*/ 422956 h 945761"/>
                <a:gd name="connsiteX74" fmla="*/ 456249 w 945761"/>
                <a:gd name="connsiteY74" fmla="*/ 415057 h 945761"/>
                <a:gd name="connsiteX75" fmla="*/ 427492 w 945761"/>
                <a:gd name="connsiteY75" fmla="*/ 345755 h 945761"/>
                <a:gd name="connsiteX76" fmla="*/ 425378 w 945761"/>
                <a:gd name="connsiteY76" fmla="*/ 336699 h 945761"/>
                <a:gd name="connsiteX77" fmla="*/ 390357 w 945761"/>
                <a:gd name="connsiteY77" fmla="*/ 327519 h 945761"/>
                <a:gd name="connsiteX78" fmla="*/ 390357 w 945761"/>
                <a:gd name="connsiteY78" fmla="*/ 258757 h 945761"/>
                <a:gd name="connsiteX79" fmla="*/ 425363 w 945761"/>
                <a:gd name="connsiteY79" fmla="*/ 249562 h 945761"/>
                <a:gd name="connsiteX80" fmla="*/ 427476 w 945761"/>
                <a:gd name="connsiteY80" fmla="*/ 240506 h 945761"/>
                <a:gd name="connsiteX81" fmla="*/ 456234 w 945761"/>
                <a:gd name="connsiteY81" fmla="*/ 171203 h 945761"/>
                <a:gd name="connsiteX82" fmla="*/ 461156 w 945761"/>
                <a:gd name="connsiteY82" fmla="*/ 163304 h 945761"/>
                <a:gd name="connsiteX83" fmla="*/ 442858 w 945761"/>
                <a:gd name="connsiteY83" fmla="*/ 132001 h 945761"/>
                <a:gd name="connsiteX84" fmla="*/ 491487 w 945761"/>
                <a:gd name="connsiteY84" fmla="*/ 83372 h 945761"/>
                <a:gd name="connsiteX85" fmla="*/ 522790 w 945761"/>
                <a:gd name="connsiteY85" fmla="*/ 101654 h 945761"/>
                <a:gd name="connsiteX86" fmla="*/ 530689 w 945761"/>
                <a:gd name="connsiteY86" fmla="*/ 96748 h 945761"/>
                <a:gd name="connsiteX87" fmla="*/ 599976 w 945761"/>
                <a:gd name="connsiteY87" fmla="*/ 67991 h 945761"/>
                <a:gd name="connsiteX88" fmla="*/ 609047 w 945761"/>
                <a:gd name="connsiteY88" fmla="*/ 65877 h 945761"/>
                <a:gd name="connsiteX89" fmla="*/ 618243 w 945761"/>
                <a:gd name="connsiteY89" fmla="*/ 30856 h 945761"/>
                <a:gd name="connsiteX90" fmla="*/ 687005 w 945761"/>
                <a:gd name="connsiteY90" fmla="*/ 30856 h 945761"/>
                <a:gd name="connsiteX91" fmla="*/ 696200 w 945761"/>
                <a:gd name="connsiteY91" fmla="*/ 65862 h 945761"/>
                <a:gd name="connsiteX92" fmla="*/ 705271 w 945761"/>
                <a:gd name="connsiteY92" fmla="*/ 67975 h 945761"/>
                <a:gd name="connsiteX93" fmla="*/ 774558 w 945761"/>
                <a:gd name="connsiteY93" fmla="*/ 96733 h 945761"/>
                <a:gd name="connsiteX94" fmla="*/ 782457 w 945761"/>
                <a:gd name="connsiteY94" fmla="*/ 101639 h 945761"/>
                <a:gd name="connsiteX95" fmla="*/ 813760 w 945761"/>
                <a:gd name="connsiteY95" fmla="*/ 83357 h 945761"/>
                <a:gd name="connsiteX96" fmla="*/ 862389 w 945761"/>
                <a:gd name="connsiteY96" fmla="*/ 131986 h 945761"/>
                <a:gd name="connsiteX97" fmla="*/ 844092 w 945761"/>
                <a:gd name="connsiteY97" fmla="*/ 163289 h 945761"/>
                <a:gd name="connsiteX98" fmla="*/ 849013 w 945761"/>
                <a:gd name="connsiteY98" fmla="*/ 171188 h 945761"/>
                <a:gd name="connsiteX99" fmla="*/ 877771 w 945761"/>
                <a:gd name="connsiteY99" fmla="*/ 240490 h 945761"/>
                <a:gd name="connsiteX100" fmla="*/ 879884 w 945761"/>
                <a:gd name="connsiteY100" fmla="*/ 249546 h 945761"/>
                <a:gd name="connsiteX101" fmla="*/ 914906 w 945761"/>
                <a:gd name="connsiteY101" fmla="*/ 258741 h 945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945761" h="945761">
                  <a:moveTo>
                    <a:pt x="905556" y="224383"/>
                  </a:moveTo>
                  <a:cubicBezTo>
                    <a:pt x="899725" y="202923"/>
                    <a:pt x="891178" y="182327"/>
                    <a:pt x="880054" y="162950"/>
                  </a:cubicBezTo>
                  <a:lnTo>
                    <a:pt x="901067" y="127003"/>
                  </a:lnTo>
                  <a:lnTo>
                    <a:pt x="818774" y="44726"/>
                  </a:lnTo>
                  <a:lnTo>
                    <a:pt x="782812" y="65723"/>
                  </a:lnTo>
                  <a:cubicBezTo>
                    <a:pt x="763435" y="54599"/>
                    <a:pt x="742838" y="46052"/>
                    <a:pt x="721394" y="40221"/>
                  </a:cubicBezTo>
                  <a:lnTo>
                    <a:pt x="710810" y="0"/>
                  </a:lnTo>
                  <a:lnTo>
                    <a:pt x="594437" y="0"/>
                  </a:lnTo>
                  <a:lnTo>
                    <a:pt x="583869" y="40205"/>
                  </a:lnTo>
                  <a:cubicBezTo>
                    <a:pt x="562409" y="46021"/>
                    <a:pt x="541813" y="54584"/>
                    <a:pt x="522451" y="65707"/>
                  </a:cubicBezTo>
                  <a:lnTo>
                    <a:pt x="486488" y="44710"/>
                  </a:lnTo>
                  <a:lnTo>
                    <a:pt x="404196" y="126987"/>
                  </a:lnTo>
                  <a:lnTo>
                    <a:pt x="425209" y="162934"/>
                  </a:lnTo>
                  <a:cubicBezTo>
                    <a:pt x="414070" y="182312"/>
                    <a:pt x="405538" y="202908"/>
                    <a:pt x="399706" y="224368"/>
                  </a:cubicBezTo>
                  <a:lnTo>
                    <a:pt x="359501" y="234952"/>
                  </a:lnTo>
                  <a:lnTo>
                    <a:pt x="359501" y="351324"/>
                  </a:lnTo>
                  <a:lnTo>
                    <a:pt x="393890" y="360365"/>
                  </a:lnTo>
                  <a:lnTo>
                    <a:pt x="52239" y="702001"/>
                  </a:lnTo>
                  <a:lnTo>
                    <a:pt x="0" y="945762"/>
                  </a:lnTo>
                  <a:lnTo>
                    <a:pt x="243761" y="893523"/>
                  </a:lnTo>
                  <a:lnTo>
                    <a:pt x="585412" y="551872"/>
                  </a:lnTo>
                  <a:lnTo>
                    <a:pt x="594453" y="586260"/>
                  </a:lnTo>
                  <a:lnTo>
                    <a:pt x="710825" y="586260"/>
                  </a:lnTo>
                  <a:lnTo>
                    <a:pt x="721394" y="546055"/>
                  </a:lnTo>
                  <a:cubicBezTo>
                    <a:pt x="742854" y="540224"/>
                    <a:pt x="763450" y="531677"/>
                    <a:pt x="782812" y="520553"/>
                  </a:cubicBezTo>
                  <a:lnTo>
                    <a:pt x="818774" y="541566"/>
                  </a:lnTo>
                  <a:lnTo>
                    <a:pt x="901067" y="459273"/>
                  </a:lnTo>
                  <a:lnTo>
                    <a:pt x="880054" y="423326"/>
                  </a:lnTo>
                  <a:cubicBezTo>
                    <a:pt x="891193" y="403949"/>
                    <a:pt x="899725" y="383353"/>
                    <a:pt x="905556" y="361892"/>
                  </a:cubicBezTo>
                  <a:lnTo>
                    <a:pt x="945762" y="351309"/>
                  </a:lnTo>
                  <a:lnTo>
                    <a:pt x="945762" y="234936"/>
                  </a:lnTo>
                  <a:close/>
                  <a:moveTo>
                    <a:pt x="262413" y="705163"/>
                  </a:moveTo>
                  <a:lnTo>
                    <a:pt x="456265" y="511327"/>
                  </a:lnTo>
                  <a:lnTo>
                    <a:pt x="486488" y="541566"/>
                  </a:lnTo>
                  <a:lnTo>
                    <a:pt x="522451" y="520553"/>
                  </a:lnTo>
                  <a:cubicBezTo>
                    <a:pt x="533482" y="526894"/>
                    <a:pt x="544960" y="532294"/>
                    <a:pt x="556716" y="536937"/>
                  </a:cubicBezTo>
                  <a:lnTo>
                    <a:pt x="236078" y="857576"/>
                  </a:lnTo>
                  <a:lnTo>
                    <a:pt x="173039" y="794537"/>
                  </a:lnTo>
                  <a:lnTo>
                    <a:pt x="200702" y="766875"/>
                  </a:lnTo>
                  <a:lnTo>
                    <a:pt x="178887" y="745060"/>
                  </a:lnTo>
                  <a:lnTo>
                    <a:pt x="151224" y="772722"/>
                  </a:lnTo>
                  <a:lnTo>
                    <a:pt x="88186" y="709684"/>
                  </a:lnTo>
                  <a:lnTo>
                    <a:pt x="408840" y="389046"/>
                  </a:lnTo>
                  <a:cubicBezTo>
                    <a:pt x="413483" y="400817"/>
                    <a:pt x="418883" y="412280"/>
                    <a:pt x="425224" y="423311"/>
                  </a:cubicBezTo>
                  <a:lnTo>
                    <a:pt x="404211" y="459258"/>
                  </a:lnTo>
                  <a:lnTo>
                    <a:pt x="434450" y="489512"/>
                  </a:lnTo>
                  <a:lnTo>
                    <a:pt x="240598" y="683348"/>
                  </a:lnTo>
                  <a:close/>
                  <a:moveTo>
                    <a:pt x="205114" y="870242"/>
                  </a:moveTo>
                  <a:lnTo>
                    <a:pt x="139407" y="884328"/>
                  </a:lnTo>
                  <a:lnTo>
                    <a:pt x="61434" y="806355"/>
                  </a:lnTo>
                  <a:lnTo>
                    <a:pt x="75520" y="740648"/>
                  </a:lnTo>
                  <a:close/>
                  <a:moveTo>
                    <a:pt x="53735" y="842287"/>
                  </a:moveTo>
                  <a:lnTo>
                    <a:pt x="103475" y="892026"/>
                  </a:lnTo>
                  <a:lnTo>
                    <a:pt x="40174" y="905587"/>
                  </a:lnTo>
                  <a:close/>
                  <a:moveTo>
                    <a:pt x="914906" y="327519"/>
                  </a:moveTo>
                  <a:lnTo>
                    <a:pt x="879900" y="336714"/>
                  </a:lnTo>
                  <a:lnTo>
                    <a:pt x="877786" y="345770"/>
                  </a:lnTo>
                  <a:cubicBezTo>
                    <a:pt x="872078" y="370270"/>
                    <a:pt x="862405" y="393581"/>
                    <a:pt x="849029" y="415072"/>
                  </a:cubicBezTo>
                  <a:lnTo>
                    <a:pt x="844107" y="422971"/>
                  </a:lnTo>
                  <a:lnTo>
                    <a:pt x="862405" y="454275"/>
                  </a:lnTo>
                  <a:lnTo>
                    <a:pt x="813776" y="502903"/>
                  </a:lnTo>
                  <a:lnTo>
                    <a:pt x="782473" y="484621"/>
                  </a:lnTo>
                  <a:lnTo>
                    <a:pt x="774573" y="489527"/>
                  </a:lnTo>
                  <a:cubicBezTo>
                    <a:pt x="753067" y="502919"/>
                    <a:pt x="729771" y="512592"/>
                    <a:pt x="705287" y="518301"/>
                  </a:cubicBezTo>
                  <a:lnTo>
                    <a:pt x="696215" y="520414"/>
                  </a:lnTo>
                  <a:lnTo>
                    <a:pt x="687020" y="555405"/>
                  </a:lnTo>
                  <a:lnTo>
                    <a:pt x="618258" y="555405"/>
                  </a:lnTo>
                  <a:lnTo>
                    <a:pt x="609063" y="520399"/>
                  </a:lnTo>
                  <a:lnTo>
                    <a:pt x="599991" y="518285"/>
                  </a:lnTo>
                  <a:cubicBezTo>
                    <a:pt x="575507" y="512577"/>
                    <a:pt x="552196" y="502903"/>
                    <a:pt x="530705" y="489512"/>
                  </a:cubicBezTo>
                  <a:lnTo>
                    <a:pt x="522805" y="484606"/>
                  </a:lnTo>
                  <a:lnTo>
                    <a:pt x="491502" y="502888"/>
                  </a:lnTo>
                  <a:lnTo>
                    <a:pt x="442873" y="454259"/>
                  </a:lnTo>
                  <a:lnTo>
                    <a:pt x="461171" y="422956"/>
                  </a:lnTo>
                  <a:lnTo>
                    <a:pt x="456249" y="415057"/>
                  </a:lnTo>
                  <a:cubicBezTo>
                    <a:pt x="442873" y="393566"/>
                    <a:pt x="433200" y="370254"/>
                    <a:pt x="427492" y="345755"/>
                  </a:cubicBezTo>
                  <a:lnTo>
                    <a:pt x="425378" y="336699"/>
                  </a:lnTo>
                  <a:lnTo>
                    <a:pt x="390357" y="327519"/>
                  </a:lnTo>
                  <a:lnTo>
                    <a:pt x="390357" y="258757"/>
                  </a:lnTo>
                  <a:lnTo>
                    <a:pt x="425363" y="249562"/>
                  </a:lnTo>
                  <a:lnTo>
                    <a:pt x="427476" y="240506"/>
                  </a:lnTo>
                  <a:cubicBezTo>
                    <a:pt x="433185" y="216006"/>
                    <a:pt x="442858" y="192695"/>
                    <a:pt x="456234" y="171203"/>
                  </a:cubicBezTo>
                  <a:lnTo>
                    <a:pt x="461156" y="163304"/>
                  </a:lnTo>
                  <a:lnTo>
                    <a:pt x="442858" y="132001"/>
                  </a:lnTo>
                  <a:lnTo>
                    <a:pt x="491487" y="83372"/>
                  </a:lnTo>
                  <a:lnTo>
                    <a:pt x="522790" y="101654"/>
                  </a:lnTo>
                  <a:lnTo>
                    <a:pt x="530689" y="96748"/>
                  </a:lnTo>
                  <a:cubicBezTo>
                    <a:pt x="552196" y="83372"/>
                    <a:pt x="575507" y="73699"/>
                    <a:pt x="599976" y="67991"/>
                  </a:cubicBezTo>
                  <a:lnTo>
                    <a:pt x="609047" y="65877"/>
                  </a:lnTo>
                  <a:lnTo>
                    <a:pt x="618243" y="30856"/>
                  </a:lnTo>
                  <a:lnTo>
                    <a:pt x="687005" y="30856"/>
                  </a:lnTo>
                  <a:lnTo>
                    <a:pt x="696200" y="65862"/>
                  </a:lnTo>
                  <a:lnTo>
                    <a:pt x="705271" y="67975"/>
                  </a:lnTo>
                  <a:cubicBezTo>
                    <a:pt x="729740" y="73684"/>
                    <a:pt x="753067" y="83357"/>
                    <a:pt x="774558" y="96733"/>
                  </a:cubicBezTo>
                  <a:lnTo>
                    <a:pt x="782457" y="101639"/>
                  </a:lnTo>
                  <a:lnTo>
                    <a:pt x="813760" y="83357"/>
                  </a:lnTo>
                  <a:lnTo>
                    <a:pt x="862389" y="131986"/>
                  </a:lnTo>
                  <a:lnTo>
                    <a:pt x="844092" y="163289"/>
                  </a:lnTo>
                  <a:lnTo>
                    <a:pt x="849013" y="171188"/>
                  </a:lnTo>
                  <a:cubicBezTo>
                    <a:pt x="862389" y="192679"/>
                    <a:pt x="872062" y="215991"/>
                    <a:pt x="877771" y="240490"/>
                  </a:cubicBezTo>
                  <a:lnTo>
                    <a:pt x="879884" y="249546"/>
                  </a:lnTo>
                  <a:lnTo>
                    <a:pt x="914906" y="258741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="" xmlns:a16="http://schemas.microsoft.com/office/drawing/2014/main" id="{F9E15CA1-96C4-4288-B401-2F8DF8B6AD4F}"/>
                </a:ext>
              </a:extLst>
            </p:cNvPr>
            <p:cNvSpPr/>
            <p:nvPr/>
          </p:nvSpPr>
          <p:spPr>
            <a:xfrm>
              <a:off x="2648352" y="2369934"/>
              <a:ext cx="401125" cy="401125"/>
            </a:xfrm>
            <a:custGeom>
              <a:avLst/>
              <a:gdLst>
                <a:gd name="connsiteX0" fmla="*/ 200563 w 401125"/>
                <a:gd name="connsiteY0" fmla="*/ 0 h 401125"/>
                <a:gd name="connsiteX1" fmla="*/ 0 w 401125"/>
                <a:gd name="connsiteY1" fmla="*/ 200563 h 401125"/>
                <a:gd name="connsiteX2" fmla="*/ 200563 w 401125"/>
                <a:gd name="connsiteY2" fmla="*/ 401126 h 401125"/>
                <a:gd name="connsiteX3" fmla="*/ 401126 w 401125"/>
                <a:gd name="connsiteY3" fmla="*/ 200563 h 401125"/>
                <a:gd name="connsiteX4" fmla="*/ 200563 w 401125"/>
                <a:gd name="connsiteY4" fmla="*/ 0 h 401125"/>
                <a:gd name="connsiteX5" fmla="*/ 200563 w 401125"/>
                <a:gd name="connsiteY5" fmla="*/ 370270 h 401125"/>
                <a:gd name="connsiteX6" fmla="*/ 30856 w 401125"/>
                <a:gd name="connsiteY6" fmla="*/ 200563 h 401125"/>
                <a:gd name="connsiteX7" fmla="*/ 200563 w 401125"/>
                <a:gd name="connsiteY7" fmla="*/ 30856 h 401125"/>
                <a:gd name="connsiteX8" fmla="*/ 370270 w 401125"/>
                <a:gd name="connsiteY8" fmla="*/ 200563 h 401125"/>
                <a:gd name="connsiteX9" fmla="*/ 200563 w 401125"/>
                <a:gd name="connsiteY9" fmla="*/ 370270 h 401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01125" h="401125">
                  <a:moveTo>
                    <a:pt x="200563" y="0"/>
                  </a:moveTo>
                  <a:cubicBezTo>
                    <a:pt x="89976" y="0"/>
                    <a:pt x="0" y="89976"/>
                    <a:pt x="0" y="200563"/>
                  </a:cubicBezTo>
                  <a:cubicBezTo>
                    <a:pt x="0" y="311150"/>
                    <a:pt x="89976" y="401126"/>
                    <a:pt x="200563" y="401126"/>
                  </a:cubicBezTo>
                  <a:cubicBezTo>
                    <a:pt x="311150" y="401126"/>
                    <a:pt x="401126" y="311150"/>
                    <a:pt x="401126" y="200563"/>
                  </a:cubicBezTo>
                  <a:cubicBezTo>
                    <a:pt x="401126" y="89976"/>
                    <a:pt x="311150" y="0"/>
                    <a:pt x="200563" y="0"/>
                  </a:cubicBezTo>
                  <a:close/>
                  <a:moveTo>
                    <a:pt x="200563" y="370270"/>
                  </a:moveTo>
                  <a:cubicBezTo>
                    <a:pt x="106993" y="370270"/>
                    <a:pt x="30856" y="294133"/>
                    <a:pt x="30856" y="200563"/>
                  </a:cubicBezTo>
                  <a:cubicBezTo>
                    <a:pt x="30856" y="106993"/>
                    <a:pt x="106993" y="30856"/>
                    <a:pt x="200563" y="30856"/>
                  </a:cubicBezTo>
                  <a:cubicBezTo>
                    <a:pt x="294133" y="30856"/>
                    <a:pt x="370270" y="106993"/>
                    <a:pt x="370270" y="200563"/>
                  </a:cubicBezTo>
                  <a:cubicBezTo>
                    <a:pt x="370270" y="294133"/>
                    <a:pt x="294133" y="370270"/>
                    <a:pt x="200563" y="370270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="" xmlns:a16="http://schemas.microsoft.com/office/drawing/2014/main" id="{3E91614F-D79E-4428-AA88-308C467D8D09}"/>
                </a:ext>
              </a:extLst>
            </p:cNvPr>
            <p:cNvSpPr/>
            <p:nvPr/>
          </p:nvSpPr>
          <p:spPr>
            <a:xfrm>
              <a:off x="2740919" y="2462501"/>
              <a:ext cx="215990" cy="215990"/>
            </a:xfrm>
            <a:custGeom>
              <a:avLst/>
              <a:gdLst>
                <a:gd name="connsiteX0" fmla="*/ 107995 w 215990"/>
                <a:gd name="connsiteY0" fmla="*/ 0 h 215990"/>
                <a:gd name="connsiteX1" fmla="*/ 0 w 215990"/>
                <a:gd name="connsiteY1" fmla="*/ 107995 h 215990"/>
                <a:gd name="connsiteX2" fmla="*/ 107995 w 215990"/>
                <a:gd name="connsiteY2" fmla="*/ 215991 h 215990"/>
                <a:gd name="connsiteX3" fmla="*/ 215991 w 215990"/>
                <a:gd name="connsiteY3" fmla="*/ 107995 h 215990"/>
                <a:gd name="connsiteX4" fmla="*/ 107995 w 215990"/>
                <a:gd name="connsiteY4" fmla="*/ 0 h 215990"/>
                <a:gd name="connsiteX5" fmla="*/ 107995 w 215990"/>
                <a:gd name="connsiteY5" fmla="*/ 185135 h 215990"/>
                <a:gd name="connsiteX6" fmla="*/ 30856 w 215990"/>
                <a:gd name="connsiteY6" fmla="*/ 107995 h 215990"/>
                <a:gd name="connsiteX7" fmla="*/ 107995 w 215990"/>
                <a:gd name="connsiteY7" fmla="*/ 30856 h 215990"/>
                <a:gd name="connsiteX8" fmla="*/ 185135 w 215990"/>
                <a:gd name="connsiteY8" fmla="*/ 107995 h 215990"/>
                <a:gd name="connsiteX9" fmla="*/ 107995 w 215990"/>
                <a:gd name="connsiteY9" fmla="*/ 185135 h 215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5990" h="215990">
                  <a:moveTo>
                    <a:pt x="107995" y="0"/>
                  </a:moveTo>
                  <a:cubicBezTo>
                    <a:pt x="48459" y="0"/>
                    <a:pt x="0" y="48444"/>
                    <a:pt x="0" y="107995"/>
                  </a:cubicBezTo>
                  <a:cubicBezTo>
                    <a:pt x="0" y="167547"/>
                    <a:pt x="48459" y="215991"/>
                    <a:pt x="107995" y="215991"/>
                  </a:cubicBezTo>
                  <a:cubicBezTo>
                    <a:pt x="167532" y="215991"/>
                    <a:pt x="215991" y="167547"/>
                    <a:pt x="215991" y="107995"/>
                  </a:cubicBezTo>
                  <a:cubicBezTo>
                    <a:pt x="215991" y="48444"/>
                    <a:pt x="167532" y="0"/>
                    <a:pt x="107995" y="0"/>
                  </a:cubicBezTo>
                  <a:close/>
                  <a:moveTo>
                    <a:pt x="107995" y="185135"/>
                  </a:moveTo>
                  <a:cubicBezTo>
                    <a:pt x="65461" y="185135"/>
                    <a:pt x="30856" y="150530"/>
                    <a:pt x="30856" y="107995"/>
                  </a:cubicBezTo>
                  <a:cubicBezTo>
                    <a:pt x="30856" y="65461"/>
                    <a:pt x="65461" y="30856"/>
                    <a:pt x="107995" y="30856"/>
                  </a:cubicBezTo>
                  <a:cubicBezTo>
                    <a:pt x="150530" y="30856"/>
                    <a:pt x="185135" y="65461"/>
                    <a:pt x="185135" y="107995"/>
                  </a:cubicBezTo>
                  <a:cubicBezTo>
                    <a:pt x="185135" y="150530"/>
                    <a:pt x="150530" y="185135"/>
                    <a:pt x="107995" y="185135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="" xmlns:a16="http://schemas.microsoft.com/office/drawing/2014/main" id="{2836BC13-022B-434B-9AFB-9F9C43DAC47D}"/>
                </a:ext>
              </a:extLst>
            </p:cNvPr>
            <p:cNvSpPr/>
            <p:nvPr/>
          </p:nvSpPr>
          <p:spPr>
            <a:xfrm rot="-2700000">
              <a:off x="2395013" y="2987006"/>
              <a:ext cx="43623" cy="30851"/>
            </a:xfrm>
            <a:custGeom>
              <a:avLst/>
              <a:gdLst>
                <a:gd name="connsiteX0" fmla="*/ 0 w 43623"/>
                <a:gd name="connsiteY0" fmla="*/ 0 h 30851"/>
                <a:gd name="connsiteX1" fmla="*/ 43624 w 43623"/>
                <a:gd name="connsiteY1" fmla="*/ 0 h 30851"/>
                <a:gd name="connsiteX2" fmla="*/ 43624 w 43623"/>
                <a:gd name="connsiteY2" fmla="*/ 30851 h 30851"/>
                <a:gd name="connsiteX3" fmla="*/ 0 w 43623"/>
                <a:gd name="connsiteY3" fmla="*/ 30851 h 3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623" h="30851">
                  <a:moveTo>
                    <a:pt x="0" y="0"/>
                  </a:moveTo>
                  <a:lnTo>
                    <a:pt x="43624" y="0"/>
                  </a:lnTo>
                  <a:lnTo>
                    <a:pt x="43624" y="30851"/>
                  </a:lnTo>
                  <a:lnTo>
                    <a:pt x="0" y="30851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="" xmlns:a16="http://schemas.microsoft.com/office/drawing/2014/main" id="{2844AA82-173C-47C4-A7B9-902D462A44AF}"/>
                </a:ext>
              </a:extLst>
            </p:cNvPr>
            <p:cNvSpPr/>
            <p:nvPr/>
          </p:nvSpPr>
          <p:spPr>
            <a:xfrm rot="-2700000">
              <a:off x="2613086" y="2994751"/>
              <a:ext cx="239960" cy="30851"/>
            </a:xfrm>
            <a:custGeom>
              <a:avLst/>
              <a:gdLst>
                <a:gd name="connsiteX0" fmla="*/ 0 w 239960"/>
                <a:gd name="connsiteY0" fmla="*/ 0 h 30851"/>
                <a:gd name="connsiteX1" fmla="*/ 239960 w 239960"/>
                <a:gd name="connsiteY1" fmla="*/ 0 h 30851"/>
                <a:gd name="connsiteX2" fmla="*/ 239960 w 239960"/>
                <a:gd name="connsiteY2" fmla="*/ 30851 h 30851"/>
                <a:gd name="connsiteX3" fmla="*/ 0 w 239960"/>
                <a:gd name="connsiteY3" fmla="*/ 30851 h 3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960" h="30851">
                  <a:moveTo>
                    <a:pt x="0" y="0"/>
                  </a:moveTo>
                  <a:lnTo>
                    <a:pt x="239960" y="0"/>
                  </a:lnTo>
                  <a:lnTo>
                    <a:pt x="239960" y="30851"/>
                  </a:lnTo>
                  <a:lnTo>
                    <a:pt x="0" y="30851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="" xmlns:a16="http://schemas.microsoft.com/office/drawing/2014/main" id="{7C403D71-8ABF-4AA0-8DBD-172F8FC72601}"/>
                </a:ext>
              </a:extLst>
            </p:cNvPr>
            <p:cNvSpPr/>
            <p:nvPr/>
          </p:nvSpPr>
          <p:spPr>
            <a:xfrm rot="-2700000">
              <a:off x="2580117" y="3125857"/>
              <a:ext cx="43623" cy="30851"/>
            </a:xfrm>
            <a:custGeom>
              <a:avLst/>
              <a:gdLst>
                <a:gd name="connsiteX0" fmla="*/ 0 w 43623"/>
                <a:gd name="connsiteY0" fmla="*/ 0 h 30851"/>
                <a:gd name="connsiteX1" fmla="*/ 43624 w 43623"/>
                <a:gd name="connsiteY1" fmla="*/ 0 h 30851"/>
                <a:gd name="connsiteX2" fmla="*/ 43624 w 43623"/>
                <a:gd name="connsiteY2" fmla="*/ 30851 h 30851"/>
                <a:gd name="connsiteX3" fmla="*/ 0 w 43623"/>
                <a:gd name="connsiteY3" fmla="*/ 30851 h 3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623" h="30851">
                  <a:moveTo>
                    <a:pt x="0" y="0"/>
                  </a:moveTo>
                  <a:lnTo>
                    <a:pt x="43624" y="0"/>
                  </a:lnTo>
                  <a:lnTo>
                    <a:pt x="43624" y="30851"/>
                  </a:lnTo>
                  <a:lnTo>
                    <a:pt x="0" y="30851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="" xmlns:a16="http://schemas.microsoft.com/office/drawing/2014/main" id="{1CC5B377-B51C-469B-B7D7-2C425F6A660B}"/>
                </a:ext>
              </a:extLst>
            </p:cNvPr>
            <p:cNvSpPr/>
            <p:nvPr/>
          </p:nvSpPr>
          <p:spPr>
            <a:xfrm rot="-2700000">
              <a:off x="2715214" y="3017893"/>
              <a:ext cx="174525" cy="30851"/>
            </a:xfrm>
            <a:custGeom>
              <a:avLst/>
              <a:gdLst>
                <a:gd name="connsiteX0" fmla="*/ 0 w 174525"/>
                <a:gd name="connsiteY0" fmla="*/ 0 h 30851"/>
                <a:gd name="connsiteX1" fmla="*/ 174525 w 174525"/>
                <a:gd name="connsiteY1" fmla="*/ 0 h 30851"/>
                <a:gd name="connsiteX2" fmla="*/ 174525 w 174525"/>
                <a:gd name="connsiteY2" fmla="*/ 30851 h 30851"/>
                <a:gd name="connsiteX3" fmla="*/ 0 w 174525"/>
                <a:gd name="connsiteY3" fmla="*/ 30851 h 3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525" h="30851">
                  <a:moveTo>
                    <a:pt x="0" y="0"/>
                  </a:moveTo>
                  <a:lnTo>
                    <a:pt x="174525" y="0"/>
                  </a:lnTo>
                  <a:lnTo>
                    <a:pt x="174525" y="30851"/>
                  </a:lnTo>
                  <a:lnTo>
                    <a:pt x="0" y="30851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="" xmlns:a16="http://schemas.microsoft.com/office/drawing/2014/main" id="{D5C1C4F2-EC7A-4678-AA9A-467BEDC6714D}"/>
                </a:ext>
              </a:extLst>
            </p:cNvPr>
            <p:cNvSpPr/>
            <p:nvPr/>
          </p:nvSpPr>
          <p:spPr>
            <a:xfrm rot="-2700000">
              <a:off x="2672669" y="3125873"/>
              <a:ext cx="43623" cy="30851"/>
            </a:xfrm>
            <a:custGeom>
              <a:avLst/>
              <a:gdLst>
                <a:gd name="connsiteX0" fmla="*/ 0 w 43623"/>
                <a:gd name="connsiteY0" fmla="*/ 0 h 30851"/>
                <a:gd name="connsiteX1" fmla="*/ 43624 w 43623"/>
                <a:gd name="connsiteY1" fmla="*/ 0 h 30851"/>
                <a:gd name="connsiteX2" fmla="*/ 43624 w 43623"/>
                <a:gd name="connsiteY2" fmla="*/ 30851 h 30851"/>
                <a:gd name="connsiteX3" fmla="*/ 0 w 43623"/>
                <a:gd name="connsiteY3" fmla="*/ 30851 h 3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623" h="30851">
                  <a:moveTo>
                    <a:pt x="0" y="0"/>
                  </a:moveTo>
                  <a:lnTo>
                    <a:pt x="43624" y="0"/>
                  </a:lnTo>
                  <a:lnTo>
                    <a:pt x="43624" y="30851"/>
                  </a:lnTo>
                  <a:lnTo>
                    <a:pt x="0" y="30851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="" xmlns:a16="http://schemas.microsoft.com/office/drawing/2014/main" id="{B41E4AB4-B764-4817-B832-65147A4019EB}"/>
                </a:ext>
              </a:extLst>
            </p:cNvPr>
            <p:cNvSpPr/>
            <p:nvPr/>
          </p:nvSpPr>
          <p:spPr>
            <a:xfrm rot="-2700000">
              <a:off x="2289162" y="2670765"/>
              <a:ext cx="239960" cy="30851"/>
            </a:xfrm>
            <a:custGeom>
              <a:avLst/>
              <a:gdLst>
                <a:gd name="connsiteX0" fmla="*/ 0 w 239960"/>
                <a:gd name="connsiteY0" fmla="*/ 0 h 30851"/>
                <a:gd name="connsiteX1" fmla="*/ 239960 w 239960"/>
                <a:gd name="connsiteY1" fmla="*/ 0 h 30851"/>
                <a:gd name="connsiteX2" fmla="*/ 239960 w 239960"/>
                <a:gd name="connsiteY2" fmla="*/ 30851 h 30851"/>
                <a:gd name="connsiteX3" fmla="*/ 0 w 239960"/>
                <a:gd name="connsiteY3" fmla="*/ 30851 h 3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9960" h="30851">
                  <a:moveTo>
                    <a:pt x="0" y="0"/>
                  </a:moveTo>
                  <a:lnTo>
                    <a:pt x="239960" y="0"/>
                  </a:lnTo>
                  <a:lnTo>
                    <a:pt x="239960" y="30851"/>
                  </a:lnTo>
                  <a:lnTo>
                    <a:pt x="0" y="30851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="" xmlns:a16="http://schemas.microsoft.com/office/drawing/2014/main" id="{2C9610B1-1573-42DA-89EB-5DA39A61E532}"/>
                </a:ext>
              </a:extLst>
            </p:cNvPr>
            <p:cNvSpPr/>
            <p:nvPr/>
          </p:nvSpPr>
          <p:spPr>
            <a:xfrm rot="-2700000">
              <a:off x="2256193" y="2801871"/>
              <a:ext cx="43623" cy="30851"/>
            </a:xfrm>
            <a:custGeom>
              <a:avLst/>
              <a:gdLst>
                <a:gd name="connsiteX0" fmla="*/ 0 w 43623"/>
                <a:gd name="connsiteY0" fmla="*/ 0 h 30851"/>
                <a:gd name="connsiteX1" fmla="*/ 43624 w 43623"/>
                <a:gd name="connsiteY1" fmla="*/ 0 h 30851"/>
                <a:gd name="connsiteX2" fmla="*/ 43624 w 43623"/>
                <a:gd name="connsiteY2" fmla="*/ 30851 h 30851"/>
                <a:gd name="connsiteX3" fmla="*/ 0 w 43623"/>
                <a:gd name="connsiteY3" fmla="*/ 30851 h 3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623" h="30851">
                  <a:moveTo>
                    <a:pt x="0" y="0"/>
                  </a:moveTo>
                  <a:lnTo>
                    <a:pt x="43624" y="0"/>
                  </a:lnTo>
                  <a:lnTo>
                    <a:pt x="43624" y="30851"/>
                  </a:lnTo>
                  <a:lnTo>
                    <a:pt x="0" y="30851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="" xmlns:a16="http://schemas.microsoft.com/office/drawing/2014/main" id="{57043D70-74AC-4B88-9C10-CB87BDFE2E95}"/>
                </a:ext>
              </a:extLst>
            </p:cNvPr>
            <p:cNvSpPr/>
            <p:nvPr/>
          </p:nvSpPr>
          <p:spPr>
            <a:xfrm rot="-2700000">
              <a:off x="2298753" y="2601339"/>
              <a:ext cx="174524" cy="30851"/>
            </a:xfrm>
            <a:custGeom>
              <a:avLst/>
              <a:gdLst>
                <a:gd name="connsiteX0" fmla="*/ 0 w 174524"/>
                <a:gd name="connsiteY0" fmla="*/ 0 h 30851"/>
                <a:gd name="connsiteX1" fmla="*/ 174525 w 174524"/>
                <a:gd name="connsiteY1" fmla="*/ 0 h 30851"/>
                <a:gd name="connsiteX2" fmla="*/ 174525 w 174524"/>
                <a:gd name="connsiteY2" fmla="*/ 30851 h 30851"/>
                <a:gd name="connsiteX3" fmla="*/ 0 w 174524"/>
                <a:gd name="connsiteY3" fmla="*/ 30851 h 3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4524" h="30851">
                  <a:moveTo>
                    <a:pt x="0" y="0"/>
                  </a:moveTo>
                  <a:lnTo>
                    <a:pt x="174525" y="0"/>
                  </a:lnTo>
                  <a:lnTo>
                    <a:pt x="174525" y="30851"/>
                  </a:lnTo>
                  <a:lnTo>
                    <a:pt x="0" y="30851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="" xmlns:a16="http://schemas.microsoft.com/office/drawing/2014/main" id="{6E970E25-DA35-40AC-B102-74E74BD3C231}"/>
                </a:ext>
              </a:extLst>
            </p:cNvPr>
            <p:cNvSpPr/>
            <p:nvPr/>
          </p:nvSpPr>
          <p:spPr>
            <a:xfrm rot="-2700000">
              <a:off x="2256208" y="2709319"/>
              <a:ext cx="43623" cy="30851"/>
            </a:xfrm>
            <a:custGeom>
              <a:avLst/>
              <a:gdLst>
                <a:gd name="connsiteX0" fmla="*/ 0 w 43623"/>
                <a:gd name="connsiteY0" fmla="*/ 0 h 30851"/>
                <a:gd name="connsiteX1" fmla="*/ 43624 w 43623"/>
                <a:gd name="connsiteY1" fmla="*/ 0 h 30851"/>
                <a:gd name="connsiteX2" fmla="*/ 43624 w 43623"/>
                <a:gd name="connsiteY2" fmla="*/ 30851 h 30851"/>
                <a:gd name="connsiteX3" fmla="*/ 0 w 43623"/>
                <a:gd name="connsiteY3" fmla="*/ 30851 h 3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623" h="30851">
                  <a:moveTo>
                    <a:pt x="0" y="0"/>
                  </a:moveTo>
                  <a:lnTo>
                    <a:pt x="43624" y="0"/>
                  </a:lnTo>
                  <a:lnTo>
                    <a:pt x="43624" y="30851"/>
                  </a:lnTo>
                  <a:lnTo>
                    <a:pt x="0" y="30851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62" name="图形 22">
            <a:extLst>
              <a:ext uri="{FF2B5EF4-FFF2-40B4-BE49-F238E27FC236}">
                <a16:creationId xmlns="" xmlns:a16="http://schemas.microsoft.com/office/drawing/2014/main" id="{82219C16-BA5F-4003-A499-7558D994DAF7}"/>
              </a:ext>
            </a:extLst>
          </p:cNvPr>
          <p:cNvGrpSpPr/>
          <p:nvPr/>
        </p:nvGrpSpPr>
        <p:grpSpPr>
          <a:xfrm>
            <a:off x="2360674" y="3681611"/>
            <a:ext cx="364282" cy="364282"/>
            <a:chOff x="3542975" y="2261939"/>
            <a:chExt cx="987386" cy="987386"/>
          </a:xfrm>
          <a:solidFill>
            <a:schemeClr val="bg1"/>
          </a:solidFill>
        </p:grpSpPr>
        <p:sp>
          <p:nvSpPr>
            <p:cNvPr id="163" name="任意多边形: 形状 162">
              <a:extLst>
                <a:ext uri="{FF2B5EF4-FFF2-40B4-BE49-F238E27FC236}">
                  <a16:creationId xmlns="" xmlns:a16="http://schemas.microsoft.com/office/drawing/2014/main" id="{B837968E-EBB6-4333-8544-E9C08A626B03}"/>
                </a:ext>
              </a:extLst>
            </p:cNvPr>
            <p:cNvSpPr/>
            <p:nvPr/>
          </p:nvSpPr>
          <p:spPr>
            <a:xfrm>
              <a:off x="3820677" y="2539641"/>
              <a:ext cx="431981" cy="431981"/>
            </a:xfrm>
            <a:custGeom>
              <a:avLst/>
              <a:gdLst>
                <a:gd name="connsiteX0" fmla="*/ 215991 w 431981"/>
                <a:gd name="connsiteY0" fmla="*/ 0 h 431981"/>
                <a:gd name="connsiteX1" fmla="*/ 0 w 431981"/>
                <a:gd name="connsiteY1" fmla="*/ 215991 h 431981"/>
                <a:gd name="connsiteX2" fmla="*/ 215991 w 431981"/>
                <a:gd name="connsiteY2" fmla="*/ 431981 h 431981"/>
                <a:gd name="connsiteX3" fmla="*/ 431981 w 431981"/>
                <a:gd name="connsiteY3" fmla="*/ 215991 h 431981"/>
                <a:gd name="connsiteX4" fmla="*/ 215991 w 431981"/>
                <a:gd name="connsiteY4" fmla="*/ 0 h 431981"/>
                <a:gd name="connsiteX5" fmla="*/ 215991 w 431981"/>
                <a:gd name="connsiteY5" fmla="*/ 401126 h 431981"/>
                <a:gd name="connsiteX6" fmla="*/ 30856 w 431981"/>
                <a:gd name="connsiteY6" fmla="*/ 215991 h 431981"/>
                <a:gd name="connsiteX7" fmla="*/ 215991 w 431981"/>
                <a:gd name="connsiteY7" fmla="*/ 30856 h 431981"/>
                <a:gd name="connsiteX8" fmla="*/ 401126 w 431981"/>
                <a:gd name="connsiteY8" fmla="*/ 215991 h 431981"/>
                <a:gd name="connsiteX9" fmla="*/ 215991 w 431981"/>
                <a:gd name="connsiteY9" fmla="*/ 401126 h 4319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31981" h="431981">
                  <a:moveTo>
                    <a:pt x="215991" y="0"/>
                  </a:moveTo>
                  <a:cubicBezTo>
                    <a:pt x="96887" y="0"/>
                    <a:pt x="0" y="96887"/>
                    <a:pt x="0" y="215991"/>
                  </a:cubicBezTo>
                  <a:cubicBezTo>
                    <a:pt x="0" y="335094"/>
                    <a:pt x="96887" y="431981"/>
                    <a:pt x="215991" y="431981"/>
                  </a:cubicBezTo>
                  <a:cubicBezTo>
                    <a:pt x="335094" y="431981"/>
                    <a:pt x="431981" y="335094"/>
                    <a:pt x="431981" y="215991"/>
                  </a:cubicBezTo>
                  <a:cubicBezTo>
                    <a:pt x="431981" y="96887"/>
                    <a:pt x="335094" y="0"/>
                    <a:pt x="215991" y="0"/>
                  </a:cubicBezTo>
                  <a:close/>
                  <a:moveTo>
                    <a:pt x="215991" y="401126"/>
                  </a:moveTo>
                  <a:cubicBezTo>
                    <a:pt x="113904" y="401126"/>
                    <a:pt x="30856" y="318077"/>
                    <a:pt x="30856" y="215991"/>
                  </a:cubicBezTo>
                  <a:cubicBezTo>
                    <a:pt x="30856" y="113904"/>
                    <a:pt x="113904" y="30856"/>
                    <a:pt x="215991" y="30856"/>
                  </a:cubicBezTo>
                  <a:cubicBezTo>
                    <a:pt x="318077" y="30856"/>
                    <a:pt x="401126" y="113904"/>
                    <a:pt x="401126" y="215991"/>
                  </a:cubicBezTo>
                  <a:cubicBezTo>
                    <a:pt x="401126" y="318077"/>
                    <a:pt x="318077" y="401126"/>
                    <a:pt x="215991" y="401126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="" xmlns:a16="http://schemas.microsoft.com/office/drawing/2014/main" id="{F89DCD77-D52E-47A0-A3F2-33CB74B6CC2B}"/>
                </a:ext>
              </a:extLst>
            </p:cNvPr>
            <p:cNvSpPr/>
            <p:nvPr/>
          </p:nvSpPr>
          <p:spPr>
            <a:xfrm>
              <a:off x="3913244" y="2632208"/>
              <a:ext cx="246846" cy="246846"/>
            </a:xfrm>
            <a:custGeom>
              <a:avLst/>
              <a:gdLst>
                <a:gd name="connsiteX0" fmla="*/ 123423 w 246846"/>
                <a:gd name="connsiteY0" fmla="*/ 0 h 246846"/>
                <a:gd name="connsiteX1" fmla="*/ 0 w 246846"/>
                <a:gd name="connsiteY1" fmla="*/ 123423 h 246846"/>
                <a:gd name="connsiteX2" fmla="*/ 123423 w 246846"/>
                <a:gd name="connsiteY2" fmla="*/ 246847 h 246846"/>
                <a:gd name="connsiteX3" fmla="*/ 246847 w 246846"/>
                <a:gd name="connsiteY3" fmla="*/ 123423 h 246846"/>
                <a:gd name="connsiteX4" fmla="*/ 123423 w 246846"/>
                <a:gd name="connsiteY4" fmla="*/ 0 h 246846"/>
                <a:gd name="connsiteX5" fmla="*/ 123423 w 246846"/>
                <a:gd name="connsiteY5" fmla="*/ 215991 h 246846"/>
                <a:gd name="connsiteX6" fmla="*/ 30856 w 246846"/>
                <a:gd name="connsiteY6" fmla="*/ 123423 h 246846"/>
                <a:gd name="connsiteX7" fmla="*/ 123423 w 246846"/>
                <a:gd name="connsiteY7" fmla="*/ 30856 h 246846"/>
                <a:gd name="connsiteX8" fmla="*/ 215991 w 246846"/>
                <a:gd name="connsiteY8" fmla="*/ 123423 h 246846"/>
                <a:gd name="connsiteX9" fmla="*/ 123423 w 246846"/>
                <a:gd name="connsiteY9" fmla="*/ 215991 h 2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846" h="246846">
                  <a:moveTo>
                    <a:pt x="123423" y="0"/>
                  </a:moveTo>
                  <a:cubicBezTo>
                    <a:pt x="55371" y="0"/>
                    <a:pt x="0" y="55371"/>
                    <a:pt x="0" y="123423"/>
                  </a:cubicBezTo>
                  <a:cubicBezTo>
                    <a:pt x="0" y="191476"/>
                    <a:pt x="55371" y="246847"/>
                    <a:pt x="123423" y="246847"/>
                  </a:cubicBezTo>
                  <a:cubicBezTo>
                    <a:pt x="191476" y="246847"/>
                    <a:pt x="246847" y="191476"/>
                    <a:pt x="246847" y="123423"/>
                  </a:cubicBezTo>
                  <a:cubicBezTo>
                    <a:pt x="246847" y="55371"/>
                    <a:pt x="191476" y="0"/>
                    <a:pt x="123423" y="0"/>
                  </a:cubicBezTo>
                  <a:close/>
                  <a:moveTo>
                    <a:pt x="123423" y="215991"/>
                  </a:moveTo>
                  <a:cubicBezTo>
                    <a:pt x="72372" y="215991"/>
                    <a:pt x="30856" y="174474"/>
                    <a:pt x="30856" y="123423"/>
                  </a:cubicBezTo>
                  <a:cubicBezTo>
                    <a:pt x="30856" y="72372"/>
                    <a:pt x="72372" y="30856"/>
                    <a:pt x="123423" y="30856"/>
                  </a:cubicBezTo>
                  <a:cubicBezTo>
                    <a:pt x="174474" y="30856"/>
                    <a:pt x="215991" y="72372"/>
                    <a:pt x="215991" y="123423"/>
                  </a:cubicBezTo>
                  <a:cubicBezTo>
                    <a:pt x="215991" y="174474"/>
                    <a:pt x="174474" y="215991"/>
                    <a:pt x="123423" y="215991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="" xmlns:a16="http://schemas.microsoft.com/office/drawing/2014/main" id="{F1AE1FF7-30C0-4EB3-AF86-849F53097986}"/>
                </a:ext>
              </a:extLst>
            </p:cNvPr>
            <p:cNvSpPr/>
            <p:nvPr/>
          </p:nvSpPr>
          <p:spPr>
            <a:xfrm>
              <a:off x="3558402" y="2277366"/>
              <a:ext cx="956530" cy="956530"/>
            </a:xfrm>
            <a:custGeom>
              <a:avLst/>
              <a:gdLst>
                <a:gd name="connsiteX0" fmla="*/ 879391 w 956530"/>
                <a:gd name="connsiteY0" fmla="*/ 802251 h 956530"/>
                <a:gd name="connsiteX1" fmla="*/ 836918 w 956530"/>
                <a:gd name="connsiteY1" fmla="*/ 815103 h 956530"/>
                <a:gd name="connsiteX2" fmla="*/ 718262 w 956530"/>
                <a:gd name="connsiteY2" fmla="*/ 696447 h 956530"/>
                <a:gd name="connsiteX3" fmla="*/ 748547 w 956530"/>
                <a:gd name="connsiteY3" fmla="*/ 666177 h 956530"/>
                <a:gd name="connsiteX4" fmla="*/ 719002 w 956530"/>
                <a:gd name="connsiteY4" fmla="*/ 616206 h 956530"/>
                <a:gd name="connsiteX5" fmla="*/ 746078 w 956530"/>
                <a:gd name="connsiteY5" fmla="*/ 550961 h 956530"/>
                <a:gd name="connsiteX6" fmla="*/ 802251 w 956530"/>
                <a:gd name="connsiteY6" fmla="*/ 536505 h 956530"/>
                <a:gd name="connsiteX7" fmla="*/ 802251 w 956530"/>
                <a:gd name="connsiteY7" fmla="*/ 493693 h 956530"/>
                <a:gd name="connsiteX8" fmla="*/ 866801 w 956530"/>
                <a:gd name="connsiteY8" fmla="*/ 493693 h 956530"/>
                <a:gd name="connsiteX9" fmla="*/ 910247 w 956530"/>
                <a:gd name="connsiteY9" fmla="*/ 524549 h 956530"/>
                <a:gd name="connsiteX10" fmla="*/ 956530 w 956530"/>
                <a:gd name="connsiteY10" fmla="*/ 478265 h 956530"/>
                <a:gd name="connsiteX11" fmla="*/ 910247 w 956530"/>
                <a:gd name="connsiteY11" fmla="*/ 431981 h 956530"/>
                <a:gd name="connsiteX12" fmla="*/ 866801 w 956530"/>
                <a:gd name="connsiteY12" fmla="*/ 462837 h 956530"/>
                <a:gd name="connsiteX13" fmla="*/ 802251 w 956530"/>
                <a:gd name="connsiteY13" fmla="*/ 462837 h 956530"/>
                <a:gd name="connsiteX14" fmla="*/ 802251 w 956530"/>
                <a:gd name="connsiteY14" fmla="*/ 430655 h 956530"/>
                <a:gd name="connsiteX15" fmla="*/ 844138 w 956530"/>
                <a:gd name="connsiteY15" fmla="*/ 388768 h 956530"/>
                <a:gd name="connsiteX16" fmla="*/ 863963 w 956530"/>
                <a:gd name="connsiteY16" fmla="*/ 393412 h 956530"/>
                <a:gd name="connsiteX17" fmla="*/ 910247 w 956530"/>
                <a:gd name="connsiteY17" fmla="*/ 347128 h 956530"/>
                <a:gd name="connsiteX18" fmla="*/ 863963 w 956530"/>
                <a:gd name="connsiteY18" fmla="*/ 300844 h 956530"/>
                <a:gd name="connsiteX19" fmla="*/ 817679 w 956530"/>
                <a:gd name="connsiteY19" fmla="*/ 347128 h 956530"/>
                <a:gd name="connsiteX20" fmla="*/ 822323 w 956530"/>
                <a:gd name="connsiteY20" fmla="*/ 366953 h 956530"/>
                <a:gd name="connsiteX21" fmla="*/ 776008 w 956530"/>
                <a:gd name="connsiteY21" fmla="*/ 413267 h 956530"/>
                <a:gd name="connsiteX22" fmla="*/ 746078 w 956530"/>
                <a:gd name="connsiteY22" fmla="*/ 405584 h 956530"/>
                <a:gd name="connsiteX23" fmla="*/ 719002 w 956530"/>
                <a:gd name="connsiteY23" fmla="*/ 340340 h 956530"/>
                <a:gd name="connsiteX24" fmla="*/ 748547 w 956530"/>
                <a:gd name="connsiteY24" fmla="*/ 290369 h 956530"/>
                <a:gd name="connsiteX25" fmla="*/ 718262 w 956530"/>
                <a:gd name="connsiteY25" fmla="*/ 260099 h 956530"/>
                <a:gd name="connsiteX26" fmla="*/ 759778 w 956530"/>
                <a:gd name="connsiteY26" fmla="*/ 218583 h 956530"/>
                <a:gd name="connsiteX27" fmla="*/ 802251 w 956530"/>
                <a:gd name="connsiteY27" fmla="*/ 231419 h 956530"/>
                <a:gd name="connsiteX28" fmla="*/ 879391 w 956530"/>
                <a:gd name="connsiteY28" fmla="*/ 154279 h 956530"/>
                <a:gd name="connsiteX29" fmla="*/ 802251 w 956530"/>
                <a:gd name="connsiteY29" fmla="*/ 77140 h 956530"/>
                <a:gd name="connsiteX30" fmla="*/ 725112 w 956530"/>
                <a:gd name="connsiteY30" fmla="*/ 154279 h 956530"/>
                <a:gd name="connsiteX31" fmla="*/ 737963 w 956530"/>
                <a:gd name="connsiteY31" fmla="*/ 196752 h 956530"/>
                <a:gd name="connsiteX32" fmla="*/ 696447 w 956530"/>
                <a:gd name="connsiteY32" fmla="*/ 238269 h 956530"/>
                <a:gd name="connsiteX33" fmla="*/ 666146 w 956530"/>
                <a:gd name="connsiteY33" fmla="*/ 207984 h 956530"/>
                <a:gd name="connsiteX34" fmla="*/ 616191 w 956530"/>
                <a:gd name="connsiteY34" fmla="*/ 237528 h 956530"/>
                <a:gd name="connsiteX35" fmla="*/ 550946 w 956530"/>
                <a:gd name="connsiteY35" fmla="*/ 210452 h 956530"/>
                <a:gd name="connsiteX36" fmla="*/ 536505 w 956530"/>
                <a:gd name="connsiteY36" fmla="*/ 154279 h 956530"/>
                <a:gd name="connsiteX37" fmla="*/ 493693 w 956530"/>
                <a:gd name="connsiteY37" fmla="*/ 154279 h 956530"/>
                <a:gd name="connsiteX38" fmla="*/ 493693 w 956530"/>
                <a:gd name="connsiteY38" fmla="*/ 89729 h 956530"/>
                <a:gd name="connsiteX39" fmla="*/ 524549 w 956530"/>
                <a:gd name="connsiteY39" fmla="*/ 46284 h 956530"/>
                <a:gd name="connsiteX40" fmla="*/ 478265 w 956530"/>
                <a:gd name="connsiteY40" fmla="*/ 0 h 956530"/>
                <a:gd name="connsiteX41" fmla="*/ 431981 w 956530"/>
                <a:gd name="connsiteY41" fmla="*/ 46284 h 956530"/>
                <a:gd name="connsiteX42" fmla="*/ 462837 w 956530"/>
                <a:gd name="connsiteY42" fmla="*/ 89729 h 956530"/>
                <a:gd name="connsiteX43" fmla="*/ 462837 w 956530"/>
                <a:gd name="connsiteY43" fmla="*/ 154279 h 956530"/>
                <a:gd name="connsiteX44" fmla="*/ 420025 w 956530"/>
                <a:gd name="connsiteY44" fmla="*/ 154279 h 956530"/>
                <a:gd name="connsiteX45" fmla="*/ 411169 w 956530"/>
                <a:gd name="connsiteY45" fmla="*/ 188776 h 956530"/>
                <a:gd name="connsiteX46" fmla="*/ 350213 w 956530"/>
                <a:gd name="connsiteY46" fmla="*/ 127836 h 956530"/>
                <a:gd name="connsiteX47" fmla="*/ 354842 w 956530"/>
                <a:gd name="connsiteY47" fmla="*/ 107995 h 956530"/>
                <a:gd name="connsiteX48" fmla="*/ 308558 w 956530"/>
                <a:gd name="connsiteY48" fmla="*/ 61712 h 956530"/>
                <a:gd name="connsiteX49" fmla="*/ 262274 w 956530"/>
                <a:gd name="connsiteY49" fmla="*/ 107995 h 956530"/>
                <a:gd name="connsiteX50" fmla="*/ 308558 w 956530"/>
                <a:gd name="connsiteY50" fmla="*/ 154279 h 956530"/>
                <a:gd name="connsiteX51" fmla="*/ 328383 w 956530"/>
                <a:gd name="connsiteY51" fmla="*/ 149635 h 956530"/>
                <a:gd name="connsiteX52" fmla="*/ 393041 w 956530"/>
                <a:gd name="connsiteY52" fmla="*/ 214278 h 956530"/>
                <a:gd name="connsiteX53" fmla="*/ 340340 w 956530"/>
                <a:gd name="connsiteY53" fmla="*/ 237513 h 956530"/>
                <a:gd name="connsiteX54" fmla="*/ 290384 w 956530"/>
                <a:gd name="connsiteY54" fmla="*/ 207968 h 956530"/>
                <a:gd name="connsiteX55" fmla="*/ 260084 w 956530"/>
                <a:gd name="connsiteY55" fmla="*/ 238253 h 956530"/>
                <a:gd name="connsiteX56" fmla="*/ 141428 w 956530"/>
                <a:gd name="connsiteY56" fmla="*/ 119597 h 956530"/>
                <a:gd name="connsiteX57" fmla="*/ 154279 w 956530"/>
                <a:gd name="connsiteY57" fmla="*/ 77140 h 956530"/>
                <a:gd name="connsiteX58" fmla="*/ 77140 w 956530"/>
                <a:gd name="connsiteY58" fmla="*/ 0 h 956530"/>
                <a:gd name="connsiteX59" fmla="*/ 0 w 956530"/>
                <a:gd name="connsiteY59" fmla="*/ 77140 h 956530"/>
                <a:gd name="connsiteX60" fmla="*/ 77140 w 956530"/>
                <a:gd name="connsiteY60" fmla="*/ 154279 h 956530"/>
                <a:gd name="connsiteX61" fmla="*/ 119613 w 956530"/>
                <a:gd name="connsiteY61" fmla="*/ 141428 h 956530"/>
                <a:gd name="connsiteX62" fmla="*/ 238269 w 956530"/>
                <a:gd name="connsiteY62" fmla="*/ 260084 h 956530"/>
                <a:gd name="connsiteX63" fmla="*/ 207968 w 956530"/>
                <a:gd name="connsiteY63" fmla="*/ 290353 h 956530"/>
                <a:gd name="connsiteX64" fmla="*/ 237513 w 956530"/>
                <a:gd name="connsiteY64" fmla="*/ 340324 h 956530"/>
                <a:gd name="connsiteX65" fmla="*/ 214278 w 956530"/>
                <a:gd name="connsiteY65" fmla="*/ 393026 h 956530"/>
                <a:gd name="connsiteX66" fmla="*/ 165063 w 956530"/>
                <a:gd name="connsiteY66" fmla="*/ 343811 h 956530"/>
                <a:gd name="connsiteX67" fmla="*/ 169707 w 956530"/>
                <a:gd name="connsiteY67" fmla="*/ 323986 h 956530"/>
                <a:gd name="connsiteX68" fmla="*/ 123423 w 956530"/>
                <a:gd name="connsiteY68" fmla="*/ 277702 h 956530"/>
                <a:gd name="connsiteX69" fmla="*/ 77140 w 956530"/>
                <a:gd name="connsiteY69" fmla="*/ 323986 h 956530"/>
                <a:gd name="connsiteX70" fmla="*/ 123423 w 956530"/>
                <a:gd name="connsiteY70" fmla="*/ 370270 h 956530"/>
                <a:gd name="connsiteX71" fmla="*/ 143248 w 956530"/>
                <a:gd name="connsiteY71" fmla="*/ 365626 h 956530"/>
                <a:gd name="connsiteX72" fmla="*/ 188776 w 956530"/>
                <a:gd name="connsiteY72" fmla="*/ 411154 h 956530"/>
                <a:gd name="connsiteX73" fmla="*/ 154279 w 956530"/>
                <a:gd name="connsiteY73" fmla="*/ 420025 h 956530"/>
                <a:gd name="connsiteX74" fmla="*/ 154279 w 956530"/>
                <a:gd name="connsiteY74" fmla="*/ 462837 h 956530"/>
                <a:gd name="connsiteX75" fmla="*/ 120585 w 956530"/>
                <a:gd name="connsiteY75" fmla="*/ 462837 h 956530"/>
                <a:gd name="connsiteX76" fmla="*/ 77140 w 956530"/>
                <a:gd name="connsiteY76" fmla="*/ 431981 h 956530"/>
                <a:gd name="connsiteX77" fmla="*/ 30856 w 956530"/>
                <a:gd name="connsiteY77" fmla="*/ 478265 h 956530"/>
                <a:gd name="connsiteX78" fmla="*/ 77140 w 956530"/>
                <a:gd name="connsiteY78" fmla="*/ 524549 h 956530"/>
                <a:gd name="connsiteX79" fmla="*/ 120585 w 956530"/>
                <a:gd name="connsiteY79" fmla="*/ 493693 h 956530"/>
                <a:gd name="connsiteX80" fmla="*/ 154279 w 956530"/>
                <a:gd name="connsiteY80" fmla="*/ 493693 h 956530"/>
                <a:gd name="connsiteX81" fmla="*/ 154279 w 956530"/>
                <a:gd name="connsiteY81" fmla="*/ 536505 h 956530"/>
                <a:gd name="connsiteX82" fmla="*/ 210452 w 956530"/>
                <a:gd name="connsiteY82" fmla="*/ 550946 h 956530"/>
                <a:gd name="connsiteX83" fmla="*/ 237528 w 956530"/>
                <a:gd name="connsiteY83" fmla="*/ 616191 h 956530"/>
                <a:gd name="connsiteX84" fmla="*/ 207968 w 956530"/>
                <a:gd name="connsiteY84" fmla="*/ 666177 h 956530"/>
                <a:gd name="connsiteX85" fmla="*/ 238253 w 956530"/>
                <a:gd name="connsiteY85" fmla="*/ 696447 h 956530"/>
                <a:gd name="connsiteX86" fmla="*/ 196737 w 956530"/>
                <a:gd name="connsiteY86" fmla="*/ 737963 h 956530"/>
                <a:gd name="connsiteX87" fmla="*/ 154279 w 956530"/>
                <a:gd name="connsiteY87" fmla="*/ 725112 h 956530"/>
                <a:gd name="connsiteX88" fmla="*/ 77140 w 956530"/>
                <a:gd name="connsiteY88" fmla="*/ 802251 h 956530"/>
                <a:gd name="connsiteX89" fmla="*/ 154279 w 956530"/>
                <a:gd name="connsiteY89" fmla="*/ 879391 h 956530"/>
                <a:gd name="connsiteX90" fmla="*/ 231419 w 956530"/>
                <a:gd name="connsiteY90" fmla="*/ 802251 h 956530"/>
                <a:gd name="connsiteX91" fmla="*/ 218567 w 956530"/>
                <a:gd name="connsiteY91" fmla="*/ 759778 h 956530"/>
                <a:gd name="connsiteX92" fmla="*/ 260084 w 956530"/>
                <a:gd name="connsiteY92" fmla="*/ 718262 h 956530"/>
                <a:gd name="connsiteX93" fmla="*/ 290384 w 956530"/>
                <a:gd name="connsiteY93" fmla="*/ 748547 h 956530"/>
                <a:gd name="connsiteX94" fmla="*/ 340340 w 956530"/>
                <a:gd name="connsiteY94" fmla="*/ 719002 h 956530"/>
                <a:gd name="connsiteX95" fmla="*/ 405584 w 956530"/>
                <a:gd name="connsiteY95" fmla="*/ 746078 h 956530"/>
                <a:gd name="connsiteX96" fmla="*/ 420025 w 956530"/>
                <a:gd name="connsiteY96" fmla="*/ 802251 h 956530"/>
                <a:gd name="connsiteX97" fmla="*/ 462837 w 956530"/>
                <a:gd name="connsiteY97" fmla="*/ 802251 h 956530"/>
                <a:gd name="connsiteX98" fmla="*/ 462837 w 956530"/>
                <a:gd name="connsiteY98" fmla="*/ 835946 h 956530"/>
                <a:gd name="connsiteX99" fmla="*/ 431981 w 956530"/>
                <a:gd name="connsiteY99" fmla="*/ 879391 h 956530"/>
                <a:gd name="connsiteX100" fmla="*/ 478265 w 956530"/>
                <a:gd name="connsiteY100" fmla="*/ 925674 h 956530"/>
                <a:gd name="connsiteX101" fmla="*/ 524549 w 956530"/>
                <a:gd name="connsiteY101" fmla="*/ 879391 h 956530"/>
                <a:gd name="connsiteX102" fmla="*/ 493693 w 956530"/>
                <a:gd name="connsiteY102" fmla="*/ 835946 h 956530"/>
                <a:gd name="connsiteX103" fmla="*/ 493693 w 956530"/>
                <a:gd name="connsiteY103" fmla="*/ 802251 h 956530"/>
                <a:gd name="connsiteX104" fmla="*/ 536505 w 956530"/>
                <a:gd name="connsiteY104" fmla="*/ 802251 h 956530"/>
                <a:gd name="connsiteX105" fmla="*/ 550946 w 956530"/>
                <a:gd name="connsiteY105" fmla="*/ 746078 h 956530"/>
                <a:gd name="connsiteX106" fmla="*/ 553723 w 956530"/>
                <a:gd name="connsiteY106" fmla="*/ 745230 h 956530"/>
                <a:gd name="connsiteX107" fmla="*/ 637188 w 956530"/>
                <a:gd name="connsiteY107" fmla="*/ 828710 h 956530"/>
                <a:gd name="connsiteX108" fmla="*/ 632544 w 956530"/>
                <a:gd name="connsiteY108" fmla="*/ 848535 h 956530"/>
                <a:gd name="connsiteX109" fmla="*/ 678828 w 956530"/>
                <a:gd name="connsiteY109" fmla="*/ 894819 h 956530"/>
                <a:gd name="connsiteX110" fmla="*/ 725112 w 956530"/>
                <a:gd name="connsiteY110" fmla="*/ 848535 h 956530"/>
                <a:gd name="connsiteX111" fmla="*/ 678828 w 956530"/>
                <a:gd name="connsiteY111" fmla="*/ 802251 h 956530"/>
                <a:gd name="connsiteX112" fmla="*/ 659003 w 956530"/>
                <a:gd name="connsiteY112" fmla="*/ 806895 h 956530"/>
                <a:gd name="connsiteX113" fmla="*/ 586044 w 956530"/>
                <a:gd name="connsiteY113" fmla="*/ 733921 h 956530"/>
                <a:gd name="connsiteX114" fmla="*/ 616206 w 956530"/>
                <a:gd name="connsiteY114" fmla="*/ 719002 h 956530"/>
                <a:gd name="connsiteX115" fmla="*/ 666162 w 956530"/>
                <a:gd name="connsiteY115" fmla="*/ 748547 h 956530"/>
                <a:gd name="connsiteX116" fmla="*/ 696462 w 956530"/>
                <a:gd name="connsiteY116" fmla="*/ 718262 h 956530"/>
                <a:gd name="connsiteX117" fmla="*/ 815118 w 956530"/>
                <a:gd name="connsiteY117" fmla="*/ 836918 h 956530"/>
                <a:gd name="connsiteX118" fmla="*/ 802251 w 956530"/>
                <a:gd name="connsiteY118" fmla="*/ 879391 h 956530"/>
                <a:gd name="connsiteX119" fmla="*/ 879391 w 956530"/>
                <a:gd name="connsiteY119" fmla="*/ 956530 h 956530"/>
                <a:gd name="connsiteX120" fmla="*/ 956530 w 956530"/>
                <a:gd name="connsiteY120" fmla="*/ 879391 h 956530"/>
                <a:gd name="connsiteX121" fmla="*/ 879391 w 956530"/>
                <a:gd name="connsiteY121" fmla="*/ 802251 h 956530"/>
                <a:gd name="connsiteX122" fmla="*/ 910247 w 956530"/>
                <a:gd name="connsiteY122" fmla="*/ 462837 h 956530"/>
                <a:gd name="connsiteX123" fmla="*/ 925674 w 956530"/>
                <a:gd name="connsiteY123" fmla="*/ 478265 h 956530"/>
                <a:gd name="connsiteX124" fmla="*/ 910247 w 956530"/>
                <a:gd name="connsiteY124" fmla="*/ 493693 h 956530"/>
                <a:gd name="connsiteX125" fmla="*/ 894819 w 956530"/>
                <a:gd name="connsiteY125" fmla="*/ 478265 h 956530"/>
                <a:gd name="connsiteX126" fmla="*/ 910247 w 956530"/>
                <a:gd name="connsiteY126" fmla="*/ 462837 h 956530"/>
                <a:gd name="connsiteX127" fmla="*/ 802251 w 956530"/>
                <a:gd name="connsiteY127" fmla="*/ 107995 h 956530"/>
                <a:gd name="connsiteX128" fmla="*/ 848535 w 956530"/>
                <a:gd name="connsiteY128" fmla="*/ 154279 h 956530"/>
                <a:gd name="connsiteX129" fmla="*/ 802251 w 956530"/>
                <a:gd name="connsiteY129" fmla="*/ 200563 h 956530"/>
                <a:gd name="connsiteX130" fmla="*/ 755967 w 956530"/>
                <a:gd name="connsiteY130" fmla="*/ 154279 h 956530"/>
                <a:gd name="connsiteX131" fmla="*/ 802251 w 956530"/>
                <a:gd name="connsiteY131" fmla="*/ 107995 h 956530"/>
                <a:gd name="connsiteX132" fmla="*/ 478265 w 956530"/>
                <a:gd name="connsiteY132" fmla="*/ 30856 h 956530"/>
                <a:gd name="connsiteX133" fmla="*/ 493693 w 956530"/>
                <a:gd name="connsiteY133" fmla="*/ 46284 h 956530"/>
                <a:gd name="connsiteX134" fmla="*/ 478265 w 956530"/>
                <a:gd name="connsiteY134" fmla="*/ 61712 h 956530"/>
                <a:gd name="connsiteX135" fmla="*/ 462837 w 956530"/>
                <a:gd name="connsiteY135" fmla="*/ 46284 h 956530"/>
                <a:gd name="connsiteX136" fmla="*/ 478265 w 956530"/>
                <a:gd name="connsiteY136" fmla="*/ 30856 h 956530"/>
                <a:gd name="connsiteX137" fmla="*/ 30856 w 956530"/>
                <a:gd name="connsiteY137" fmla="*/ 77140 h 956530"/>
                <a:gd name="connsiteX138" fmla="*/ 77140 w 956530"/>
                <a:gd name="connsiteY138" fmla="*/ 30856 h 956530"/>
                <a:gd name="connsiteX139" fmla="*/ 123423 w 956530"/>
                <a:gd name="connsiteY139" fmla="*/ 77140 h 956530"/>
                <a:gd name="connsiteX140" fmla="*/ 77140 w 956530"/>
                <a:gd name="connsiteY140" fmla="*/ 123423 h 956530"/>
                <a:gd name="connsiteX141" fmla="*/ 30856 w 956530"/>
                <a:gd name="connsiteY141" fmla="*/ 77140 h 956530"/>
                <a:gd name="connsiteX142" fmla="*/ 77140 w 956530"/>
                <a:gd name="connsiteY142" fmla="*/ 493693 h 956530"/>
                <a:gd name="connsiteX143" fmla="*/ 61712 w 956530"/>
                <a:gd name="connsiteY143" fmla="*/ 478265 h 956530"/>
                <a:gd name="connsiteX144" fmla="*/ 77140 w 956530"/>
                <a:gd name="connsiteY144" fmla="*/ 462837 h 956530"/>
                <a:gd name="connsiteX145" fmla="*/ 92567 w 956530"/>
                <a:gd name="connsiteY145" fmla="*/ 478265 h 956530"/>
                <a:gd name="connsiteX146" fmla="*/ 77140 w 956530"/>
                <a:gd name="connsiteY146" fmla="*/ 493693 h 956530"/>
                <a:gd name="connsiteX147" fmla="*/ 154279 w 956530"/>
                <a:gd name="connsiteY147" fmla="*/ 848535 h 956530"/>
                <a:gd name="connsiteX148" fmla="*/ 107995 w 956530"/>
                <a:gd name="connsiteY148" fmla="*/ 802251 h 956530"/>
                <a:gd name="connsiteX149" fmla="*/ 154279 w 956530"/>
                <a:gd name="connsiteY149" fmla="*/ 755967 h 956530"/>
                <a:gd name="connsiteX150" fmla="*/ 200563 w 956530"/>
                <a:gd name="connsiteY150" fmla="*/ 802251 h 956530"/>
                <a:gd name="connsiteX151" fmla="*/ 154279 w 956530"/>
                <a:gd name="connsiteY151" fmla="*/ 848535 h 956530"/>
                <a:gd name="connsiteX152" fmla="*/ 478265 w 956530"/>
                <a:gd name="connsiteY152" fmla="*/ 894819 h 956530"/>
                <a:gd name="connsiteX153" fmla="*/ 462837 w 956530"/>
                <a:gd name="connsiteY153" fmla="*/ 879391 h 956530"/>
                <a:gd name="connsiteX154" fmla="*/ 478265 w 956530"/>
                <a:gd name="connsiteY154" fmla="*/ 863963 h 956530"/>
                <a:gd name="connsiteX155" fmla="*/ 493693 w 956530"/>
                <a:gd name="connsiteY155" fmla="*/ 879391 h 956530"/>
                <a:gd name="connsiteX156" fmla="*/ 478265 w 956530"/>
                <a:gd name="connsiteY156" fmla="*/ 894819 h 956530"/>
                <a:gd name="connsiteX157" fmla="*/ 678828 w 956530"/>
                <a:gd name="connsiteY157" fmla="*/ 833107 h 956530"/>
                <a:gd name="connsiteX158" fmla="*/ 694256 w 956530"/>
                <a:gd name="connsiteY158" fmla="*/ 848535 h 956530"/>
                <a:gd name="connsiteX159" fmla="*/ 678828 w 956530"/>
                <a:gd name="connsiteY159" fmla="*/ 863963 h 956530"/>
                <a:gd name="connsiteX160" fmla="*/ 663400 w 956530"/>
                <a:gd name="connsiteY160" fmla="*/ 848535 h 956530"/>
                <a:gd name="connsiteX161" fmla="*/ 678828 w 956530"/>
                <a:gd name="connsiteY161" fmla="*/ 833107 h 956530"/>
                <a:gd name="connsiteX162" fmla="*/ 863963 w 956530"/>
                <a:gd name="connsiteY162" fmla="*/ 331700 h 956530"/>
                <a:gd name="connsiteX163" fmla="*/ 879391 w 956530"/>
                <a:gd name="connsiteY163" fmla="*/ 347128 h 956530"/>
                <a:gd name="connsiteX164" fmla="*/ 863963 w 956530"/>
                <a:gd name="connsiteY164" fmla="*/ 362556 h 956530"/>
                <a:gd name="connsiteX165" fmla="*/ 848535 w 956530"/>
                <a:gd name="connsiteY165" fmla="*/ 347128 h 956530"/>
                <a:gd name="connsiteX166" fmla="*/ 863963 w 956530"/>
                <a:gd name="connsiteY166" fmla="*/ 331700 h 956530"/>
                <a:gd name="connsiteX167" fmla="*/ 308558 w 956530"/>
                <a:gd name="connsiteY167" fmla="*/ 123423 h 956530"/>
                <a:gd name="connsiteX168" fmla="*/ 293130 w 956530"/>
                <a:gd name="connsiteY168" fmla="*/ 107995 h 956530"/>
                <a:gd name="connsiteX169" fmla="*/ 308558 w 956530"/>
                <a:gd name="connsiteY169" fmla="*/ 92567 h 956530"/>
                <a:gd name="connsiteX170" fmla="*/ 323986 w 956530"/>
                <a:gd name="connsiteY170" fmla="*/ 107995 h 956530"/>
                <a:gd name="connsiteX171" fmla="*/ 308558 w 956530"/>
                <a:gd name="connsiteY171" fmla="*/ 123423 h 956530"/>
                <a:gd name="connsiteX172" fmla="*/ 123423 w 956530"/>
                <a:gd name="connsiteY172" fmla="*/ 339414 h 956530"/>
                <a:gd name="connsiteX173" fmla="*/ 107995 w 956530"/>
                <a:gd name="connsiteY173" fmla="*/ 323986 h 956530"/>
                <a:gd name="connsiteX174" fmla="*/ 123423 w 956530"/>
                <a:gd name="connsiteY174" fmla="*/ 308558 h 956530"/>
                <a:gd name="connsiteX175" fmla="*/ 138851 w 956530"/>
                <a:gd name="connsiteY175" fmla="*/ 323986 h 956530"/>
                <a:gd name="connsiteX176" fmla="*/ 123423 w 956530"/>
                <a:gd name="connsiteY176" fmla="*/ 339414 h 956530"/>
                <a:gd name="connsiteX177" fmla="*/ 661271 w 956530"/>
                <a:gd name="connsiteY177" fmla="*/ 709807 h 956530"/>
                <a:gd name="connsiteX178" fmla="*/ 615944 w 956530"/>
                <a:gd name="connsiteY178" fmla="*/ 683024 h 956530"/>
                <a:gd name="connsiteX179" fmla="*/ 607998 w 956530"/>
                <a:gd name="connsiteY179" fmla="*/ 687946 h 956530"/>
                <a:gd name="connsiteX180" fmla="*/ 534747 w 956530"/>
                <a:gd name="connsiteY180" fmla="*/ 718339 h 956530"/>
                <a:gd name="connsiteX181" fmla="*/ 525675 w 956530"/>
                <a:gd name="connsiteY181" fmla="*/ 720483 h 956530"/>
                <a:gd name="connsiteX182" fmla="*/ 512592 w 956530"/>
                <a:gd name="connsiteY182" fmla="*/ 771395 h 956530"/>
                <a:gd name="connsiteX183" fmla="*/ 443953 w 956530"/>
                <a:gd name="connsiteY183" fmla="*/ 771395 h 956530"/>
                <a:gd name="connsiteX184" fmla="*/ 430855 w 956530"/>
                <a:gd name="connsiteY184" fmla="*/ 720483 h 956530"/>
                <a:gd name="connsiteX185" fmla="*/ 421768 w 956530"/>
                <a:gd name="connsiteY185" fmla="*/ 718354 h 956530"/>
                <a:gd name="connsiteX186" fmla="*/ 348516 w 956530"/>
                <a:gd name="connsiteY186" fmla="*/ 687961 h 956530"/>
                <a:gd name="connsiteX187" fmla="*/ 340571 w 956530"/>
                <a:gd name="connsiteY187" fmla="*/ 683040 h 956530"/>
                <a:gd name="connsiteX188" fmla="*/ 295244 w 956530"/>
                <a:gd name="connsiteY188" fmla="*/ 709823 h 956530"/>
                <a:gd name="connsiteX189" fmla="*/ 246708 w 956530"/>
                <a:gd name="connsiteY189" fmla="*/ 661286 h 956530"/>
                <a:gd name="connsiteX190" fmla="*/ 273475 w 956530"/>
                <a:gd name="connsiteY190" fmla="*/ 615975 h 956530"/>
                <a:gd name="connsiteX191" fmla="*/ 268554 w 956530"/>
                <a:gd name="connsiteY191" fmla="*/ 608029 h 956530"/>
                <a:gd name="connsiteX192" fmla="*/ 238161 w 956530"/>
                <a:gd name="connsiteY192" fmla="*/ 534762 h 956530"/>
                <a:gd name="connsiteX193" fmla="*/ 236032 w 956530"/>
                <a:gd name="connsiteY193" fmla="*/ 525660 h 956530"/>
                <a:gd name="connsiteX194" fmla="*/ 185135 w 956530"/>
                <a:gd name="connsiteY194" fmla="*/ 512592 h 956530"/>
                <a:gd name="connsiteX195" fmla="*/ 185135 w 956530"/>
                <a:gd name="connsiteY195" fmla="*/ 443953 h 956530"/>
                <a:gd name="connsiteX196" fmla="*/ 236062 w 956530"/>
                <a:gd name="connsiteY196" fmla="*/ 430871 h 956530"/>
                <a:gd name="connsiteX197" fmla="*/ 238191 w 956530"/>
                <a:gd name="connsiteY197" fmla="*/ 421768 h 956530"/>
                <a:gd name="connsiteX198" fmla="*/ 268584 w 956530"/>
                <a:gd name="connsiteY198" fmla="*/ 348501 h 956530"/>
                <a:gd name="connsiteX199" fmla="*/ 273506 w 956530"/>
                <a:gd name="connsiteY199" fmla="*/ 340556 h 956530"/>
                <a:gd name="connsiteX200" fmla="*/ 246739 w 956530"/>
                <a:gd name="connsiteY200" fmla="*/ 295244 h 956530"/>
                <a:gd name="connsiteX201" fmla="*/ 295275 w 956530"/>
                <a:gd name="connsiteY201" fmla="*/ 246708 h 956530"/>
                <a:gd name="connsiteX202" fmla="*/ 340602 w 956530"/>
                <a:gd name="connsiteY202" fmla="*/ 273490 h 956530"/>
                <a:gd name="connsiteX203" fmla="*/ 348547 w 956530"/>
                <a:gd name="connsiteY203" fmla="*/ 268569 h 956530"/>
                <a:gd name="connsiteX204" fmla="*/ 421799 w 956530"/>
                <a:gd name="connsiteY204" fmla="*/ 238176 h 956530"/>
                <a:gd name="connsiteX205" fmla="*/ 430886 w 956530"/>
                <a:gd name="connsiteY205" fmla="*/ 236047 h 956530"/>
                <a:gd name="connsiteX206" fmla="*/ 443984 w 956530"/>
                <a:gd name="connsiteY206" fmla="*/ 185135 h 956530"/>
                <a:gd name="connsiteX207" fmla="*/ 512623 w 956530"/>
                <a:gd name="connsiteY207" fmla="*/ 185135 h 956530"/>
                <a:gd name="connsiteX208" fmla="*/ 525721 w 956530"/>
                <a:gd name="connsiteY208" fmla="*/ 236047 h 956530"/>
                <a:gd name="connsiteX209" fmla="*/ 534808 w 956530"/>
                <a:gd name="connsiteY209" fmla="*/ 238176 h 956530"/>
                <a:gd name="connsiteX210" fmla="*/ 608060 w 956530"/>
                <a:gd name="connsiteY210" fmla="*/ 268569 h 956530"/>
                <a:gd name="connsiteX211" fmla="*/ 616005 w 956530"/>
                <a:gd name="connsiteY211" fmla="*/ 273490 h 956530"/>
                <a:gd name="connsiteX212" fmla="*/ 661333 w 956530"/>
                <a:gd name="connsiteY212" fmla="*/ 246708 h 956530"/>
                <a:gd name="connsiteX213" fmla="*/ 709869 w 956530"/>
                <a:gd name="connsiteY213" fmla="*/ 295244 h 956530"/>
                <a:gd name="connsiteX214" fmla="*/ 683101 w 956530"/>
                <a:gd name="connsiteY214" fmla="*/ 340556 h 956530"/>
                <a:gd name="connsiteX215" fmla="*/ 688023 w 956530"/>
                <a:gd name="connsiteY215" fmla="*/ 348501 h 956530"/>
                <a:gd name="connsiteX216" fmla="*/ 718416 w 956530"/>
                <a:gd name="connsiteY216" fmla="*/ 421768 h 956530"/>
                <a:gd name="connsiteX217" fmla="*/ 720545 w 956530"/>
                <a:gd name="connsiteY217" fmla="*/ 430871 h 956530"/>
                <a:gd name="connsiteX218" fmla="*/ 771395 w 956530"/>
                <a:gd name="connsiteY218" fmla="*/ 443938 h 956530"/>
                <a:gd name="connsiteX219" fmla="*/ 771395 w 956530"/>
                <a:gd name="connsiteY219" fmla="*/ 512577 h 956530"/>
                <a:gd name="connsiteX220" fmla="*/ 720468 w 956530"/>
                <a:gd name="connsiteY220" fmla="*/ 525660 h 956530"/>
                <a:gd name="connsiteX221" fmla="*/ 718339 w 956530"/>
                <a:gd name="connsiteY221" fmla="*/ 534762 h 956530"/>
                <a:gd name="connsiteX222" fmla="*/ 687946 w 956530"/>
                <a:gd name="connsiteY222" fmla="*/ 608029 h 956530"/>
                <a:gd name="connsiteX223" fmla="*/ 683024 w 956530"/>
                <a:gd name="connsiteY223" fmla="*/ 615975 h 956530"/>
                <a:gd name="connsiteX224" fmla="*/ 709792 w 956530"/>
                <a:gd name="connsiteY224" fmla="*/ 661286 h 956530"/>
                <a:gd name="connsiteX225" fmla="*/ 879391 w 956530"/>
                <a:gd name="connsiteY225" fmla="*/ 925674 h 956530"/>
                <a:gd name="connsiteX226" fmla="*/ 833107 w 956530"/>
                <a:gd name="connsiteY226" fmla="*/ 879391 h 956530"/>
                <a:gd name="connsiteX227" fmla="*/ 879391 w 956530"/>
                <a:gd name="connsiteY227" fmla="*/ 833107 h 956530"/>
                <a:gd name="connsiteX228" fmla="*/ 925674 w 956530"/>
                <a:gd name="connsiteY228" fmla="*/ 879391 h 956530"/>
                <a:gd name="connsiteX229" fmla="*/ 879391 w 956530"/>
                <a:gd name="connsiteY229" fmla="*/ 925674 h 95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</a:cxnLst>
              <a:rect l="l" t="t" r="r" b="b"/>
              <a:pathLst>
                <a:path w="956530" h="956530">
                  <a:moveTo>
                    <a:pt x="879391" y="802251"/>
                  </a:moveTo>
                  <a:cubicBezTo>
                    <a:pt x="863701" y="802251"/>
                    <a:pt x="849121" y="807018"/>
                    <a:pt x="836918" y="815103"/>
                  </a:cubicBezTo>
                  <a:lnTo>
                    <a:pt x="718262" y="696447"/>
                  </a:lnTo>
                  <a:lnTo>
                    <a:pt x="748547" y="666177"/>
                  </a:lnTo>
                  <a:lnTo>
                    <a:pt x="719002" y="616206"/>
                  </a:lnTo>
                  <a:cubicBezTo>
                    <a:pt x="730835" y="595610"/>
                    <a:pt x="739892" y="573733"/>
                    <a:pt x="746078" y="550961"/>
                  </a:cubicBezTo>
                  <a:lnTo>
                    <a:pt x="802251" y="536505"/>
                  </a:lnTo>
                  <a:lnTo>
                    <a:pt x="802251" y="493693"/>
                  </a:lnTo>
                  <a:lnTo>
                    <a:pt x="866801" y="493693"/>
                  </a:lnTo>
                  <a:cubicBezTo>
                    <a:pt x="873189" y="511605"/>
                    <a:pt x="890159" y="524549"/>
                    <a:pt x="910247" y="524549"/>
                  </a:cubicBezTo>
                  <a:cubicBezTo>
                    <a:pt x="935764" y="524549"/>
                    <a:pt x="956530" y="503783"/>
                    <a:pt x="956530" y="478265"/>
                  </a:cubicBezTo>
                  <a:cubicBezTo>
                    <a:pt x="956530" y="452747"/>
                    <a:pt x="935764" y="431981"/>
                    <a:pt x="910247" y="431981"/>
                  </a:cubicBezTo>
                  <a:cubicBezTo>
                    <a:pt x="890159" y="431981"/>
                    <a:pt x="873189" y="444925"/>
                    <a:pt x="866801" y="462837"/>
                  </a:cubicBezTo>
                  <a:lnTo>
                    <a:pt x="802251" y="462837"/>
                  </a:lnTo>
                  <a:lnTo>
                    <a:pt x="802251" y="430655"/>
                  </a:lnTo>
                  <a:lnTo>
                    <a:pt x="844138" y="388768"/>
                  </a:lnTo>
                  <a:cubicBezTo>
                    <a:pt x="850170" y="391653"/>
                    <a:pt x="856835" y="393412"/>
                    <a:pt x="863963" y="393412"/>
                  </a:cubicBezTo>
                  <a:cubicBezTo>
                    <a:pt x="889481" y="393412"/>
                    <a:pt x="910247" y="372646"/>
                    <a:pt x="910247" y="347128"/>
                  </a:cubicBezTo>
                  <a:cubicBezTo>
                    <a:pt x="910247" y="321610"/>
                    <a:pt x="889481" y="300844"/>
                    <a:pt x="863963" y="300844"/>
                  </a:cubicBezTo>
                  <a:cubicBezTo>
                    <a:pt x="838445" y="300844"/>
                    <a:pt x="817679" y="321610"/>
                    <a:pt x="817679" y="347128"/>
                  </a:cubicBezTo>
                  <a:cubicBezTo>
                    <a:pt x="817679" y="354256"/>
                    <a:pt x="819438" y="360920"/>
                    <a:pt x="822323" y="366953"/>
                  </a:cubicBezTo>
                  <a:lnTo>
                    <a:pt x="776008" y="413267"/>
                  </a:lnTo>
                  <a:lnTo>
                    <a:pt x="746078" y="405584"/>
                  </a:lnTo>
                  <a:cubicBezTo>
                    <a:pt x="739907" y="382797"/>
                    <a:pt x="730835" y="360920"/>
                    <a:pt x="719002" y="340340"/>
                  </a:cubicBezTo>
                  <a:lnTo>
                    <a:pt x="748547" y="290369"/>
                  </a:lnTo>
                  <a:lnTo>
                    <a:pt x="718262" y="260099"/>
                  </a:lnTo>
                  <a:lnTo>
                    <a:pt x="759778" y="218583"/>
                  </a:lnTo>
                  <a:cubicBezTo>
                    <a:pt x="771982" y="226651"/>
                    <a:pt x="786561" y="231419"/>
                    <a:pt x="802251" y="231419"/>
                  </a:cubicBezTo>
                  <a:cubicBezTo>
                    <a:pt x="844786" y="231419"/>
                    <a:pt x="879391" y="196814"/>
                    <a:pt x="879391" y="154279"/>
                  </a:cubicBezTo>
                  <a:cubicBezTo>
                    <a:pt x="879391" y="111744"/>
                    <a:pt x="844786" y="77140"/>
                    <a:pt x="802251" y="77140"/>
                  </a:cubicBezTo>
                  <a:cubicBezTo>
                    <a:pt x="759716" y="77140"/>
                    <a:pt x="725112" y="111744"/>
                    <a:pt x="725112" y="154279"/>
                  </a:cubicBezTo>
                  <a:cubicBezTo>
                    <a:pt x="725112" y="169969"/>
                    <a:pt x="729879" y="184549"/>
                    <a:pt x="737963" y="196752"/>
                  </a:cubicBezTo>
                  <a:lnTo>
                    <a:pt x="696447" y="238269"/>
                  </a:lnTo>
                  <a:lnTo>
                    <a:pt x="666146" y="207984"/>
                  </a:lnTo>
                  <a:lnTo>
                    <a:pt x="616191" y="237528"/>
                  </a:lnTo>
                  <a:cubicBezTo>
                    <a:pt x="595625" y="225710"/>
                    <a:pt x="573764" y="216639"/>
                    <a:pt x="550946" y="210452"/>
                  </a:cubicBezTo>
                  <a:lnTo>
                    <a:pt x="536505" y="154279"/>
                  </a:lnTo>
                  <a:lnTo>
                    <a:pt x="493693" y="154279"/>
                  </a:lnTo>
                  <a:lnTo>
                    <a:pt x="493693" y="89729"/>
                  </a:lnTo>
                  <a:cubicBezTo>
                    <a:pt x="511605" y="83342"/>
                    <a:pt x="524549" y="66371"/>
                    <a:pt x="524549" y="46284"/>
                  </a:cubicBezTo>
                  <a:cubicBezTo>
                    <a:pt x="524549" y="20766"/>
                    <a:pt x="503783" y="0"/>
                    <a:pt x="478265" y="0"/>
                  </a:cubicBezTo>
                  <a:cubicBezTo>
                    <a:pt x="452747" y="0"/>
                    <a:pt x="431981" y="20766"/>
                    <a:pt x="431981" y="46284"/>
                  </a:cubicBezTo>
                  <a:cubicBezTo>
                    <a:pt x="431981" y="66371"/>
                    <a:pt x="444925" y="83342"/>
                    <a:pt x="462837" y="89729"/>
                  </a:cubicBezTo>
                  <a:lnTo>
                    <a:pt x="462837" y="154279"/>
                  </a:lnTo>
                  <a:lnTo>
                    <a:pt x="420025" y="154279"/>
                  </a:lnTo>
                  <a:lnTo>
                    <a:pt x="411169" y="188776"/>
                  </a:lnTo>
                  <a:lnTo>
                    <a:pt x="350213" y="127836"/>
                  </a:lnTo>
                  <a:cubicBezTo>
                    <a:pt x="353098" y="121788"/>
                    <a:pt x="354842" y="115123"/>
                    <a:pt x="354842" y="107995"/>
                  </a:cubicBezTo>
                  <a:cubicBezTo>
                    <a:pt x="354842" y="82478"/>
                    <a:pt x="334076" y="61712"/>
                    <a:pt x="308558" y="61712"/>
                  </a:cubicBezTo>
                  <a:cubicBezTo>
                    <a:pt x="283040" y="61712"/>
                    <a:pt x="262274" y="82478"/>
                    <a:pt x="262274" y="107995"/>
                  </a:cubicBezTo>
                  <a:cubicBezTo>
                    <a:pt x="262274" y="133513"/>
                    <a:pt x="283040" y="154279"/>
                    <a:pt x="308558" y="154279"/>
                  </a:cubicBezTo>
                  <a:cubicBezTo>
                    <a:pt x="315686" y="154279"/>
                    <a:pt x="322351" y="152536"/>
                    <a:pt x="328383" y="149635"/>
                  </a:cubicBezTo>
                  <a:lnTo>
                    <a:pt x="393041" y="214278"/>
                  </a:lnTo>
                  <a:cubicBezTo>
                    <a:pt x="374744" y="220187"/>
                    <a:pt x="357094" y="227886"/>
                    <a:pt x="340340" y="237513"/>
                  </a:cubicBezTo>
                  <a:lnTo>
                    <a:pt x="290384" y="207968"/>
                  </a:lnTo>
                  <a:lnTo>
                    <a:pt x="260084" y="238253"/>
                  </a:lnTo>
                  <a:lnTo>
                    <a:pt x="141428" y="119597"/>
                  </a:lnTo>
                  <a:cubicBezTo>
                    <a:pt x="149512" y="107425"/>
                    <a:pt x="154279" y="92830"/>
                    <a:pt x="154279" y="77140"/>
                  </a:cubicBezTo>
                  <a:cubicBezTo>
                    <a:pt x="154279" y="34605"/>
                    <a:pt x="119674" y="0"/>
                    <a:pt x="77140" y="0"/>
                  </a:cubicBezTo>
                  <a:cubicBezTo>
                    <a:pt x="34605" y="0"/>
                    <a:pt x="0" y="34605"/>
                    <a:pt x="0" y="77140"/>
                  </a:cubicBezTo>
                  <a:cubicBezTo>
                    <a:pt x="0" y="119674"/>
                    <a:pt x="34605" y="154279"/>
                    <a:pt x="77140" y="154279"/>
                  </a:cubicBezTo>
                  <a:cubicBezTo>
                    <a:pt x="92830" y="154279"/>
                    <a:pt x="107409" y="149512"/>
                    <a:pt x="119613" y="141428"/>
                  </a:cubicBezTo>
                  <a:lnTo>
                    <a:pt x="238269" y="260084"/>
                  </a:lnTo>
                  <a:lnTo>
                    <a:pt x="207968" y="290353"/>
                  </a:lnTo>
                  <a:lnTo>
                    <a:pt x="237513" y="340324"/>
                  </a:lnTo>
                  <a:cubicBezTo>
                    <a:pt x="227886" y="357094"/>
                    <a:pt x="220187" y="374759"/>
                    <a:pt x="214278" y="393026"/>
                  </a:cubicBezTo>
                  <a:lnTo>
                    <a:pt x="165063" y="343811"/>
                  </a:lnTo>
                  <a:cubicBezTo>
                    <a:pt x="167964" y="337779"/>
                    <a:pt x="169707" y="331114"/>
                    <a:pt x="169707" y="323986"/>
                  </a:cubicBezTo>
                  <a:cubicBezTo>
                    <a:pt x="169707" y="298468"/>
                    <a:pt x="148941" y="277702"/>
                    <a:pt x="123423" y="277702"/>
                  </a:cubicBezTo>
                  <a:cubicBezTo>
                    <a:pt x="97905" y="277702"/>
                    <a:pt x="77140" y="298468"/>
                    <a:pt x="77140" y="323986"/>
                  </a:cubicBezTo>
                  <a:cubicBezTo>
                    <a:pt x="77140" y="349504"/>
                    <a:pt x="97905" y="370270"/>
                    <a:pt x="123423" y="370270"/>
                  </a:cubicBezTo>
                  <a:cubicBezTo>
                    <a:pt x="130551" y="370270"/>
                    <a:pt x="137216" y="368511"/>
                    <a:pt x="143248" y="365626"/>
                  </a:cubicBezTo>
                  <a:lnTo>
                    <a:pt x="188776" y="411154"/>
                  </a:lnTo>
                  <a:lnTo>
                    <a:pt x="154279" y="420025"/>
                  </a:lnTo>
                  <a:lnTo>
                    <a:pt x="154279" y="462837"/>
                  </a:lnTo>
                  <a:lnTo>
                    <a:pt x="120585" y="462837"/>
                  </a:lnTo>
                  <a:cubicBezTo>
                    <a:pt x="114197" y="444925"/>
                    <a:pt x="97227" y="431981"/>
                    <a:pt x="77140" y="431981"/>
                  </a:cubicBezTo>
                  <a:cubicBezTo>
                    <a:pt x="51622" y="431981"/>
                    <a:pt x="30856" y="452747"/>
                    <a:pt x="30856" y="478265"/>
                  </a:cubicBezTo>
                  <a:cubicBezTo>
                    <a:pt x="30856" y="503783"/>
                    <a:pt x="51622" y="524549"/>
                    <a:pt x="77140" y="524549"/>
                  </a:cubicBezTo>
                  <a:cubicBezTo>
                    <a:pt x="97227" y="524549"/>
                    <a:pt x="114197" y="511605"/>
                    <a:pt x="120585" y="493693"/>
                  </a:cubicBezTo>
                  <a:lnTo>
                    <a:pt x="154279" y="493693"/>
                  </a:lnTo>
                  <a:lnTo>
                    <a:pt x="154279" y="536505"/>
                  </a:lnTo>
                  <a:lnTo>
                    <a:pt x="210452" y="550946"/>
                  </a:lnTo>
                  <a:cubicBezTo>
                    <a:pt x="216623" y="573733"/>
                    <a:pt x="225695" y="595610"/>
                    <a:pt x="237528" y="616191"/>
                  </a:cubicBezTo>
                  <a:lnTo>
                    <a:pt x="207968" y="666177"/>
                  </a:lnTo>
                  <a:lnTo>
                    <a:pt x="238253" y="696447"/>
                  </a:lnTo>
                  <a:lnTo>
                    <a:pt x="196737" y="737963"/>
                  </a:lnTo>
                  <a:cubicBezTo>
                    <a:pt x="184549" y="729879"/>
                    <a:pt x="169969" y="725112"/>
                    <a:pt x="154279" y="725112"/>
                  </a:cubicBezTo>
                  <a:cubicBezTo>
                    <a:pt x="111744" y="725112"/>
                    <a:pt x="77140" y="759716"/>
                    <a:pt x="77140" y="802251"/>
                  </a:cubicBezTo>
                  <a:cubicBezTo>
                    <a:pt x="77140" y="844786"/>
                    <a:pt x="111744" y="879391"/>
                    <a:pt x="154279" y="879391"/>
                  </a:cubicBezTo>
                  <a:cubicBezTo>
                    <a:pt x="196814" y="879391"/>
                    <a:pt x="231419" y="844786"/>
                    <a:pt x="231419" y="802251"/>
                  </a:cubicBezTo>
                  <a:cubicBezTo>
                    <a:pt x="231419" y="786561"/>
                    <a:pt x="226651" y="771966"/>
                    <a:pt x="218567" y="759778"/>
                  </a:cubicBezTo>
                  <a:lnTo>
                    <a:pt x="260084" y="718262"/>
                  </a:lnTo>
                  <a:lnTo>
                    <a:pt x="290384" y="748547"/>
                  </a:lnTo>
                  <a:lnTo>
                    <a:pt x="340340" y="719002"/>
                  </a:lnTo>
                  <a:cubicBezTo>
                    <a:pt x="360905" y="730820"/>
                    <a:pt x="382766" y="739892"/>
                    <a:pt x="405584" y="746078"/>
                  </a:cubicBezTo>
                  <a:lnTo>
                    <a:pt x="420025" y="802251"/>
                  </a:lnTo>
                  <a:lnTo>
                    <a:pt x="462837" y="802251"/>
                  </a:lnTo>
                  <a:lnTo>
                    <a:pt x="462837" y="835946"/>
                  </a:lnTo>
                  <a:cubicBezTo>
                    <a:pt x="444925" y="842333"/>
                    <a:pt x="431981" y="859304"/>
                    <a:pt x="431981" y="879391"/>
                  </a:cubicBezTo>
                  <a:cubicBezTo>
                    <a:pt x="431981" y="904908"/>
                    <a:pt x="452747" y="925674"/>
                    <a:pt x="478265" y="925674"/>
                  </a:cubicBezTo>
                  <a:cubicBezTo>
                    <a:pt x="503783" y="925674"/>
                    <a:pt x="524549" y="904908"/>
                    <a:pt x="524549" y="879391"/>
                  </a:cubicBezTo>
                  <a:cubicBezTo>
                    <a:pt x="524549" y="859304"/>
                    <a:pt x="511605" y="842333"/>
                    <a:pt x="493693" y="835946"/>
                  </a:cubicBezTo>
                  <a:lnTo>
                    <a:pt x="493693" y="802251"/>
                  </a:lnTo>
                  <a:lnTo>
                    <a:pt x="536505" y="802251"/>
                  </a:lnTo>
                  <a:lnTo>
                    <a:pt x="550946" y="746078"/>
                  </a:lnTo>
                  <a:cubicBezTo>
                    <a:pt x="551872" y="745831"/>
                    <a:pt x="552782" y="745492"/>
                    <a:pt x="553723" y="745230"/>
                  </a:cubicBezTo>
                  <a:lnTo>
                    <a:pt x="637188" y="828710"/>
                  </a:lnTo>
                  <a:cubicBezTo>
                    <a:pt x="634288" y="834742"/>
                    <a:pt x="632544" y="841407"/>
                    <a:pt x="632544" y="848535"/>
                  </a:cubicBezTo>
                  <a:cubicBezTo>
                    <a:pt x="632544" y="874053"/>
                    <a:pt x="653310" y="894819"/>
                    <a:pt x="678828" y="894819"/>
                  </a:cubicBezTo>
                  <a:cubicBezTo>
                    <a:pt x="704346" y="894819"/>
                    <a:pt x="725112" y="874053"/>
                    <a:pt x="725112" y="848535"/>
                  </a:cubicBezTo>
                  <a:cubicBezTo>
                    <a:pt x="725112" y="823017"/>
                    <a:pt x="704346" y="802251"/>
                    <a:pt x="678828" y="802251"/>
                  </a:cubicBezTo>
                  <a:cubicBezTo>
                    <a:pt x="671700" y="802251"/>
                    <a:pt x="665035" y="803994"/>
                    <a:pt x="659003" y="806895"/>
                  </a:cubicBezTo>
                  <a:lnTo>
                    <a:pt x="586044" y="733921"/>
                  </a:lnTo>
                  <a:cubicBezTo>
                    <a:pt x="596366" y="729555"/>
                    <a:pt x="606440" y="724618"/>
                    <a:pt x="616206" y="719002"/>
                  </a:cubicBezTo>
                  <a:lnTo>
                    <a:pt x="666162" y="748547"/>
                  </a:lnTo>
                  <a:lnTo>
                    <a:pt x="696462" y="718262"/>
                  </a:lnTo>
                  <a:lnTo>
                    <a:pt x="815118" y="836918"/>
                  </a:lnTo>
                  <a:cubicBezTo>
                    <a:pt x="807018" y="849106"/>
                    <a:pt x="802251" y="863701"/>
                    <a:pt x="802251" y="879391"/>
                  </a:cubicBezTo>
                  <a:cubicBezTo>
                    <a:pt x="802251" y="921925"/>
                    <a:pt x="836856" y="956530"/>
                    <a:pt x="879391" y="956530"/>
                  </a:cubicBezTo>
                  <a:cubicBezTo>
                    <a:pt x="921925" y="956530"/>
                    <a:pt x="956530" y="921925"/>
                    <a:pt x="956530" y="879391"/>
                  </a:cubicBezTo>
                  <a:cubicBezTo>
                    <a:pt x="956530" y="836856"/>
                    <a:pt x="921925" y="802251"/>
                    <a:pt x="879391" y="802251"/>
                  </a:cubicBezTo>
                  <a:close/>
                  <a:moveTo>
                    <a:pt x="910247" y="462837"/>
                  </a:moveTo>
                  <a:cubicBezTo>
                    <a:pt x="918763" y="462837"/>
                    <a:pt x="925674" y="469764"/>
                    <a:pt x="925674" y="478265"/>
                  </a:cubicBezTo>
                  <a:cubicBezTo>
                    <a:pt x="925674" y="486766"/>
                    <a:pt x="918763" y="493693"/>
                    <a:pt x="910247" y="493693"/>
                  </a:cubicBezTo>
                  <a:cubicBezTo>
                    <a:pt x="901730" y="493693"/>
                    <a:pt x="894819" y="486766"/>
                    <a:pt x="894819" y="478265"/>
                  </a:cubicBezTo>
                  <a:cubicBezTo>
                    <a:pt x="894819" y="469764"/>
                    <a:pt x="901730" y="462837"/>
                    <a:pt x="910247" y="462837"/>
                  </a:cubicBezTo>
                  <a:close/>
                  <a:moveTo>
                    <a:pt x="802251" y="107995"/>
                  </a:moveTo>
                  <a:cubicBezTo>
                    <a:pt x="827769" y="107995"/>
                    <a:pt x="848535" y="128761"/>
                    <a:pt x="848535" y="154279"/>
                  </a:cubicBezTo>
                  <a:cubicBezTo>
                    <a:pt x="848535" y="179797"/>
                    <a:pt x="827769" y="200563"/>
                    <a:pt x="802251" y="200563"/>
                  </a:cubicBezTo>
                  <a:cubicBezTo>
                    <a:pt x="776733" y="200563"/>
                    <a:pt x="755967" y="179797"/>
                    <a:pt x="755967" y="154279"/>
                  </a:cubicBezTo>
                  <a:cubicBezTo>
                    <a:pt x="755967" y="128761"/>
                    <a:pt x="776733" y="107995"/>
                    <a:pt x="802251" y="107995"/>
                  </a:cubicBezTo>
                  <a:close/>
                  <a:moveTo>
                    <a:pt x="478265" y="30856"/>
                  </a:moveTo>
                  <a:cubicBezTo>
                    <a:pt x="486781" y="30856"/>
                    <a:pt x="493693" y="37783"/>
                    <a:pt x="493693" y="46284"/>
                  </a:cubicBezTo>
                  <a:cubicBezTo>
                    <a:pt x="493693" y="54784"/>
                    <a:pt x="486781" y="61712"/>
                    <a:pt x="478265" y="61712"/>
                  </a:cubicBezTo>
                  <a:cubicBezTo>
                    <a:pt x="469749" y="61712"/>
                    <a:pt x="462837" y="54784"/>
                    <a:pt x="462837" y="46284"/>
                  </a:cubicBezTo>
                  <a:cubicBezTo>
                    <a:pt x="462837" y="37783"/>
                    <a:pt x="469749" y="30856"/>
                    <a:pt x="478265" y="30856"/>
                  </a:cubicBezTo>
                  <a:close/>
                  <a:moveTo>
                    <a:pt x="30856" y="77140"/>
                  </a:moveTo>
                  <a:cubicBezTo>
                    <a:pt x="30856" y="51622"/>
                    <a:pt x="51622" y="30856"/>
                    <a:pt x="77140" y="30856"/>
                  </a:cubicBezTo>
                  <a:cubicBezTo>
                    <a:pt x="102657" y="30856"/>
                    <a:pt x="123423" y="51622"/>
                    <a:pt x="123423" y="77140"/>
                  </a:cubicBezTo>
                  <a:cubicBezTo>
                    <a:pt x="123423" y="102657"/>
                    <a:pt x="102657" y="123423"/>
                    <a:pt x="77140" y="123423"/>
                  </a:cubicBezTo>
                  <a:cubicBezTo>
                    <a:pt x="51622" y="123423"/>
                    <a:pt x="30856" y="102657"/>
                    <a:pt x="30856" y="77140"/>
                  </a:cubicBezTo>
                  <a:close/>
                  <a:moveTo>
                    <a:pt x="77140" y="493693"/>
                  </a:moveTo>
                  <a:cubicBezTo>
                    <a:pt x="68623" y="493693"/>
                    <a:pt x="61712" y="486766"/>
                    <a:pt x="61712" y="478265"/>
                  </a:cubicBezTo>
                  <a:cubicBezTo>
                    <a:pt x="61712" y="469764"/>
                    <a:pt x="68623" y="462837"/>
                    <a:pt x="77140" y="462837"/>
                  </a:cubicBezTo>
                  <a:cubicBezTo>
                    <a:pt x="85656" y="462837"/>
                    <a:pt x="92567" y="469764"/>
                    <a:pt x="92567" y="478265"/>
                  </a:cubicBezTo>
                  <a:cubicBezTo>
                    <a:pt x="92567" y="486766"/>
                    <a:pt x="85656" y="493693"/>
                    <a:pt x="77140" y="493693"/>
                  </a:cubicBezTo>
                  <a:close/>
                  <a:moveTo>
                    <a:pt x="154279" y="848535"/>
                  </a:moveTo>
                  <a:cubicBezTo>
                    <a:pt x="128761" y="848535"/>
                    <a:pt x="107995" y="827769"/>
                    <a:pt x="107995" y="802251"/>
                  </a:cubicBezTo>
                  <a:cubicBezTo>
                    <a:pt x="107995" y="776733"/>
                    <a:pt x="128761" y="755967"/>
                    <a:pt x="154279" y="755967"/>
                  </a:cubicBezTo>
                  <a:cubicBezTo>
                    <a:pt x="179797" y="755967"/>
                    <a:pt x="200563" y="776733"/>
                    <a:pt x="200563" y="802251"/>
                  </a:cubicBezTo>
                  <a:cubicBezTo>
                    <a:pt x="200563" y="827769"/>
                    <a:pt x="179797" y="848535"/>
                    <a:pt x="154279" y="848535"/>
                  </a:cubicBezTo>
                  <a:close/>
                  <a:moveTo>
                    <a:pt x="478265" y="894819"/>
                  </a:moveTo>
                  <a:cubicBezTo>
                    <a:pt x="469749" y="894819"/>
                    <a:pt x="462837" y="887891"/>
                    <a:pt x="462837" y="879391"/>
                  </a:cubicBezTo>
                  <a:cubicBezTo>
                    <a:pt x="462837" y="870890"/>
                    <a:pt x="469749" y="863963"/>
                    <a:pt x="478265" y="863963"/>
                  </a:cubicBezTo>
                  <a:cubicBezTo>
                    <a:pt x="486781" y="863963"/>
                    <a:pt x="493693" y="870890"/>
                    <a:pt x="493693" y="879391"/>
                  </a:cubicBezTo>
                  <a:cubicBezTo>
                    <a:pt x="493693" y="887891"/>
                    <a:pt x="486781" y="894819"/>
                    <a:pt x="478265" y="894819"/>
                  </a:cubicBezTo>
                  <a:close/>
                  <a:moveTo>
                    <a:pt x="678828" y="833107"/>
                  </a:moveTo>
                  <a:cubicBezTo>
                    <a:pt x="687344" y="833107"/>
                    <a:pt x="694256" y="840034"/>
                    <a:pt x="694256" y="848535"/>
                  </a:cubicBezTo>
                  <a:cubicBezTo>
                    <a:pt x="694256" y="857036"/>
                    <a:pt x="687344" y="863963"/>
                    <a:pt x="678828" y="863963"/>
                  </a:cubicBezTo>
                  <a:cubicBezTo>
                    <a:pt x="670312" y="863963"/>
                    <a:pt x="663400" y="857036"/>
                    <a:pt x="663400" y="848535"/>
                  </a:cubicBezTo>
                  <a:cubicBezTo>
                    <a:pt x="663400" y="840034"/>
                    <a:pt x="670312" y="833107"/>
                    <a:pt x="678828" y="833107"/>
                  </a:cubicBezTo>
                  <a:close/>
                  <a:moveTo>
                    <a:pt x="863963" y="331700"/>
                  </a:moveTo>
                  <a:cubicBezTo>
                    <a:pt x="872479" y="331700"/>
                    <a:pt x="879391" y="338627"/>
                    <a:pt x="879391" y="347128"/>
                  </a:cubicBezTo>
                  <a:cubicBezTo>
                    <a:pt x="879391" y="355629"/>
                    <a:pt x="872479" y="362556"/>
                    <a:pt x="863963" y="362556"/>
                  </a:cubicBezTo>
                  <a:cubicBezTo>
                    <a:pt x="855447" y="362556"/>
                    <a:pt x="848535" y="355629"/>
                    <a:pt x="848535" y="347128"/>
                  </a:cubicBezTo>
                  <a:cubicBezTo>
                    <a:pt x="848535" y="338627"/>
                    <a:pt x="855447" y="331700"/>
                    <a:pt x="863963" y="331700"/>
                  </a:cubicBezTo>
                  <a:close/>
                  <a:moveTo>
                    <a:pt x="308558" y="123423"/>
                  </a:moveTo>
                  <a:cubicBezTo>
                    <a:pt x="300042" y="123423"/>
                    <a:pt x="293130" y="116496"/>
                    <a:pt x="293130" y="107995"/>
                  </a:cubicBezTo>
                  <a:cubicBezTo>
                    <a:pt x="293130" y="99495"/>
                    <a:pt x="300042" y="92567"/>
                    <a:pt x="308558" y="92567"/>
                  </a:cubicBezTo>
                  <a:cubicBezTo>
                    <a:pt x="317074" y="92567"/>
                    <a:pt x="323986" y="99495"/>
                    <a:pt x="323986" y="107995"/>
                  </a:cubicBezTo>
                  <a:cubicBezTo>
                    <a:pt x="323986" y="116496"/>
                    <a:pt x="317074" y="123423"/>
                    <a:pt x="308558" y="123423"/>
                  </a:cubicBezTo>
                  <a:close/>
                  <a:moveTo>
                    <a:pt x="123423" y="339414"/>
                  </a:moveTo>
                  <a:cubicBezTo>
                    <a:pt x="114907" y="339414"/>
                    <a:pt x="107995" y="332487"/>
                    <a:pt x="107995" y="323986"/>
                  </a:cubicBezTo>
                  <a:cubicBezTo>
                    <a:pt x="107995" y="315485"/>
                    <a:pt x="114907" y="308558"/>
                    <a:pt x="123423" y="308558"/>
                  </a:cubicBezTo>
                  <a:cubicBezTo>
                    <a:pt x="131939" y="308558"/>
                    <a:pt x="138851" y="315485"/>
                    <a:pt x="138851" y="323986"/>
                  </a:cubicBezTo>
                  <a:cubicBezTo>
                    <a:pt x="138851" y="332487"/>
                    <a:pt x="131939" y="339414"/>
                    <a:pt x="123423" y="339414"/>
                  </a:cubicBezTo>
                  <a:close/>
                  <a:moveTo>
                    <a:pt x="661271" y="709807"/>
                  </a:moveTo>
                  <a:lnTo>
                    <a:pt x="615944" y="683024"/>
                  </a:lnTo>
                  <a:lnTo>
                    <a:pt x="607998" y="687946"/>
                  </a:lnTo>
                  <a:cubicBezTo>
                    <a:pt x="585289" y="702047"/>
                    <a:pt x="560650" y="712260"/>
                    <a:pt x="534747" y="718339"/>
                  </a:cubicBezTo>
                  <a:lnTo>
                    <a:pt x="525675" y="720483"/>
                  </a:lnTo>
                  <a:lnTo>
                    <a:pt x="512592" y="771395"/>
                  </a:lnTo>
                  <a:lnTo>
                    <a:pt x="443953" y="771395"/>
                  </a:lnTo>
                  <a:lnTo>
                    <a:pt x="430855" y="720483"/>
                  </a:lnTo>
                  <a:lnTo>
                    <a:pt x="421768" y="718354"/>
                  </a:lnTo>
                  <a:cubicBezTo>
                    <a:pt x="395865" y="712276"/>
                    <a:pt x="371226" y="702047"/>
                    <a:pt x="348516" y="687961"/>
                  </a:cubicBezTo>
                  <a:lnTo>
                    <a:pt x="340571" y="683040"/>
                  </a:lnTo>
                  <a:lnTo>
                    <a:pt x="295244" y="709823"/>
                  </a:lnTo>
                  <a:lnTo>
                    <a:pt x="246708" y="661286"/>
                  </a:lnTo>
                  <a:lnTo>
                    <a:pt x="273475" y="615975"/>
                  </a:lnTo>
                  <a:lnTo>
                    <a:pt x="268554" y="608029"/>
                  </a:lnTo>
                  <a:cubicBezTo>
                    <a:pt x="254452" y="585258"/>
                    <a:pt x="244224" y="560619"/>
                    <a:pt x="238161" y="534762"/>
                  </a:cubicBezTo>
                  <a:lnTo>
                    <a:pt x="236032" y="525660"/>
                  </a:lnTo>
                  <a:lnTo>
                    <a:pt x="185135" y="512592"/>
                  </a:lnTo>
                  <a:lnTo>
                    <a:pt x="185135" y="443953"/>
                  </a:lnTo>
                  <a:lnTo>
                    <a:pt x="236062" y="430871"/>
                  </a:lnTo>
                  <a:lnTo>
                    <a:pt x="238191" y="421768"/>
                  </a:lnTo>
                  <a:cubicBezTo>
                    <a:pt x="244255" y="395911"/>
                    <a:pt x="254483" y="371273"/>
                    <a:pt x="268584" y="348501"/>
                  </a:cubicBezTo>
                  <a:lnTo>
                    <a:pt x="273506" y="340556"/>
                  </a:lnTo>
                  <a:lnTo>
                    <a:pt x="246739" y="295244"/>
                  </a:lnTo>
                  <a:lnTo>
                    <a:pt x="295275" y="246708"/>
                  </a:lnTo>
                  <a:lnTo>
                    <a:pt x="340602" y="273490"/>
                  </a:lnTo>
                  <a:lnTo>
                    <a:pt x="348547" y="268569"/>
                  </a:lnTo>
                  <a:cubicBezTo>
                    <a:pt x="371257" y="254468"/>
                    <a:pt x="395896" y="244255"/>
                    <a:pt x="421799" y="238176"/>
                  </a:cubicBezTo>
                  <a:lnTo>
                    <a:pt x="430886" y="236047"/>
                  </a:lnTo>
                  <a:lnTo>
                    <a:pt x="443984" y="185135"/>
                  </a:lnTo>
                  <a:lnTo>
                    <a:pt x="512623" y="185135"/>
                  </a:lnTo>
                  <a:lnTo>
                    <a:pt x="525721" y="236047"/>
                  </a:lnTo>
                  <a:lnTo>
                    <a:pt x="534808" y="238176"/>
                  </a:lnTo>
                  <a:cubicBezTo>
                    <a:pt x="560712" y="244255"/>
                    <a:pt x="585350" y="254483"/>
                    <a:pt x="608060" y="268569"/>
                  </a:cubicBezTo>
                  <a:lnTo>
                    <a:pt x="616005" y="273490"/>
                  </a:lnTo>
                  <a:lnTo>
                    <a:pt x="661333" y="246708"/>
                  </a:lnTo>
                  <a:lnTo>
                    <a:pt x="709869" y="295244"/>
                  </a:lnTo>
                  <a:lnTo>
                    <a:pt x="683101" y="340556"/>
                  </a:lnTo>
                  <a:lnTo>
                    <a:pt x="688023" y="348501"/>
                  </a:lnTo>
                  <a:cubicBezTo>
                    <a:pt x="702124" y="371273"/>
                    <a:pt x="712353" y="395911"/>
                    <a:pt x="718416" y="421768"/>
                  </a:cubicBezTo>
                  <a:lnTo>
                    <a:pt x="720545" y="430871"/>
                  </a:lnTo>
                  <a:lnTo>
                    <a:pt x="771395" y="443938"/>
                  </a:lnTo>
                  <a:lnTo>
                    <a:pt x="771395" y="512577"/>
                  </a:lnTo>
                  <a:lnTo>
                    <a:pt x="720468" y="525660"/>
                  </a:lnTo>
                  <a:lnTo>
                    <a:pt x="718339" y="534762"/>
                  </a:lnTo>
                  <a:cubicBezTo>
                    <a:pt x="712276" y="560619"/>
                    <a:pt x="702047" y="585258"/>
                    <a:pt x="687946" y="608029"/>
                  </a:cubicBezTo>
                  <a:lnTo>
                    <a:pt x="683024" y="615975"/>
                  </a:lnTo>
                  <a:lnTo>
                    <a:pt x="709792" y="661286"/>
                  </a:lnTo>
                  <a:close/>
                  <a:moveTo>
                    <a:pt x="879391" y="925674"/>
                  </a:moveTo>
                  <a:cubicBezTo>
                    <a:pt x="853873" y="925674"/>
                    <a:pt x="833107" y="904908"/>
                    <a:pt x="833107" y="879391"/>
                  </a:cubicBezTo>
                  <a:cubicBezTo>
                    <a:pt x="833107" y="853873"/>
                    <a:pt x="853873" y="833107"/>
                    <a:pt x="879391" y="833107"/>
                  </a:cubicBezTo>
                  <a:cubicBezTo>
                    <a:pt x="904908" y="833107"/>
                    <a:pt x="925674" y="853873"/>
                    <a:pt x="925674" y="879391"/>
                  </a:cubicBezTo>
                  <a:cubicBezTo>
                    <a:pt x="925674" y="904908"/>
                    <a:pt x="904908" y="925674"/>
                    <a:pt x="879391" y="925674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66" name="图形 24">
            <a:extLst>
              <a:ext uri="{FF2B5EF4-FFF2-40B4-BE49-F238E27FC236}">
                <a16:creationId xmlns="" xmlns:a16="http://schemas.microsoft.com/office/drawing/2014/main" id="{BF6110D0-FDE3-402D-B5DD-0420AFFED546}"/>
              </a:ext>
            </a:extLst>
          </p:cNvPr>
          <p:cNvSpPr/>
          <p:nvPr/>
        </p:nvSpPr>
        <p:spPr>
          <a:xfrm>
            <a:off x="2765142" y="5424557"/>
            <a:ext cx="446289" cy="446289"/>
          </a:xfrm>
          <a:custGeom>
            <a:avLst/>
            <a:gdLst>
              <a:gd name="connsiteX0" fmla="*/ 894819 w 956530"/>
              <a:gd name="connsiteY0" fmla="*/ 200563 h 956530"/>
              <a:gd name="connsiteX1" fmla="*/ 886765 w 956530"/>
              <a:gd name="connsiteY1" fmla="*/ 200563 h 956530"/>
              <a:gd name="connsiteX2" fmla="*/ 873698 w 956530"/>
              <a:gd name="connsiteY2" fmla="*/ 219339 h 956530"/>
              <a:gd name="connsiteX3" fmla="*/ 739444 w 956530"/>
              <a:gd name="connsiteY3" fmla="*/ 85085 h 956530"/>
              <a:gd name="connsiteX4" fmla="*/ 755967 w 956530"/>
              <a:gd name="connsiteY4" fmla="*/ 67945 h 956530"/>
              <a:gd name="connsiteX5" fmla="*/ 755967 w 956530"/>
              <a:gd name="connsiteY5" fmla="*/ 61712 h 956530"/>
              <a:gd name="connsiteX6" fmla="*/ 694256 w 956530"/>
              <a:gd name="connsiteY6" fmla="*/ 0 h 956530"/>
              <a:gd name="connsiteX7" fmla="*/ 686928 w 956530"/>
              <a:gd name="connsiteY7" fmla="*/ 0 h 956530"/>
              <a:gd name="connsiteX8" fmla="*/ 654097 w 956530"/>
              <a:gd name="connsiteY8" fmla="*/ 40251 h 956530"/>
              <a:gd name="connsiteX9" fmla="*/ 518254 w 956530"/>
              <a:gd name="connsiteY9" fmla="*/ 364392 h 956530"/>
              <a:gd name="connsiteX10" fmla="*/ 243298 w 956530"/>
              <a:gd name="connsiteY10" fmla="*/ 463022 h 956530"/>
              <a:gd name="connsiteX11" fmla="*/ 0 w 956530"/>
              <a:gd name="connsiteY11" fmla="*/ 709684 h 956530"/>
              <a:gd name="connsiteX12" fmla="*/ 246847 w 956530"/>
              <a:gd name="connsiteY12" fmla="*/ 956530 h 956530"/>
              <a:gd name="connsiteX13" fmla="*/ 492613 w 956530"/>
              <a:gd name="connsiteY13" fmla="*/ 731051 h 956530"/>
              <a:gd name="connsiteX14" fmla="*/ 606564 w 956530"/>
              <a:gd name="connsiteY14" fmla="*/ 452747 h 956530"/>
              <a:gd name="connsiteX15" fmla="*/ 940300 w 956530"/>
              <a:gd name="connsiteY15" fmla="*/ 284151 h 956530"/>
              <a:gd name="connsiteX16" fmla="*/ 956530 w 956530"/>
              <a:gd name="connsiteY16" fmla="*/ 268970 h 956530"/>
              <a:gd name="connsiteX17" fmla="*/ 956530 w 956530"/>
              <a:gd name="connsiteY17" fmla="*/ 262274 h 956530"/>
              <a:gd name="connsiteX18" fmla="*/ 894819 w 956530"/>
              <a:gd name="connsiteY18" fmla="*/ 200563 h 956530"/>
              <a:gd name="connsiteX19" fmla="*/ 622933 w 956530"/>
              <a:gd name="connsiteY19" fmla="*/ 289906 h 956530"/>
              <a:gd name="connsiteX20" fmla="*/ 677285 w 956530"/>
              <a:gd name="connsiteY20" fmla="*/ 344258 h 956530"/>
              <a:gd name="connsiteX21" fmla="*/ 611670 w 956530"/>
              <a:gd name="connsiteY21" fmla="*/ 358745 h 956530"/>
              <a:gd name="connsiteX22" fmla="*/ 622933 w 956530"/>
              <a:gd name="connsiteY22" fmla="*/ 289906 h 956530"/>
              <a:gd name="connsiteX23" fmla="*/ 709715 w 956530"/>
              <a:gd name="connsiteY23" fmla="*/ 333058 h 956530"/>
              <a:gd name="connsiteX24" fmla="*/ 632760 w 956530"/>
              <a:gd name="connsiteY24" fmla="*/ 256103 h 956530"/>
              <a:gd name="connsiteX25" fmla="*/ 646383 w 956530"/>
              <a:gd name="connsiteY25" fmla="*/ 220789 h 956530"/>
              <a:gd name="connsiteX26" fmla="*/ 743671 w 956530"/>
              <a:gd name="connsiteY26" fmla="*/ 318077 h 956530"/>
              <a:gd name="connsiteX27" fmla="*/ 709715 w 956530"/>
              <a:gd name="connsiteY27" fmla="*/ 333058 h 956530"/>
              <a:gd name="connsiteX28" fmla="*/ 771951 w 956530"/>
              <a:gd name="connsiteY28" fmla="*/ 302726 h 956530"/>
              <a:gd name="connsiteX29" fmla="*/ 660469 w 956530"/>
              <a:gd name="connsiteY29" fmla="*/ 191244 h 956530"/>
              <a:gd name="connsiteX30" fmla="*/ 678458 w 956530"/>
              <a:gd name="connsiteY30" fmla="*/ 160296 h 956530"/>
              <a:gd name="connsiteX31" fmla="*/ 801727 w 956530"/>
              <a:gd name="connsiteY31" fmla="*/ 283565 h 956530"/>
              <a:gd name="connsiteX32" fmla="*/ 771951 w 956530"/>
              <a:gd name="connsiteY32" fmla="*/ 302726 h 956530"/>
              <a:gd name="connsiteX33" fmla="*/ 826488 w 956530"/>
              <a:gd name="connsiteY33" fmla="*/ 264697 h 956530"/>
              <a:gd name="connsiteX34" fmla="*/ 696308 w 956530"/>
              <a:gd name="connsiteY34" fmla="*/ 134516 h 956530"/>
              <a:gd name="connsiteX35" fmla="*/ 718323 w 956530"/>
              <a:gd name="connsiteY35" fmla="*/ 107594 h 956530"/>
              <a:gd name="connsiteX36" fmla="*/ 852407 w 956530"/>
              <a:gd name="connsiteY36" fmla="*/ 241678 h 956530"/>
              <a:gd name="connsiteX37" fmla="*/ 826488 w 956530"/>
              <a:gd name="connsiteY37" fmla="*/ 264697 h 956530"/>
              <a:gd name="connsiteX38" fmla="*/ 677470 w 956530"/>
              <a:gd name="connsiteY38" fmla="*/ 60385 h 956530"/>
              <a:gd name="connsiteX39" fmla="*/ 700967 w 956530"/>
              <a:gd name="connsiteY39" fmla="*/ 31596 h 956530"/>
              <a:gd name="connsiteX40" fmla="*/ 724572 w 956530"/>
              <a:gd name="connsiteY40" fmla="*/ 56019 h 956530"/>
              <a:gd name="connsiteX41" fmla="*/ 699764 w 956530"/>
              <a:gd name="connsiteY41" fmla="*/ 81768 h 956530"/>
              <a:gd name="connsiteX42" fmla="*/ 580151 w 956530"/>
              <a:gd name="connsiteY42" fmla="*/ 362016 h 956530"/>
              <a:gd name="connsiteX43" fmla="*/ 551501 w 956530"/>
              <a:gd name="connsiteY43" fmla="*/ 363080 h 956530"/>
              <a:gd name="connsiteX44" fmla="*/ 549218 w 956530"/>
              <a:gd name="connsiteY44" fmla="*/ 363173 h 956530"/>
              <a:gd name="connsiteX45" fmla="*/ 677470 w 956530"/>
              <a:gd name="connsiteY45" fmla="*/ 60385 h 956530"/>
              <a:gd name="connsiteX46" fmla="*/ 69842 w 956530"/>
              <a:gd name="connsiteY46" fmla="*/ 586260 h 956530"/>
              <a:gd name="connsiteX47" fmla="*/ 169707 w 956530"/>
              <a:gd name="connsiteY47" fmla="*/ 586260 h 956530"/>
              <a:gd name="connsiteX48" fmla="*/ 185135 w 956530"/>
              <a:gd name="connsiteY48" fmla="*/ 601688 h 956530"/>
              <a:gd name="connsiteX49" fmla="*/ 169707 w 956530"/>
              <a:gd name="connsiteY49" fmla="*/ 617116 h 956530"/>
              <a:gd name="connsiteX50" fmla="*/ 123423 w 956530"/>
              <a:gd name="connsiteY50" fmla="*/ 617116 h 956530"/>
              <a:gd name="connsiteX51" fmla="*/ 77140 w 956530"/>
              <a:gd name="connsiteY51" fmla="*/ 663400 h 956530"/>
              <a:gd name="connsiteX52" fmla="*/ 123423 w 956530"/>
              <a:gd name="connsiteY52" fmla="*/ 709684 h 956530"/>
              <a:gd name="connsiteX53" fmla="*/ 154279 w 956530"/>
              <a:gd name="connsiteY53" fmla="*/ 709684 h 956530"/>
              <a:gd name="connsiteX54" fmla="*/ 169707 w 956530"/>
              <a:gd name="connsiteY54" fmla="*/ 725112 h 956530"/>
              <a:gd name="connsiteX55" fmla="*/ 154279 w 956530"/>
              <a:gd name="connsiteY55" fmla="*/ 740540 h 956530"/>
              <a:gd name="connsiteX56" fmla="*/ 33324 w 956530"/>
              <a:gd name="connsiteY56" fmla="*/ 740540 h 956530"/>
              <a:gd name="connsiteX57" fmla="*/ 30856 w 956530"/>
              <a:gd name="connsiteY57" fmla="*/ 709684 h 956530"/>
              <a:gd name="connsiteX58" fmla="*/ 69842 w 956530"/>
              <a:gd name="connsiteY58" fmla="*/ 586260 h 956530"/>
              <a:gd name="connsiteX59" fmla="*/ 39958 w 956530"/>
              <a:gd name="connsiteY59" fmla="*/ 771395 h 956530"/>
              <a:gd name="connsiteX60" fmla="*/ 154279 w 956530"/>
              <a:gd name="connsiteY60" fmla="*/ 771395 h 956530"/>
              <a:gd name="connsiteX61" fmla="*/ 200563 w 956530"/>
              <a:gd name="connsiteY61" fmla="*/ 725112 h 956530"/>
              <a:gd name="connsiteX62" fmla="*/ 154279 w 956530"/>
              <a:gd name="connsiteY62" fmla="*/ 678828 h 956530"/>
              <a:gd name="connsiteX63" fmla="*/ 123423 w 956530"/>
              <a:gd name="connsiteY63" fmla="*/ 678828 h 956530"/>
              <a:gd name="connsiteX64" fmla="*/ 107995 w 956530"/>
              <a:gd name="connsiteY64" fmla="*/ 663400 h 956530"/>
              <a:gd name="connsiteX65" fmla="*/ 123423 w 956530"/>
              <a:gd name="connsiteY65" fmla="*/ 647972 h 956530"/>
              <a:gd name="connsiteX66" fmla="*/ 169707 w 956530"/>
              <a:gd name="connsiteY66" fmla="*/ 647972 h 956530"/>
              <a:gd name="connsiteX67" fmla="*/ 215991 w 956530"/>
              <a:gd name="connsiteY67" fmla="*/ 601688 h 956530"/>
              <a:gd name="connsiteX68" fmla="*/ 169707 w 956530"/>
              <a:gd name="connsiteY68" fmla="*/ 555405 h 956530"/>
              <a:gd name="connsiteX69" fmla="*/ 95977 w 956530"/>
              <a:gd name="connsiteY69" fmla="*/ 555405 h 956530"/>
              <a:gd name="connsiteX70" fmla="*/ 246847 w 956530"/>
              <a:gd name="connsiteY70" fmla="*/ 493693 h 956530"/>
              <a:gd name="connsiteX71" fmla="*/ 397716 w 956530"/>
              <a:gd name="connsiteY71" fmla="*/ 555405 h 956530"/>
              <a:gd name="connsiteX72" fmla="*/ 293130 w 956530"/>
              <a:gd name="connsiteY72" fmla="*/ 555405 h 956530"/>
              <a:gd name="connsiteX73" fmla="*/ 246847 w 956530"/>
              <a:gd name="connsiteY73" fmla="*/ 601688 h 956530"/>
              <a:gd name="connsiteX74" fmla="*/ 293130 w 956530"/>
              <a:gd name="connsiteY74" fmla="*/ 647972 h 956530"/>
              <a:gd name="connsiteX75" fmla="*/ 370270 w 956530"/>
              <a:gd name="connsiteY75" fmla="*/ 647972 h 956530"/>
              <a:gd name="connsiteX76" fmla="*/ 385698 w 956530"/>
              <a:gd name="connsiteY76" fmla="*/ 663400 h 956530"/>
              <a:gd name="connsiteX77" fmla="*/ 370270 w 956530"/>
              <a:gd name="connsiteY77" fmla="*/ 678828 h 956530"/>
              <a:gd name="connsiteX78" fmla="*/ 308558 w 956530"/>
              <a:gd name="connsiteY78" fmla="*/ 678828 h 956530"/>
              <a:gd name="connsiteX79" fmla="*/ 262274 w 956530"/>
              <a:gd name="connsiteY79" fmla="*/ 725112 h 956530"/>
              <a:gd name="connsiteX80" fmla="*/ 308558 w 956530"/>
              <a:gd name="connsiteY80" fmla="*/ 771395 h 956530"/>
              <a:gd name="connsiteX81" fmla="*/ 339414 w 956530"/>
              <a:gd name="connsiteY81" fmla="*/ 771395 h 956530"/>
              <a:gd name="connsiteX82" fmla="*/ 354842 w 956530"/>
              <a:gd name="connsiteY82" fmla="*/ 786823 h 956530"/>
              <a:gd name="connsiteX83" fmla="*/ 339414 w 956530"/>
              <a:gd name="connsiteY83" fmla="*/ 802251 h 956530"/>
              <a:gd name="connsiteX84" fmla="*/ 200563 w 956530"/>
              <a:gd name="connsiteY84" fmla="*/ 802251 h 956530"/>
              <a:gd name="connsiteX85" fmla="*/ 154279 w 956530"/>
              <a:gd name="connsiteY85" fmla="*/ 848535 h 956530"/>
              <a:gd name="connsiteX86" fmla="*/ 200563 w 956530"/>
              <a:gd name="connsiteY86" fmla="*/ 894819 h 956530"/>
              <a:gd name="connsiteX87" fmla="*/ 357526 w 956530"/>
              <a:gd name="connsiteY87" fmla="*/ 894819 h 956530"/>
              <a:gd name="connsiteX88" fmla="*/ 246847 w 956530"/>
              <a:gd name="connsiteY88" fmla="*/ 925674 h 956530"/>
              <a:gd name="connsiteX89" fmla="*/ 39958 w 956530"/>
              <a:gd name="connsiteY89" fmla="*/ 771395 h 956530"/>
              <a:gd name="connsiteX90" fmla="*/ 498923 w 956530"/>
              <a:gd name="connsiteY90" fmla="*/ 523392 h 956530"/>
              <a:gd name="connsiteX91" fmla="*/ 444601 w 956530"/>
              <a:gd name="connsiteY91" fmla="*/ 469070 h 956530"/>
              <a:gd name="connsiteX92" fmla="*/ 513070 w 956530"/>
              <a:gd name="connsiteY92" fmla="*/ 457561 h 956530"/>
              <a:gd name="connsiteX93" fmla="*/ 498923 w 956530"/>
              <a:gd name="connsiteY93" fmla="*/ 523392 h 956530"/>
              <a:gd name="connsiteX94" fmla="*/ 411077 w 956530"/>
              <a:gd name="connsiteY94" fmla="*/ 479175 h 956530"/>
              <a:gd name="connsiteX95" fmla="*/ 487923 w 956530"/>
              <a:gd name="connsiteY95" fmla="*/ 556022 h 956530"/>
              <a:gd name="connsiteX96" fmla="*/ 467913 w 956530"/>
              <a:gd name="connsiteY96" fmla="*/ 600531 h 956530"/>
              <a:gd name="connsiteX97" fmla="*/ 369483 w 956530"/>
              <a:gd name="connsiteY97" fmla="*/ 495760 h 956530"/>
              <a:gd name="connsiteX98" fmla="*/ 411077 w 956530"/>
              <a:gd name="connsiteY98" fmla="*/ 479175 h 956530"/>
              <a:gd name="connsiteX99" fmla="*/ 397716 w 956530"/>
              <a:gd name="connsiteY99" fmla="*/ 863963 h 956530"/>
              <a:gd name="connsiteX100" fmla="*/ 200563 w 956530"/>
              <a:gd name="connsiteY100" fmla="*/ 863963 h 956530"/>
              <a:gd name="connsiteX101" fmla="*/ 185135 w 956530"/>
              <a:gd name="connsiteY101" fmla="*/ 848535 h 956530"/>
              <a:gd name="connsiteX102" fmla="*/ 200563 w 956530"/>
              <a:gd name="connsiteY102" fmla="*/ 833107 h 956530"/>
              <a:gd name="connsiteX103" fmla="*/ 339414 w 956530"/>
              <a:gd name="connsiteY103" fmla="*/ 833107 h 956530"/>
              <a:gd name="connsiteX104" fmla="*/ 385698 w 956530"/>
              <a:gd name="connsiteY104" fmla="*/ 786823 h 956530"/>
              <a:gd name="connsiteX105" fmla="*/ 339414 w 956530"/>
              <a:gd name="connsiteY105" fmla="*/ 740540 h 956530"/>
              <a:gd name="connsiteX106" fmla="*/ 308558 w 956530"/>
              <a:gd name="connsiteY106" fmla="*/ 740540 h 956530"/>
              <a:gd name="connsiteX107" fmla="*/ 293130 w 956530"/>
              <a:gd name="connsiteY107" fmla="*/ 725112 h 956530"/>
              <a:gd name="connsiteX108" fmla="*/ 308558 w 956530"/>
              <a:gd name="connsiteY108" fmla="*/ 709684 h 956530"/>
              <a:gd name="connsiteX109" fmla="*/ 370270 w 956530"/>
              <a:gd name="connsiteY109" fmla="*/ 709684 h 956530"/>
              <a:gd name="connsiteX110" fmla="*/ 416553 w 956530"/>
              <a:gd name="connsiteY110" fmla="*/ 663400 h 956530"/>
              <a:gd name="connsiteX111" fmla="*/ 370270 w 956530"/>
              <a:gd name="connsiteY111" fmla="*/ 617116 h 956530"/>
              <a:gd name="connsiteX112" fmla="*/ 293130 w 956530"/>
              <a:gd name="connsiteY112" fmla="*/ 617116 h 956530"/>
              <a:gd name="connsiteX113" fmla="*/ 277702 w 956530"/>
              <a:gd name="connsiteY113" fmla="*/ 601688 h 956530"/>
              <a:gd name="connsiteX114" fmla="*/ 293130 w 956530"/>
              <a:gd name="connsiteY114" fmla="*/ 586260 h 956530"/>
              <a:gd name="connsiteX115" fmla="*/ 423851 w 956530"/>
              <a:gd name="connsiteY115" fmla="*/ 586260 h 956530"/>
              <a:gd name="connsiteX116" fmla="*/ 462837 w 956530"/>
              <a:gd name="connsiteY116" fmla="*/ 709684 h 956530"/>
              <a:gd name="connsiteX117" fmla="*/ 397716 w 956530"/>
              <a:gd name="connsiteY117" fmla="*/ 863963 h 956530"/>
              <a:gd name="connsiteX118" fmla="*/ 491780 w 956530"/>
              <a:gd name="connsiteY118" fmla="*/ 680294 h 956530"/>
              <a:gd name="connsiteX119" fmla="*/ 482816 w 956530"/>
              <a:gd name="connsiteY119" fmla="*/ 637265 h 956530"/>
              <a:gd name="connsiteX120" fmla="*/ 544543 w 956530"/>
              <a:gd name="connsiteY120" fmla="*/ 455879 h 956530"/>
              <a:gd name="connsiteX121" fmla="*/ 551517 w 956530"/>
              <a:gd name="connsiteY121" fmla="*/ 455663 h 956530"/>
              <a:gd name="connsiteX122" fmla="*/ 575646 w 956530"/>
              <a:gd name="connsiteY122" fmla="*/ 455031 h 956530"/>
              <a:gd name="connsiteX123" fmla="*/ 491780 w 956530"/>
              <a:gd name="connsiteY123" fmla="*/ 680294 h 956530"/>
              <a:gd name="connsiteX124" fmla="*/ 918331 w 956530"/>
              <a:gd name="connsiteY124" fmla="*/ 262521 h 956530"/>
              <a:gd name="connsiteX125" fmla="*/ 591923 w 956530"/>
              <a:gd name="connsiteY125" fmla="*/ 422956 h 956530"/>
              <a:gd name="connsiteX126" fmla="*/ 516495 w 956530"/>
              <a:gd name="connsiteY126" fmla="*/ 425810 h 956530"/>
              <a:gd name="connsiteX127" fmla="*/ 516449 w 956530"/>
              <a:gd name="connsiteY127" fmla="*/ 426273 h 956530"/>
              <a:gd name="connsiteX128" fmla="*/ 333983 w 956530"/>
              <a:gd name="connsiteY128" fmla="*/ 479021 h 956530"/>
              <a:gd name="connsiteX129" fmla="*/ 292313 w 956530"/>
              <a:gd name="connsiteY129" fmla="*/ 467219 h 956530"/>
              <a:gd name="connsiteX130" fmla="*/ 551501 w 956530"/>
              <a:gd name="connsiteY130" fmla="*/ 393936 h 956530"/>
              <a:gd name="connsiteX131" fmla="*/ 895513 w 956530"/>
              <a:gd name="connsiteY131" fmla="*/ 241755 h 956530"/>
              <a:gd name="connsiteX132" fmla="*/ 902239 w 956530"/>
              <a:gd name="connsiteY132" fmla="*/ 232329 h 956530"/>
              <a:gd name="connsiteX133" fmla="*/ 925057 w 956530"/>
              <a:gd name="connsiteY133" fmla="*/ 256180 h 956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</a:cxnLst>
            <a:rect l="l" t="t" r="r" b="b"/>
            <a:pathLst>
              <a:path w="956530" h="956530">
                <a:moveTo>
                  <a:pt x="894819" y="200563"/>
                </a:moveTo>
                <a:lnTo>
                  <a:pt x="886765" y="200563"/>
                </a:lnTo>
                <a:lnTo>
                  <a:pt x="873698" y="219339"/>
                </a:lnTo>
                <a:lnTo>
                  <a:pt x="739444" y="85085"/>
                </a:lnTo>
                <a:lnTo>
                  <a:pt x="755967" y="67945"/>
                </a:lnTo>
                <a:lnTo>
                  <a:pt x="755967" y="61712"/>
                </a:lnTo>
                <a:cubicBezTo>
                  <a:pt x="755967" y="27678"/>
                  <a:pt x="728290" y="0"/>
                  <a:pt x="694256" y="0"/>
                </a:cubicBezTo>
                <a:lnTo>
                  <a:pt x="686928" y="0"/>
                </a:lnTo>
                <a:lnTo>
                  <a:pt x="654097" y="40251"/>
                </a:lnTo>
                <a:cubicBezTo>
                  <a:pt x="572977" y="129502"/>
                  <a:pt x="525120" y="244131"/>
                  <a:pt x="518254" y="364392"/>
                </a:cubicBezTo>
                <a:cubicBezTo>
                  <a:pt x="418837" y="370563"/>
                  <a:pt x="324495" y="404257"/>
                  <a:pt x="243298" y="463022"/>
                </a:cubicBezTo>
                <a:cubicBezTo>
                  <a:pt x="108844" y="464935"/>
                  <a:pt x="0" y="574767"/>
                  <a:pt x="0" y="709684"/>
                </a:cubicBezTo>
                <a:cubicBezTo>
                  <a:pt x="0" y="845789"/>
                  <a:pt x="110742" y="956530"/>
                  <a:pt x="246847" y="956530"/>
                </a:cubicBezTo>
                <a:cubicBezTo>
                  <a:pt x="375747" y="956530"/>
                  <a:pt x="481721" y="857175"/>
                  <a:pt x="492613" y="731051"/>
                </a:cubicBezTo>
                <a:cubicBezTo>
                  <a:pt x="556330" y="651875"/>
                  <a:pt x="596335" y="553754"/>
                  <a:pt x="606564" y="452747"/>
                </a:cubicBezTo>
                <a:cubicBezTo>
                  <a:pt x="734338" y="439263"/>
                  <a:pt x="853919" y="379264"/>
                  <a:pt x="940300" y="284151"/>
                </a:cubicBezTo>
                <a:lnTo>
                  <a:pt x="956530" y="268970"/>
                </a:lnTo>
                <a:lnTo>
                  <a:pt x="956530" y="262274"/>
                </a:lnTo>
                <a:cubicBezTo>
                  <a:pt x="956530" y="228240"/>
                  <a:pt x="928853" y="200563"/>
                  <a:pt x="894819" y="200563"/>
                </a:cubicBezTo>
                <a:close/>
                <a:moveTo>
                  <a:pt x="622933" y="289906"/>
                </a:moveTo>
                <a:lnTo>
                  <a:pt x="677285" y="344258"/>
                </a:lnTo>
                <a:cubicBezTo>
                  <a:pt x="655887" y="350753"/>
                  <a:pt x="633948" y="355613"/>
                  <a:pt x="611670" y="358745"/>
                </a:cubicBezTo>
                <a:cubicBezTo>
                  <a:pt x="613583" y="335418"/>
                  <a:pt x="617332" y="312431"/>
                  <a:pt x="622933" y="289906"/>
                </a:cubicBezTo>
                <a:close/>
                <a:moveTo>
                  <a:pt x="709715" y="333058"/>
                </a:moveTo>
                <a:lnTo>
                  <a:pt x="632760" y="256103"/>
                </a:lnTo>
                <a:cubicBezTo>
                  <a:pt x="636787" y="244131"/>
                  <a:pt x="641338" y="232360"/>
                  <a:pt x="646383" y="220789"/>
                </a:cubicBezTo>
                <a:lnTo>
                  <a:pt x="743671" y="318077"/>
                </a:lnTo>
                <a:cubicBezTo>
                  <a:pt x="732563" y="323539"/>
                  <a:pt x="721239" y="328537"/>
                  <a:pt x="709715" y="333058"/>
                </a:cubicBezTo>
                <a:close/>
                <a:moveTo>
                  <a:pt x="771951" y="302726"/>
                </a:moveTo>
                <a:lnTo>
                  <a:pt x="660469" y="191244"/>
                </a:lnTo>
                <a:cubicBezTo>
                  <a:pt x="666054" y="180692"/>
                  <a:pt x="672009" y="170355"/>
                  <a:pt x="678458" y="160296"/>
                </a:cubicBezTo>
                <a:lnTo>
                  <a:pt x="801727" y="283565"/>
                </a:lnTo>
                <a:cubicBezTo>
                  <a:pt x="792053" y="290369"/>
                  <a:pt x="782118" y="296740"/>
                  <a:pt x="771951" y="302726"/>
                </a:cubicBezTo>
                <a:close/>
                <a:moveTo>
                  <a:pt x="826488" y="264697"/>
                </a:moveTo>
                <a:lnTo>
                  <a:pt x="696308" y="134516"/>
                </a:lnTo>
                <a:cubicBezTo>
                  <a:pt x="703235" y="125244"/>
                  <a:pt x="710640" y="116311"/>
                  <a:pt x="718323" y="107594"/>
                </a:cubicBezTo>
                <a:lnTo>
                  <a:pt x="852407" y="241678"/>
                </a:lnTo>
                <a:cubicBezTo>
                  <a:pt x="844061" y="249732"/>
                  <a:pt x="835421" y="257399"/>
                  <a:pt x="826488" y="264697"/>
                </a:cubicBezTo>
                <a:close/>
                <a:moveTo>
                  <a:pt x="677470" y="60385"/>
                </a:moveTo>
                <a:lnTo>
                  <a:pt x="700967" y="31596"/>
                </a:lnTo>
                <a:cubicBezTo>
                  <a:pt x="712939" y="34265"/>
                  <a:pt x="722319" y="43908"/>
                  <a:pt x="724572" y="56019"/>
                </a:cubicBezTo>
                <a:lnTo>
                  <a:pt x="699764" y="81768"/>
                </a:lnTo>
                <a:cubicBezTo>
                  <a:pt x="629536" y="159015"/>
                  <a:pt x="587418" y="258078"/>
                  <a:pt x="580151" y="362016"/>
                </a:cubicBezTo>
                <a:cubicBezTo>
                  <a:pt x="570632" y="362648"/>
                  <a:pt x="561098" y="363080"/>
                  <a:pt x="551501" y="363080"/>
                </a:cubicBezTo>
                <a:cubicBezTo>
                  <a:pt x="550730" y="363080"/>
                  <a:pt x="549974" y="363173"/>
                  <a:pt x="549218" y="363173"/>
                </a:cubicBezTo>
                <a:cubicBezTo>
                  <a:pt x="556299" y="251043"/>
                  <a:pt x="601272" y="144251"/>
                  <a:pt x="677470" y="60385"/>
                </a:cubicBezTo>
                <a:close/>
                <a:moveTo>
                  <a:pt x="69842" y="586260"/>
                </a:moveTo>
                <a:lnTo>
                  <a:pt x="169707" y="586260"/>
                </a:lnTo>
                <a:cubicBezTo>
                  <a:pt x="178208" y="586260"/>
                  <a:pt x="185135" y="593188"/>
                  <a:pt x="185135" y="601688"/>
                </a:cubicBezTo>
                <a:cubicBezTo>
                  <a:pt x="185135" y="610189"/>
                  <a:pt x="178208" y="617116"/>
                  <a:pt x="169707" y="617116"/>
                </a:cubicBezTo>
                <a:lnTo>
                  <a:pt x="123423" y="617116"/>
                </a:lnTo>
                <a:cubicBezTo>
                  <a:pt x="97905" y="617116"/>
                  <a:pt x="77140" y="637882"/>
                  <a:pt x="77140" y="663400"/>
                </a:cubicBezTo>
                <a:cubicBezTo>
                  <a:pt x="77140" y="688918"/>
                  <a:pt x="97905" y="709684"/>
                  <a:pt x="123423" y="709684"/>
                </a:cubicBezTo>
                <a:lnTo>
                  <a:pt x="154279" y="709684"/>
                </a:lnTo>
                <a:cubicBezTo>
                  <a:pt x="162780" y="709684"/>
                  <a:pt x="169707" y="716611"/>
                  <a:pt x="169707" y="725112"/>
                </a:cubicBezTo>
                <a:cubicBezTo>
                  <a:pt x="169707" y="733612"/>
                  <a:pt x="162780" y="740540"/>
                  <a:pt x="154279" y="740540"/>
                </a:cubicBezTo>
                <a:lnTo>
                  <a:pt x="33324" y="740540"/>
                </a:lnTo>
                <a:cubicBezTo>
                  <a:pt x="31859" y="730434"/>
                  <a:pt x="30856" y="720190"/>
                  <a:pt x="30856" y="709684"/>
                </a:cubicBezTo>
                <a:cubicBezTo>
                  <a:pt x="30856" y="663801"/>
                  <a:pt x="45343" y="621282"/>
                  <a:pt x="69842" y="586260"/>
                </a:cubicBezTo>
                <a:close/>
                <a:moveTo>
                  <a:pt x="39958" y="771395"/>
                </a:moveTo>
                <a:lnTo>
                  <a:pt x="154279" y="771395"/>
                </a:lnTo>
                <a:cubicBezTo>
                  <a:pt x="179797" y="771395"/>
                  <a:pt x="200563" y="750629"/>
                  <a:pt x="200563" y="725112"/>
                </a:cubicBezTo>
                <a:cubicBezTo>
                  <a:pt x="200563" y="699594"/>
                  <a:pt x="179797" y="678828"/>
                  <a:pt x="154279" y="678828"/>
                </a:cubicBezTo>
                <a:lnTo>
                  <a:pt x="123423" y="678828"/>
                </a:lnTo>
                <a:cubicBezTo>
                  <a:pt x="114922" y="678828"/>
                  <a:pt x="107995" y="671901"/>
                  <a:pt x="107995" y="663400"/>
                </a:cubicBezTo>
                <a:cubicBezTo>
                  <a:pt x="107995" y="654899"/>
                  <a:pt x="114922" y="647972"/>
                  <a:pt x="123423" y="647972"/>
                </a:cubicBezTo>
                <a:lnTo>
                  <a:pt x="169707" y="647972"/>
                </a:lnTo>
                <a:cubicBezTo>
                  <a:pt x="195225" y="647972"/>
                  <a:pt x="215991" y="627206"/>
                  <a:pt x="215991" y="601688"/>
                </a:cubicBezTo>
                <a:cubicBezTo>
                  <a:pt x="215991" y="576171"/>
                  <a:pt x="195225" y="555405"/>
                  <a:pt x="169707" y="555405"/>
                </a:cubicBezTo>
                <a:lnTo>
                  <a:pt x="95977" y="555405"/>
                </a:lnTo>
                <a:cubicBezTo>
                  <a:pt x="134948" y="517298"/>
                  <a:pt x="188174" y="493693"/>
                  <a:pt x="246847" y="493693"/>
                </a:cubicBezTo>
                <a:cubicBezTo>
                  <a:pt x="305519" y="493693"/>
                  <a:pt x="358761" y="517298"/>
                  <a:pt x="397716" y="555405"/>
                </a:cubicBezTo>
                <a:lnTo>
                  <a:pt x="293130" y="555405"/>
                </a:lnTo>
                <a:cubicBezTo>
                  <a:pt x="267612" y="555405"/>
                  <a:pt x="246847" y="576171"/>
                  <a:pt x="246847" y="601688"/>
                </a:cubicBezTo>
                <a:cubicBezTo>
                  <a:pt x="246847" y="627206"/>
                  <a:pt x="267612" y="647972"/>
                  <a:pt x="293130" y="647972"/>
                </a:cubicBezTo>
                <a:lnTo>
                  <a:pt x="370270" y="647972"/>
                </a:lnTo>
                <a:cubicBezTo>
                  <a:pt x="378771" y="647972"/>
                  <a:pt x="385698" y="654899"/>
                  <a:pt x="385698" y="663400"/>
                </a:cubicBezTo>
                <a:cubicBezTo>
                  <a:pt x="385698" y="671901"/>
                  <a:pt x="378771" y="678828"/>
                  <a:pt x="370270" y="678828"/>
                </a:cubicBezTo>
                <a:lnTo>
                  <a:pt x="308558" y="678828"/>
                </a:lnTo>
                <a:cubicBezTo>
                  <a:pt x="283040" y="678828"/>
                  <a:pt x="262274" y="699594"/>
                  <a:pt x="262274" y="725112"/>
                </a:cubicBezTo>
                <a:cubicBezTo>
                  <a:pt x="262274" y="750629"/>
                  <a:pt x="283040" y="771395"/>
                  <a:pt x="308558" y="771395"/>
                </a:cubicBezTo>
                <a:lnTo>
                  <a:pt x="339414" y="771395"/>
                </a:lnTo>
                <a:cubicBezTo>
                  <a:pt x="347915" y="771395"/>
                  <a:pt x="354842" y="778322"/>
                  <a:pt x="354842" y="786823"/>
                </a:cubicBezTo>
                <a:cubicBezTo>
                  <a:pt x="354842" y="795324"/>
                  <a:pt x="347915" y="802251"/>
                  <a:pt x="339414" y="802251"/>
                </a:cubicBezTo>
                <a:lnTo>
                  <a:pt x="200563" y="802251"/>
                </a:lnTo>
                <a:cubicBezTo>
                  <a:pt x="175045" y="802251"/>
                  <a:pt x="154279" y="823017"/>
                  <a:pt x="154279" y="848535"/>
                </a:cubicBezTo>
                <a:cubicBezTo>
                  <a:pt x="154279" y="874053"/>
                  <a:pt x="175045" y="894819"/>
                  <a:pt x="200563" y="894819"/>
                </a:cubicBezTo>
                <a:lnTo>
                  <a:pt x="357526" y="894819"/>
                </a:lnTo>
                <a:cubicBezTo>
                  <a:pt x="325112" y="914273"/>
                  <a:pt x="287329" y="925674"/>
                  <a:pt x="246847" y="925674"/>
                </a:cubicBezTo>
                <a:cubicBezTo>
                  <a:pt x="149203" y="925674"/>
                  <a:pt x="66587" y="860492"/>
                  <a:pt x="39958" y="771395"/>
                </a:cubicBezTo>
                <a:close/>
                <a:moveTo>
                  <a:pt x="498923" y="523392"/>
                </a:moveTo>
                <a:lnTo>
                  <a:pt x="444601" y="469070"/>
                </a:lnTo>
                <a:cubicBezTo>
                  <a:pt x="467034" y="463377"/>
                  <a:pt x="489959" y="459628"/>
                  <a:pt x="513070" y="457561"/>
                </a:cubicBezTo>
                <a:cubicBezTo>
                  <a:pt x="510093" y="479823"/>
                  <a:pt x="505326" y="501824"/>
                  <a:pt x="498923" y="523392"/>
                </a:cubicBezTo>
                <a:close/>
                <a:moveTo>
                  <a:pt x="411077" y="479175"/>
                </a:moveTo>
                <a:lnTo>
                  <a:pt x="487923" y="556022"/>
                </a:lnTo>
                <a:cubicBezTo>
                  <a:pt x="482091" y="571218"/>
                  <a:pt x="475396" y="586075"/>
                  <a:pt x="467913" y="600531"/>
                </a:cubicBezTo>
                <a:cubicBezTo>
                  <a:pt x="446144" y="556623"/>
                  <a:pt x="411802" y="520121"/>
                  <a:pt x="369483" y="495760"/>
                </a:cubicBezTo>
                <a:cubicBezTo>
                  <a:pt x="383044" y="489481"/>
                  <a:pt x="396945" y="484004"/>
                  <a:pt x="411077" y="479175"/>
                </a:cubicBezTo>
                <a:close/>
                <a:moveTo>
                  <a:pt x="397716" y="863963"/>
                </a:moveTo>
                <a:lnTo>
                  <a:pt x="200563" y="863963"/>
                </a:lnTo>
                <a:cubicBezTo>
                  <a:pt x="192062" y="863963"/>
                  <a:pt x="185135" y="857036"/>
                  <a:pt x="185135" y="848535"/>
                </a:cubicBezTo>
                <a:cubicBezTo>
                  <a:pt x="185135" y="840034"/>
                  <a:pt x="192062" y="833107"/>
                  <a:pt x="200563" y="833107"/>
                </a:cubicBezTo>
                <a:lnTo>
                  <a:pt x="339414" y="833107"/>
                </a:lnTo>
                <a:cubicBezTo>
                  <a:pt x="364932" y="833107"/>
                  <a:pt x="385698" y="812341"/>
                  <a:pt x="385698" y="786823"/>
                </a:cubicBezTo>
                <a:cubicBezTo>
                  <a:pt x="385698" y="761306"/>
                  <a:pt x="364932" y="740540"/>
                  <a:pt x="339414" y="740540"/>
                </a:cubicBezTo>
                <a:lnTo>
                  <a:pt x="308558" y="740540"/>
                </a:lnTo>
                <a:cubicBezTo>
                  <a:pt x="300057" y="740540"/>
                  <a:pt x="293130" y="733612"/>
                  <a:pt x="293130" y="725112"/>
                </a:cubicBezTo>
                <a:cubicBezTo>
                  <a:pt x="293130" y="716611"/>
                  <a:pt x="300057" y="709684"/>
                  <a:pt x="308558" y="709684"/>
                </a:cubicBezTo>
                <a:lnTo>
                  <a:pt x="370270" y="709684"/>
                </a:lnTo>
                <a:cubicBezTo>
                  <a:pt x="395788" y="709684"/>
                  <a:pt x="416553" y="688918"/>
                  <a:pt x="416553" y="663400"/>
                </a:cubicBezTo>
                <a:cubicBezTo>
                  <a:pt x="416553" y="637882"/>
                  <a:pt x="395788" y="617116"/>
                  <a:pt x="370270" y="617116"/>
                </a:cubicBezTo>
                <a:lnTo>
                  <a:pt x="293130" y="617116"/>
                </a:lnTo>
                <a:cubicBezTo>
                  <a:pt x="284629" y="617116"/>
                  <a:pt x="277702" y="610189"/>
                  <a:pt x="277702" y="601688"/>
                </a:cubicBezTo>
                <a:cubicBezTo>
                  <a:pt x="277702" y="593188"/>
                  <a:pt x="284629" y="586260"/>
                  <a:pt x="293130" y="586260"/>
                </a:cubicBezTo>
                <a:lnTo>
                  <a:pt x="423851" y="586260"/>
                </a:lnTo>
                <a:cubicBezTo>
                  <a:pt x="448350" y="621282"/>
                  <a:pt x="462837" y="663801"/>
                  <a:pt x="462837" y="709684"/>
                </a:cubicBezTo>
                <a:cubicBezTo>
                  <a:pt x="462837" y="770099"/>
                  <a:pt x="437829" y="824730"/>
                  <a:pt x="397716" y="863963"/>
                </a:cubicBezTo>
                <a:close/>
                <a:moveTo>
                  <a:pt x="491780" y="680294"/>
                </a:moveTo>
                <a:cubicBezTo>
                  <a:pt x="490021" y="665529"/>
                  <a:pt x="487074" y="651119"/>
                  <a:pt x="482816" y="637265"/>
                </a:cubicBezTo>
                <a:cubicBezTo>
                  <a:pt x="515554" y="581833"/>
                  <a:pt x="536814" y="519581"/>
                  <a:pt x="544543" y="455879"/>
                </a:cubicBezTo>
                <a:cubicBezTo>
                  <a:pt x="546873" y="455848"/>
                  <a:pt x="549187" y="455663"/>
                  <a:pt x="551517" y="455663"/>
                </a:cubicBezTo>
                <a:cubicBezTo>
                  <a:pt x="559586" y="455663"/>
                  <a:pt x="567624" y="455401"/>
                  <a:pt x="575646" y="455031"/>
                </a:cubicBezTo>
                <a:cubicBezTo>
                  <a:pt x="566605" y="535318"/>
                  <a:pt x="537308" y="613398"/>
                  <a:pt x="491780" y="680294"/>
                </a:cubicBezTo>
                <a:close/>
                <a:moveTo>
                  <a:pt x="918331" y="262521"/>
                </a:moveTo>
                <a:cubicBezTo>
                  <a:pt x="833709" y="355613"/>
                  <a:pt x="716487" y="412712"/>
                  <a:pt x="591923" y="422956"/>
                </a:cubicBezTo>
                <a:lnTo>
                  <a:pt x="516495" y="425810"/>
                </a:lnTo>
                <a:lnTo>
                  <a:pt x="516449" y="426273"/>
                </a:lnTo>
                <a:cubicBezTo>
                  <a:pt x="452732" y="431117"/>
                  <a:pt x="390419" y="449106"/>
                  <a:pt x="333983" y="479021"/>
                </a:cubicBezTo>
                <a:cubicBezTo>
                  <a:pt x="320592" y="473945"/>
                  <a:pt x="306707" y="469903"/>
                  <a:pt x="292313" y="467219"/>
                </a:cubicBezTo>
                <a:cubicBezTo>
                  <a:pt x="370208" y="419207"/>
                  <a:pt x="458965" y="393936"/>
                  <a:pt x="551501" y="393936"/>
                </a:cubicBezTo>
                <a:cubicBezTo>
                  <a:pt x="682222" y="393936"/>
                  <a:pt x="807605" y="338457"/>
                  <a:pt x="895513" y="241755"/>
                </a:cubicBezTo>
                <a:lnTo>
                  <a:pt x="902239" y="232329"/>
                </a:lnTo>
                <a:cubicBezTo>
                  <a:pt x="913733" y="235183"/>
                  <a:pt x="922712" y="244501"/>
                  <a:pt x="925057" y="256180"/>
                </a:cubicBezTo>
                <a:close/>
              </a:path>
            </a:pathLst>
          </a:custGeom>
          <a:solidFill>
            <a:schemeClr val="bg1"/>
          </a:solidFill>
          <a:ln w="1532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67" name="图形 26">
            <a:extLst>
              <a:ext uri="{FF2B5EF4-FFF2-40B4-BE49-F238E27FC236}">
                <a16:creationId xmlns="" xmlns:a16="http://schemas.microsoft.com/office/drawing/2014/main" id="{390DB7D8-CE77-4A61-AB3A-2D195E84610D}"/>
              </a:ext>
            </a:extLst>
          </p:cNvPr>
          <p:cNvGrpSpPr/>
          <p:nvPr/>
        </p:nvGrpSpPr>
        <p:grpSpPr>
          <a:xfrm>
            <a:off x="9007631" y="5455759"/>
            <a:ext cx="383885" cy="383885"/>
            <a:chOff x="6288751" y="2261939"/>
            <a:chExt cx="987386" cy="987386"/>
          </a:xfrm>
          <a:solidFill>
            <a:schemeClr val="bg1"/>
          </a:solidFill>
        </p:grpSpPr>
        <p:sp>
          <p:nvSpPr>
            <p:cNvPr id="168" name="任意多边形: 形状 167">
              <a:extLst>
                <a:ext uri="{FF2B5EF4-FFF2-40B4-BE49-F238E27FC236}">
                  <a16:creationId xmlns="" xmlns:a16="http://schemas.microsoft.com/office/drawing/2014/main" id="{C385CF4E-810C-42C9-8293-F96ADA79E2D6}"/>
                </a:ext>
              </a:extLst>
            </p:cNvPr>
            <p:cNvSpPr/>
            <p:nvPr/>
          </p:nvSpPr>
          <p:spPr>
            <a:xfrm rot="-3360478">
              <a:off x="6604996" y="2594308"/>
              <a:ext cx="128157" cy="30866"/>
            </a:xfrm>
            <a:custGeom>
              <a:avLst/>
              <a:gdLst>
                <a:gd name="connsiteX0" fmla="*/ 0 w 128157"/>
                <a:gd name="connsiteY0" fmla="*/ 0 h 30866"/>
                <a:gd name="connsiteX1" fmla="*/ 128157 w 128157"/>
                <a:gd name="connsiteY1" fmla="*/ 0 h 30866"/>
                <a:gd name="connsiteX2" fmla="*/ 128157 w 128157"/>
                <a:gd name="connsiteY2" fmla="*/ 30867 h 30866"/>
                <a:gd name="connsiteX3" fmla="*/ 0 w 128157"/>
                <a:gd name="connsiteY3" fmla="*/ 30867 h 30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8157" h="30866">
                  <a:moveTo>
                    <a:pt x="0" y="0"/>
                  </a:moveTo>
                  <a:lnTo>
                    <a:pt x="128157" y="0"/>
                  </a:lnTo>
                  <a:lnTo>
                    <a:pt x="128157" y="30867"/>
                  </a:lnTo>
                  <a:lnTo>
                    <a:pt x="0" y="30867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="" xmlns:a16="http://schemas.microsoft.com/office/drawing/2014/main" id="{D8CAE88B-0E8F-4804-879B-4BA83F0AECFA}"/>
                </a:ext>
              </a:extLst>
            </p:cNvPr>
            <p:cNvSpPr/>
            <p:nvPr/>
          </p:nvSpPr>
          <p:spPr>
            <a:xfrm rot="-3360478">
              <a:off x="6582193" y="2694598"/>
              <a:ext cx="38826" cy="30836"/>
            </a:xfrm>
            <a:custGeom>
              <a:avLst/>
              <a:gdLst>
                <a:gd name="connsiteX0" fmla="*/ 0 w 38826"/>
                <a:gd name="connsiteY0" fmla="*/ 0 h 30836"/>
                <a:gd name="connsiteX1" fmla="*/ 38827 w 38826"/>
                <a:gd name="connsiteY1" fmla="*/ 0 h 30836"/>
                <a:gd name="connsiteX2" fmla="*/ 38827 w 38826"/>
                <a:gd name="connsiteY2" fmla="*/ 30836 h 30836"/>
                <a:gd name="connsiteX3" fmla="*/ 0 w 38826"/>
                <a:gd name="connsiteY3" fmla="*/ 30836 h 30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826" h="30836">
                  <a:moveTo>
                    <a:pt x="0" y="0"/>
                  </a:moveTo>
                  <a:lnTo>
                    <a:pt x="38827" y="0"/>
                  </a:lnTo>
                  <a:lnTo>
                    <a:pt x="38827" y="30836"/>
                  </a:lnTo>
                  <a:lnTo>
                    <a:pt x="0" y="30836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="" xmlns:a16="http://schemas.microsoft.com/office/drawing/2014/main" id="{D21EA01D-D8D9-42A4-8E5F-BAE732A5B134}"/>
                </a:ext>
              </a:extLst>
            </p:cNvPr>
            <p:cNvSpPr/>
            <p:nvPr/>
          </p:nvSpPr>
          <p:spPr>
            <a:xfrm rot="-3360478">
              <a:off x="6541374" y="2755401"/>
              <a:ext cx="38147" cy="30866"/>
            </a:xfrm>
            <a:custGeom>
              <a:avLst/>
              <a:gdLst>
                <a:gd name="connsiteX0" fmla="*/ 0 w 38147"/>
                <a:gd name="connsiteY0" fmla="*/ 0 h 30866"/>
                <a:gd name="connsiteX1" fmla="*/ 38148 w 38147"/>
                <a:gd name="connsiteY1" fmla="*/ 0 h 30866"/>
                <a:gd name="connsiteX2" fmla="*/ 38148 w 38147"/>
                <a:gd name="connsiteY2" fmla="*/ 30867 h 30866"/>
                <a:gd name="connsiteX3" fmla="*/ 0 w 38147"/>
                <a:gd name="connsiteY3" fmla="*/ 30867 h 30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8147" h="30866">
                  <a:moveTo>
                    <a:pt x="0" y="0"/>
                  </a:moveTo>
                  <a:lnTo>
                    <a:pt x="38148" y="0"/>
                  </a:lnTo>
                  <a:lnTo>
                    <a:pt x="38148" y="30867"/>
                  </a:lnTo>
                  <a:lnTo>
                    <a:pt x="0" y="30867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="" xmlns:a16="http://schemas.microsoft.com/office/drawing/2014/main" id="{178A0BA2-422C-4C66-9D2E-A3006778D6D0}"/>
                </a:ext>
              </a:extLst>
            </p:cNvPr>
            <p:cNvSpPr/>
            <p:nvPr/>
          </p:nvSpPr>
          <p:spPr>
            <a:xfrm>
              <a:off x="6767016" y="2724776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="" xmlns:a16="http://schemas.microsoft.com/office/drawing/2014/main" id="{044B98E2-5EE0-4E92-AE6A-527F6DBD5C66}"/>
                </a:ext>
              </a:extLst>
            </p:cNvPr>
            <p:cNvSpPr/>
            <p:nvPr/>
          </p:nvSpPr>
          <p:spPr>
            <a:xfrm>
              <a:off x="6767016" y="2786487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="" xmlns:a16="http://schemas.microsoft.com/office/drawing/2014/main" id="{B83F2014-554F-4916-AB96-676E628EE94F}"/>
                </a:ext>
              </a:extLst>
            </p:cNvPr>
            <p:cNvSpPr/>
            <p:nvPr/>
          </p:nvSpPr>
          <p:spPr>
            <a:xfrm>
              <a:off x="6767016" y="2416218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="" xmlns:a16="http://schemas.microsoft.com/office/drawing/2014/main" id="{3579C7C6-3ECD-4BAA-9A19-C417E30B8D6E}"/>
                </a:ext>
              </a:extLst>
            </p:cNvPr>
            <p:cNvSpPr/>
            <p:nvPr/>
          </p:nvSpPr>
          <p:spPr>
            <a:xfrm>
              <a:off x="6767016" y="2477929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="" xmlns:a16="http://schemas.microsoft.com/office/drawing/2014/main" id="{66654571-976C-478A-B2EB-ECC3623A793B}"/>
                </a:ext>
              </a:extLst>
            </p:cNvPr>
            <p:cNvSpPr/>
            <p:nvPr/>
          </p:nvSpPr>
          <p:spPr>
            <a:xfrm>
              <a:off x="6767016" y="2663064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="" xmlns:a16="http://schemas.microsoft.com/office/drawing/2014/main" id="{F2DD866C-01D7-4259-96EA-97ACCE866DF9}"/>
                </a:ext>
              </a:extLst>
            </p:cNvPr>
            <p:cNvSpPr/>
            <p:nvPr/>
          </p:nvSpPr>
          <p:spPr>
            <a:xfrm>
              <a:off x="6767016" y="2539641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="" xmlns:a16="http://schemas.microsoft.com/office/drawing/2014/main" id="{E71C577B-711E-4922-919F-AC4F01131A34}"/>
                </a:ext>
              </a:extLst>
            </p:cNvPr>
            <p:cNvSpPr/>
            <p:nvPr/>
          </p:nvSpPr>
          <p:spPr>
            <a:xfrm>
              <a:off x="6767016" y="2601352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="" xmlns:a16="http://schemas.microsoft.com/office/drawing/2014/main" id="{30187A96-595F-4341-9232-57F77006DC11}"/>
                </a:ext>
              </a:extLst>
            </p:cNvPr>
            <p:cNvSpPr/>
            <p:nvPr/>
          </p:nvSpPr>
          <p:spPr>
            <a:xfrm rot="-1347671">
              <a:off x="6504903" y="2925680"/>
              <a:ext cx="30866" cy="30835"/>
            </a:xfrm>
            <a:custGeom>
              <a:avLst/>
              <a:gdLst>
                <a:gd name="connsiteX0" fmla="*/ 0 w 30866"/>
                <a:gd name="connsiteY0" fmla="*/ 0 h 30835"/>
                <a:gd name="connsiteX1" fmla="*/ 30867 w 30866"/>
                <a:gd name="connsiteY1" fmla="*/ 0 h 30835"/>
                <a:gd name="connsiteX2" fmla="*/ 30867 w 30866"/>
                <a:gd name="connsiteY2" fmla="*/ 30836 h 30835"/>
                <a:gd name="connsiteX3" fmla="*/ 0 w 30866"/>
                <a:gd name="connsiteY3" fmla="*/ 30836 h 30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6" h="30835">
                  <a:moveTo>
                    <a:pt x="0" y="0"/>
                  </a:moveTo>
                  <a:lnTo>
                    <a:pt x="30867" y="0"/>
                  </a:lnTo>
                  <a:lnTo>
                    <a:pt x="30867" y="30836"/>
                  </a:lnTo>
                  <a:lnTo>
                    <a:pt x="0" y="30836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="" xmlns:a16="http://schemas.microsoft.com/office/drawing/2014/main" id="{3AC04F2E-5F50-4745-BDAE-35DA417CA675}"/>
                </a:ext>
              </a:extLst>
            </p:cNvPr>
            <p:cNvSpPr/>
            <p:nvPr/>
          </p:nvSpPr>
          <p:spPr>
            <a:xfrm rot="-1350847">
              <a:off x="6562125" y="2902252"/>
              <a:ext cx="30862" cy="30862"/>
            </a:xfrm>
            <a:custGeom>
              <a:avLst/>
              <a:gdLst>
                <a:gd name="connsiteX0" fmla="*/ 0 w 30862"/>
                <a:gd name="connsiteY0" fmla="*/ 0 h 30862"/>
                <a:gd name="connsiteX1" fmla="*/ 30863 w 30862"/>
                <a:gd name="connsiteY1" fmla="*/ 0 h 30862"/>
                <a:gd name="connsiteX2" fmla="*/ 30863 w 30862"/>
                <a:gd name="connsiteY2" fmla="*/ 30863 h 30862"/>
                <a:gd name="connsiteX3" fmla="*/ 0 w 30862"/>
                <a:gd name="connsiteY3" fmla="*/ 30863 h 3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2" h="30862">
                  <a:moveTo>
                    <a:pt x="0" y="0"/>
                  </a:moveTo>
                  <a:lnTo>
                    <a:pt x="30863" y="0"/>
                  </a:lnTo>
                  <a:lnTo>
                    <a:pt x="30863" y="30863"/>
                  </a:lnTo>
                  <a:lnTo>
                    <a:pt x="0" y="30863"/>
                  </a:lnTo>
                  <a:close/>
                </a:path>
              </a:pathLst>
            </a:custGeom>
            <a:grpFill/>
            <a:ln w="15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="" xmlns:a16="http://schemas.microsoft.com/office/drawing/2014/main" id="{08C4A1EF-1F18-4146-B519-BA2700D145F9}"/>
                </a:ext>
              </a:extLst>
            </p:cNvPr>
            <p:cNvSpPr/>
            <p:nvPr/>
          </p:nvSpPr>
          <p:spPr>
            <a:xfrm rot="-1350847">
              <a:off x="6448071" y="2949481"/>
              <a:ext cx="30862" cy="30862"/>
            </a:xfrm>
            <a:custGeom>
              <a:avLst/>
              <a:gdLst>
                <a:gd name="connsiteX0" fmla="*/ 0 w 30862"/>
                <a:gd name="connsiteY0" fmla="*/ 0 h 30862"/>
                <a:gd name="connsiteX1" fmla="*/ 30863 w 30862"/>
                <a:gd name="connsiteY1" fmla="*/ 0 h 30862"/>
                <a:gd name="connsiteX2" fmla="*/ 30863 w 30862"/>
                <a:gd name="connsiteY2" fmla="*/ 30863 h 30862"/>
                <a:gd name="connsiteX3" fmla="*/ 0 w 30862"/>
                <a:gd name="connsiteY3" fmla="*/ 30863 h 3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2" h="30862">
                  <a:moveTo>
                    <a:pt x="0" y="0"/>
                  </a:moveTo>
                  <a:lnTo>
                    <a:pt x="30863" y="0"/>
                  </a:lnTo>
                  <a:lnTo>
                    <a:pt x="30863" y="30863"/>
                  </a:lnTo>
                  <a:lnTo>
                    <a:pt x="0" y="30863"/>
                  </a:lnTo>
                  <a:close/>
                </a:path>
              </a:pathLst>
            </a:custGeom>
            <a:grpFill/>
            <a:ln w="15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="" xmlns:a16="http://schemas.microsoft.com/office/drawing/2014/main" id="{ADF0A6DC-D0A2-44A0-9429-D1446F3EC17C}"/>
                </a:ext>
              </a:extLst>
            </p:cNvPr>
            <p:cNvSpPr/>
            <p:nvPr/>
          </p:nvSpPr>
          <p:spPr>
            <a:xfrm rot="-1350847">
              <a:off x="6391028" y="2973082"/>
              <a:ext cx="30862" cy="30862"/>
            </a:xfrm>
            <a:custGeom>
              <a:avLst/>
              <a:gdLst>
                <a:gd name="connsiteX0" fmla="*/ 0 w 30862"/>
                <a:gd name="connsiteY0" fmla="*/ 0 h 30862"/>
                <a:gd name="connsiteX1" fmla="*/ 30863 w 30862"/>
                <a:gd name="connsiteY1" fmla="*/ 0 h 30862"/>
                <a:gd name="connsiteX2" fmla="*/ 30863 w 30862"/>
                <a:gd name="connsiteY2" fmla="*/ 30863 h 30862"/>
                <a:gd name="connsiteX3" fmla="*/ 0 w 30862"/>
                <a:gd name="connsiteY3" fmla="*/ 30863 h 3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2" h="30862">
                  <a:moveTo>
                    <a:pt x="0" y="0"/>
                  </a:moveTo>
                  <a:lnTo>
                    <a:pt x="30863" y="0"/>
                  </a:lnTo>
                  <a:lnTo>
                    <a:pt x="30863" y="30863"/>
                  </a:lnTo>
                  <a:lnTo>
                    <a:pt x="0" y="30863"/>
                  </a:lnTo>
                  <a:close/>
                </a:path>
              </a:pathLst>
            </a:custGeom>
            <a:grpFill/>
            <a:ln w="15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="" xmlns:a16="http://schemas.microsoft.com/office/drawing/2014/main" id="{9F797BAF-1BC8-427F-8077-C52A9BDA33BF}"/>
                </a:ext>
              </a:extLst>
            </p:cNvPr>
            <p:cNvSpPr/>
            <p:nvPr/>
          </p:nvSpPr>
          <p:spPr>
            <a:xfrm rot="-1347671">
              <a:off x="6732948" y="2831299"/>
              <a:ext cx="30866" cy="30835"/>
            </a:xfrm>
            <a:custGeom>
              <a:avLst/>
              <a:gdLst>
                <a:gd name="connsiteX0" fmla="*/ 0 w 30866"/>
                <a:gd name="connsiteY0" fmla="*/ 0 h 30835"/>
                <a:gd name="connsiteX1" fmla="*/ 30867 w 30866"/>
                <a:gd name="connsiteY1" fmla="*/ 0 h 30835"/>
                <a:gd name="connsiteX2" fmla="*/ 30867 w 30866"/>
                <a:gd name="connsiteY2" fmla="*/ 30836 h 30835"/>
                <a:gd name="connsiteX3" fmla="*/ 0 w 30866"/>
                <a:gd name="connsiteY3" fmla="*/ 30836 h 308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6" h="30835">
                  <a:moveTo>
                    <a:pt x="0" y="0"/>
                  </a:moveTo>
                  <a:lnTo>
                    <a:pt x="30867" y="0"/>
                  </a:lnTo>
                  <a:lnTo>
                    <a:pt x="30867" y="30836"/>
                  </a:lnTo>
                  <a:lnTo>
                    <a:pt x="0" y="30836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="" xmlns:a16="http://schemas.microsoft.com/office/drawing/2014/main" id="{60D70C9C-F680-478C-8B7F-B6FCDA4BDF6D}"/>
                </a:ext>
              </a:extLst>
            </p:cNvPr>
            <p:cNvSpPr/>
            <p:nvPr/>
          </p:nvSpPr>
          <p:spPr>
            <a:xfrm rot="-1350847">
              <a:off x="6676191" y="2855027"/>
              <a:ext cx="30862" cy="30862"/>
            </a:xfrm>
            <a:custGeom>
              <a:avLst/>
              <a:gdLst>
                <a:gd name="connsiteX0" fmla="*/ 0 w 30862"/>
                <a:gd name="connsiteY0" fmla="*/ 0 h 30862"/>
                <a:gd name="connsiteX1" fmla="*/ 30863 w 30862"/>
                <a:gd name="connsiteY1" fmla="*/ 0 h 30862"/>
                <a:gd name="connsiteX2" fmla="*/ 30863 w 30862"/>
                <a:gd name="connsiteY2" fmla="*/ 30863 h 30862"/>
                <a:gd name="connsiteX3" fmla="*/ 0 w 30862"/>
                <a:gd name="connsiteY3" fmla="*/ 30863 h 3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2" h="30862">
                  <a:moveTo>
                    <a:pt x="0" y="0"/>
                  </a:moveTo>
                  <a:lnTo>
                    <a:pt x="30863" y="0"/>
                  </a:lnTo>
                  <a:lnTo>
                    <a:pt x="30863" y="30863"/>
                  </a:lnTo>
                  <a:lnTo>
                    <a:pt x="0" y="30863"/>
                  </a:lnTo>
                  <a:close/>
                </a:path>
              </a:pathLst>
            </a:custGeom>
            <a:grpFill/>
            <a:ln w="15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="" xmlns:a16="http://schemas.microsoft.com/office/drawing/2014/main" id="{10F9CEB7-355E-4782-A51E-306542472B74}"/>
                </a:ext>
              </a:extLst>
            </p:cNvPr>
            <p:cNvSpPr/>
            <p:nvPr/>
          </p:nvSpPr>
          <p:spPr>
            <a:xfrm rot="-1350847">
              <a:off x="6619148" y="2878643"/>
              <a:ext cx="30862" cy="30862"/>
            </a:xfrm>
            <a:custGeom>
              <a:avLst/>
              <a:gdLst>
                <a:gd name="connsiteX0" fmla="*/ 0 w 30862"/>
                <a:gd name="connsiteY0" fmla="*/ 0 h 30862"/>
                <a:gd name="connsiteX1" fmla="*/ 30863 w 30862"/>
                <a:gd name="connsiteY1" fmla="*/ 0 h 30862"/>
                <a:gd name="connsiteX2" fmla="*/ 30863 w 30862"/>
                <a:gd name="connsiteY2" fmla="*/ 30863 h 30862"/>
                <a:gd name="connsiteX3" fmla="*/ 0 w 30862"/>
                <a:gd name="connsiteY3" fmla="*/ 30863 h 3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2" h="30862">
                  <a:moveTo>
                    <a:pt x="0" y="0"/>
                  </a:moveTo>
                  <a:lnTo>
                    <a:pt x="30863" y="0"/>
                  </a:lnTo>
                  <a:lnTo>
                    <a:pt x="30863" y="30863"/>
                  </a:lnTo>
                  <a:lnTo>
                    <a:pt x="0" y="30863"/>
                  </a:lnTo>
                  <a:close/>
                </a:path>
              </a:pathLst>
            </a:custGeom>
            <a:grpFill/>
            <a:ln w="15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="" xmlns:a16="http://schemas.microsoft.com/office/drawing/2014/main" id="{542EA71F-CE7E-41CF-B563-5B3ED9D36748}"/>
                </a:ext>
              </a:extLst>
            </p:cNvPr>
            <p:cNvSpPr/>
            <p:nvPr/>
          </p:nvSpPr>
          <p:spPr>
            <a:xfrm rot="-4052329">
              <a:off x="6800936" y="2831503"/>
              <a:ext cx="30835" cy="30866"/>
            </a:xfrm>
            <a:custGeom>
              <a:avLst/>
              <a:gdLst>
                <a:gd name="connsiteX0" fmla="*/ 0 w 30835"/>
                <a:gd name="connsiteY0" fmla="*/ 0 h 30866"/>
                <a:gd name="connsiteX1" fmla="*/ 30836 w 30835"/>
                <a:gd name="connsiteY1" fmla="*/ 0 h 30866"/>
                <a:gd name="connsiteX2" fmla="*/ 30836 w 30835"/>
                <a:gd name="connsiteY2" fmla="*/ 30867 h 30866"/>
                <a:gd name="connsiteX3" fmla="*/ 0 w 30835"/>
                <a:gd name="connsiteY3" fmla="*/ 30867 h 30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35" h="30866">
                  <a:moveTo>
                    <a:pt x="0" y="0"/>
                  </a:moveTo>
                  <a:lnTo>
                    <a:pt x="30836" y="0"/>
                  </a:lnTo>
                  <a:lnTo>
                    <a:pt x="30836" y="30867"/>
                  </a:lnTo>
                  <a:lnTo>
                    <a:pt x="0" y="30867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="" xmlns:a16="http://schemas.microsoft.com/office/drawing/2014/main" id="{EC336D50-8112-433C-AFBC-E814E413560D}"/>
                </a:ext>
              </a:extLst>
            </p:cNvPr>
            <p:cNvSpPr/>
            <p:nvPr/>
          </p:nvSpPr>
          <p:spPr>
            <a:xfrm rot="-4052329">
              <a:off x="6914801" y="2878345"/>
              <a:ext cx="30851" cy="30851"/>
            </a:xfrm>
            <a:custGeom>
              <a:avLst/>
              <a:gdLst>
                <a:gd name="connsiteX0" fmla="*/ 0 w 30851"/>
                <a:gd name="connsiteY0" fmla="*/ 0 h 30851"/>
                <a:gd name="connsiteX1" fmla="*/ 30851 w 30851"/>
                <a:gd name="connsiteY1" fmla="*/ 0 h 30851"/>
                <a:gd name="connsiteX2" fmla="*/ 30851 w 30851"/>
                <a:gd name="connsiteY2" fmla="*/ 30851 h 30851"/>
                <a:gd name="connsiteX3" fmla="*/ 0 w 30851"/>
                <a:gd name="connsiteY3" fmla="*/ 30851 h 3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1" h="30851">
                  <a:moveTo>
                    <a:pt x="0" y="0"/>
                  </a:moveTo>
                  <a:lnTo>
                    <a:pt x="30851" y="0"/>
                  </a:lnTo>
                  <a:lnTo>
                    <a:pt x="30851" y="30851"/>
                  </a:lnTo>
                  <a:lnTo>
                    <a:pt x="0" y="30851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="" xmlns:a16="http://schemas.microsoft.com/office/drawing/2014/main" id="{2E98586A-D6F7-47B1-89D8-4591D5D0FE2D}"/>
                </a:ext>
              </a:extLst>
            </p:cNvPr>
            <p:cNvSpPr/>
            <p:nvPr/>
          </p:nvSpPr>
          <p:spPr>
            <a:xfrm rot="-4049153">
              <a:off x="6972324" y="2902188"/>
              <a:ext cx="30862" cy="30862"/>
            </a:xfrm>
            <a:custGeom>
              <a:avLst/>
              <a:gdLst>
                <a:gd name="connsiteX0" fmla="*/ 0 w 30862"/>
                <a:gd name="connsiteY0" fmla="*/ 0 h 30862"/>
                <a:gd name="connsiteX1" fmla="*/ 30863 w 30862"/>
                <a:gd name="connsiteY1" fmla="*/ 0 h 30862"/>
                <a:gd name="connsiteX2" fmla="*/ 30863 w 30862"/>
                <a:gd name="connsiteY2" fmla="*/ 30863 h 30862"/>
                <a:gd name="connsiteX3" fmla="*/ 0 w 30862"/>
                <a:gd name="connsiteY3" fmla="*/ 30863 h 308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62" h="30862">
                  <a:moveTo>
                    <a:pt x="0" y="0"/>
                  </a:moveTo>
                  <a:lnTo>
                    <a:pt x="30863" y="0"/>
                  </a:lnTo>
                  <a:lnTo>
                    <a:pt x="30863" y="30863"/>
                  </a:lnTo>
                  <a:lnTo>
                    <a:pt x="0" y="30863"/>
                  </a:lnTo>
                  <a:close/>
                </a:path>
              </a:pathLst>
            </a:custGeom>
            <a:grpFill/>
            <a:ln w="1533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="" xmlns:a16="http://schemas.microsoft.com/office/drawing/2014/main" id="{CA64EBA6-2304-4225-B549-A01BD2493B63}"/>
                </a:ext>
              </a:extLst>
            </p:cNvPr>
            <p:cNvSpPr/>
            <p:nvPr/>
          </p:nvSpPr>
          <p:spPr>
            <a:xfrm rot="-4052329">
              <a:off x="6857794" y="2854770"/>
              <a:ext cx="30851" cy="30851"/>
            </a:xfrm>
            <a:custGeom>
              <a:avLst/>
              <a:gdLst>
                <a:gd name="connsiteX0" fmla="*/ 0 w 30851"/>
                <a:gd name="connsiteY0" fmla="*/ 0 h 30851"/>
                <a:gd name="connsiteX1" fmla="*/ 30851 w 30851"/>
                <a:gd name="connsiteY1" fmla="*/ 0 h 30851"/>
                <a:gd name="connsiteX2" fmla="*/ 30851 w 30851"/>
                <a:gd name="connsiteY2" fmla="*/ 30851 h 30851"/>
                <a:gd name="connsiteX3" fmla="*/ 0 w 30851"/>
                <a:gd name="connsiteY3" fmla="*/ 30851 h 3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1" h="30851">
                  <a:moveTo>
                    <a:pt x="0" y="0"/>
                  </a:moveTo>
                  <a:lnTo>
                    <a:pt x="30851" y="0"/>
                  </a:lnTo>
                  <a:lnTo>
                    <a:pt x="30851" y="30851"/>
                  </a:lnTo>
                  <a:lnTo>
                    <a:pt x="0" y="30851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="" xmlns:a16="http://schemas.microsoft.com/office/drawing/2014/main" id="{92399865-B3A8-422B-9284-2C2E7CD5A7C8}"/>
                </a:ext>
              </a:extLst>
            </p:cNvPr>
            <p:cNvSpPr/>
            <p:nvPr/>
          </p:nvSpPr>
          <p:spPr>
            <a:xfrm rot="-4052329">
              <a:off x="7085802" y="2949108"/>
              <a:ext cx="30851" cy="30851"/>
            </a:xfrm>
            <a:custGeom>
              <a:avLst/>
              <a:gdLst>
                <a:gd name="connsiteX0" fmla="*/ 0 w 30851"/>
                <a:gd name="connsiteY0" fmla="*/ 0 h 30851"/>
                <a:gd name="connsiteX1" fmla="*/ 30851 w 30851"/>
                <a:gd name="connsiteY1" fmla="*/ 0 h 30851"/>
                <a:gd name="connsiteX2" fmla="*/ 30851 w 30851"/>
                <a:gd name="connsiteY2" fmla="*/ 30851 h 30851"/>
                <a:gd name="connsiteX3" fmla="*/ 0 w 30851"/>
                <a:gd name="connsiteY3" fmla="*/ 30851 h 3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1" h="30851">
                  <a:moveTo>
                    <a:pt x="0" y="0"/>
                  </a:moveTo>
                  <a:lnTo>
                    <a:pt x="30851" y="0"/>
                  </a:lnTo>
                  <a:lnTo>
                    <a:pt x="30851" y="30851"/>
                  </a:lnTo>
                  <a:lnTo>
                    <a:pt x="0" y="30851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="" xmlns:a16="http://schemas.microsoft.com/office/drawing/2014/main" id="{59B0E98A-DA58-4201-AE9D-A4AC8CBE8FED}"/>
                </a:ext>
              </a:extLst>
            </p:cNvPr>
            <p:cNvSpPr/>
            <p:nvPr/>
          </p:nvSpPr>
          <p:spPr>
            <a:xfrm rot="-4052329">
              <a:off x="7142817" y="2972703"/>
              <a:ext cx="30851" cy="30851"/>
            </a:xfrm>
            <a:custGeom>
              <a:avLst/>
              <a:gdLst>
                <a:gd name="connsiteX0" fmla="*/ 0 w 30851"/>
                <a:gd name="connsiteY0" fmla="*/ 0 h 30851"/>
                <a:gd name="connsiteX1" fmla="*/ 30851 w 30851"/>
                <a:gd name="connsiteY1" fmla="*/ 0 h 30851"/>
                <a:gd name="connsiteX2" fmla="*/ 30851 w 30851"/>
                <a:gd name="connsiteY2" fmla="*/ 30851 h 30851"/>
                <a:gd name="connsiteX3" fmla="*/ 0 w 30851"/>
                <a:gd name="connsiteY3" fmla="*/ 30851 h 3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1" h="30851">
                  <a:moveTo>
                    <a:pt x="0" y="0"/>
                  </a:moveTo>
                  <a:lnTo>
                    <a:pt x="30851" y="0"/>
                  </a:lnTo>
                  <a:lnTo>
                    <a:pt x="30851" y="30851"/>
                  </a:lnTo>
                  <a:lnTo>
                    <a:pt x="0" y="30851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="" xmlns:a16="http://schemas.microsoft.com/office/drawing/2014/main" id="{E836F1A4-E2EC-4004-A919-58036CA7A41B}"/>
                </a:ext>
              </a:extLst>
            </p:cNvPr>
            <p:cNvSpPr/>
            <p:nvPr/>
          </p:nvSpPr>
          <p:spPr>
            <a:xfrm rot="-4052329">
              <a:off x="7028905" y="2925706"/>
              <a:ext cx="30835" cy="30866"/>
            </a:xfrm>
            <a:custGeom>
              <a:avLst/>
              <a:gdLst>
                <a:gd name="connsiteX0" fmla="*/ 0 w 30835"/>
                <a:gd name="connsiteY0" fmla="*/ 0 h 30866"/>
                <a:gd name="connsiteX1" fmla="*/ 30836 w 30835"/>
                <a:gd name="connsiteY1" fmla="*/ 0 h 30866"/>
                <a:gd name="connsiteX2" fmla="*/ 30836 w 30835"/>
                <a:gd name="connsiteY2" fmla="*/ 30867 h 30866"/>
                <a:gd name="connsiteX3" fmla="*/ 0 w 30835"/>
                <a:gd name="connsiteY3" fmla="*/ 30867 h 30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35" h="30866">
                  <a:moveTo>
                    <a:pt x="0" y="0"/>
                  </a:moveTo>
                  <a:lnTo>
                    <a:pt x="30836" y="0"/>
                  </a:lnTo>
                  <a:lnTo>
                    <a:pt x="30836" y="30867"/>
                  </a:lnTo>
                  <a:lnTo>
                    <a:pt x="0" y="30867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="" xmlns:a16="http://schemas.microsoft.com/office/drawing/2014/main" id="{98BD09A6-8FBD-4EDF-98F6-77A18A61BBFB}"/>
                </a:ext>
              </a:extLst>
            </p:cNvPr>
            <p:cNvSpPr/>
            <p:nvPr/>
          </p:nvSpPr>
          <p:spPr>
            <a:xfrm>
              <a:off x="6304178" y="2277366"/>
              <a:ext cx="956530" cy="956530"/>
            </a:xfrm>
            <a:custGeom>
              <a:avLst/>
              <a:gdLst>
                <a:gd name="connsiteX0" fmla="*/ 687869 w 956530"/>
                <a:gd name="connsiteY0" fmla="*/ 0 h 956530"/>
                <a:gd name="connsiteX1" fmla="*/ 553245 w 956530"/>
                <a:gd name="connsiteY1" fmla="*/ 134624 h 956530"/>
                <a:gd name="connsiteX2" fmla="*/ 515184 w 956530"/>
                <a:gd name="connsiteY2" fmla="*/ 80827 h 956530"/>
                <a:gd name="connsiteX3" fmla="*/ 478265 w 956530"/>
                <a:gd name="connsiteY3" fmla="*/ 61712 h 956530"/>
                <a:gd name="connsiteX4" fmla="*/ 441331 w 956530"/>
                <a:gd name="connsiteY4" fmla="*/ 80827 h 956530"/>
                <a:gd name="connsiteX5" fmla="*/ 313804 w 956530"/>
                <a:gd name="connsiteY5" fmla="*/ 261133 h 956530"/>
                <a:gd name="connsiteX6" fmla="*/ 237806 w 956530"/>
                <a:gd name="connsiteY6" fmla="*/ 185135 h 956530"/>
                <a:gd name="connsiteX7" fmla="*/ 0 w 956530"/>
                <a:gd name="connsiteY7" fmla="*/ 185135 h 956530"/>
                <a:gd name="connsiteX8" fmla="*/ 0 w 956530"/>
                <a:gd name="connsiteY8" fmla="*/ 215991 h 956530"/>
                <a:gd name="connsiteX9" fmla="*/ 225031 w 956530"/>
                <a:gd name="connsiteY9" fmla="*/ 215991 h 956530"/>
                <a:gd name="connsiteX10" fmla="*/ 295722 w 956530"/>
                <a:gd name="connsiteY10" fmla="*/ 286681 h 956530"/>
                <a:gd name="connsiteX11" fmla="*/ 9272 w 956530"/>
                <a:gd name="connsiteY11" fmla="*/ 691679 h 956530"/>
                <a:gd name="connsiteX12" fmla="*/ 0 w 956530"/>
                <a:gd name="connsiteY12" fmla="*/ 720854 h 956530"/>
                <a:gd name="connsiteX13" fmla="*/ 50542 w 956530"/>
                <a:gd name="connsiteY13" fmla="*/ 771395 h 956530"/>
                <a:gd name="connsiteX14" fmla="*/ 471878 w 956530"/>
                <a:gd name="connsiteY14" fmla="*/ 771395 h 956530"/>
                <a:gd name="connsiteX15" fmla="*/ 657013 w 956530"/>
                <a:gd name="connsiteY15" fmla="*/ 956530 h 956530"/>
                <a:gd name="connsiteX16" fmla="*/ 894819 w 956530"/>
                <a:gd name="connsiteY16" fmla="*/ 956530 h 956530"/>
                <a:gd name="connsiteX17" fmla="*/ 894819 w 956530"/>
                <a:gd name="connsiteY17" fmla="*/ 925674 h 956530"/>
                <a:gd name="connsiteX18" fmla="*/ 669787 w 956530"/>
                <a:gd name="connsiteY18" fmla="*/ 925674 h 956530"/>
                <a:gd name="connsiteX19" fmla="*/ 515508 w 956530"/>
                <a:gd name="connsiteY19" fmla="*/ 771395 h 956530"/>
                <a:gd name="connsiteX20" fmla="*/ 905988 w 956530"/>
                <a:gd name="connsiteY20" fmla="*/ 771395 h 956530"/>
                <a:gd name="connsiteX21" fmla="*/ 956530 w 956530"/>
                <a:gd name="connsiteY21" fmla="*/ 720854 h 956530"/>
                <a:gd name="connsiteX22" fmla="*/ 947243 w 956530"/>
                <a:gd name="connsiteY22" fmla="*/ 691664 h 956530"/>
                <a:gd name="connsiteX23" fmla="*/ 846869 w 956530"/>
                <a:gd name="connsiteY23" fmla="*/ 549743 h 956530"/>
                <a:gd name="connsiteX24" fmla="*/ 910370 w 956530"/>
                <a:gd name="connsiteY24" fmla="*/ 486272 h 956530"/>
                <a:gd name="connsiteX25" fmla="*/ 890591 w 956530"/>
                <a:gd name="connsiteY25" fmla="*/ 453318 h 956530"/>
                <a:gd name="connsiteX26" fmla="*/ 927850 w 956530"/>
                <a:gd name="connsiteY26" fmla="*/ 444015 h 956530"/>
                <a:gd name="connsiteX27" fmla="*/ 927850 w 956530"/>
                <a:gd name="connsiteY27" fmla="*/ 327349 h 956530"/>
                <a:gd name="connsiteX28" fmla="*/ 890591 w 956530"/>
                <a:gd name="connsiteY28" fmla="*/ 318046 h 956530"/>
                <a:gd name="connsiteX29" fmla="*/ 910370 w 956530"/>
                <a:gd name="connsiteY29" fmla="*/ 285092 h 956530"/>
                <a:gd name="connsiteX30" fmla="*/ 827861 w 956530"/>
                <a:gd name="connsiteY30" fmla="*/ 202615 h 956530"/>
                <a:gd name="connsiteX31" fmla="*/ 794907 w 956530"/>
                <a:gd name="connsiteY31" fmla="*/ 222378 h 956530"/>
                <a:gd name="connsiteX32" fmla="*/ 785620 w 956530"/>
                <a:gd name="connsiteY32" fmla="*/ 185135 h 956530"/>
                <a:gd name="connsiteX33" fmla="*/ 668954 w 956530"/>
                <a:gd name="connsiteY33" fmla="*/ 185135 h 956530"/>
                <a:gd name="connsiteX34" fmla="*/ 659651 w 956530"/>
                <a:gd name="connsiteY34" fmla="*/ 222393 h 956530"/>
                <a:gd name="connsiteX35" fmla="*/ 627391 w 956530"/>
                <a:gd name="connsiteY35" fmla="*/ 203031 h 956530"/>
                <a:gd name="connsiteX36" fmla="*/ 611501 w 956530"/>
                <a:gd name="connsiteY36" fmla="*/ 216978 h 956530"/>
                <a:gd name="connsiteX37" fmla="*/ 571311 w 956530"/>
                <a:gd name="connsiteY37" fmla="*/ 160173 h 956530"/>
                <a:gd name="connsiteX38" fmla="*/ 700643 w 956530"/>
                <a:gd name="connsiteY38" fmla="*/ 30856 h 956530"/>
                <a:gd name="connsiteX39" fmla="*/ 956530 w 956530"/>
                <a:gd name="connsiteY39" fmla="*/ 30856 h 956530"/>
                <a:gd name="connsiteX40" fmla="*/ 956530 w 956530"/>
                <a:gd name="connsiteY40" fmla="*/ 0 h 956530"/>
                <a:gd name="connsiteX41" fmla="*/ 925674 w 956530"/>
                <a:gd name="connsiteY41" fmla="*/ 720854 h 956530"/>
                <a:gd name="connsiteX42" fmla="*/ 925119 w 956530"/>
                <a:gd name="connsiteY42" fmla="*/ 723615 h 956530"/>
                <a:gd name="connsiteX43" fmla="*/ 903073 w 956530"/>
                <a:gd name="connsiteY43" fmla="*/ 714497 h 956530"/>
                <a:gd name="connsiteX44" fmla="*/ 892288 w 956530"/>
                <a:gd name="connsiteY44" fmla="*/ 740540 h 956530"/>
                <a:gd name="connsiteX45" fmla="*/ 64242 w 956530"/>
                <a:gd name="connsiteY45" fmla="*/ 740540 h 956530"/>
                <a:gd name="connsiteX46" fmla="*/ 53442 w 956530"/>
                <a:gd name="connsiteY46" fmla="*/ 714497 h 956530"/>
                <a:gd name="connsiteX47" fmla="*/ 31396 w 956530"/>
                <a:gd name="connsiteY47" fmla="*/ 723615 h 956530"/>
                <a:gd name="connsiteX48" fmla="*/ 30856 w 956530"/>
                <a:gd name="connsiteY48" fmla="*/ 720854 h 956530"/>
                <a:gd name="connsiteX49" fmla="*/ 34466 w 956530"/>
                <a:gd name="connsiteY49" fmla="*/ 709483 h 956530"/>
                <a:gd name="connsiteX50" fmla="*/ 466524 w 956530"/>
                <a:gd name="connsiteY50" fmla="*/ 98661 h 956530"/>
                <a:gd name="connsiteX51" fmla="*/ 478265 w 956530"/>
                <a:gd name="connsiteY51" fmla="*/ 92567 h 956530"/>
                <a:gd name="connsiteX52" fmla="*/ 490006 w 956530"/>
                <a:gd name="connsiteY52" fmla="*/ 98646 h 956530"/>
                <a:gd name="connsiteX53" fmla="*/ 922049 w 956530"/>
                <a:gd name="connsiteY53" fmla="*/ 709468 h 956530"/>
                <a:gd name="connsiteX54" fmla="*/ 925674 w 956530"/>
                <a:gd name="connsiteY54" fmla="*/ 720854 h 956530"/>
                <a:gd name="connsiteX55" fmla="*/ 774111 w 956530"/>
                <a:gd name="connsiteY55" fmla="*/ 446869 h 956530"/>
                <a:gd name="connsiteX56" fmla="*/ 685338 w 956530"/>
                <a:gd name="connsiteY56" fmla="*/ 321348 h 956530"/>
                <a:gd name="connsiteX57" fmla="*/ 727287 w 956530"/>
                <a:gd name="connsiteY57" fmla="*/ 308543 h 956530"/>
                <a:gd name="connsiteX58" fmla="*/ 804426 w 956530"/>
                <a:gd name="connsiteY58" fmla="*/ 385682 h 956530"/>
                <a:gd name="connsiteX59" fmla="*/ 774111 w 956530"/>
                <a:gd name="connsiteY59" fmla="*/ 446869 h 956530"/>
                <a:gd name="connsiteX60" fmla="*/ 630832 w 956530"/>
                <a:gd name="connsiteY60" fmla="*/ 241092 h 956530"/>
                <a:gd name="connsiteX61" fmla="*/ 664804 w 956530"/>
                <a:gd name="connsiteY61" fmla="*/ 261472 h 956530"/>
                <a:gd name="connsiteX62" fmla="*/ 683611 w 956530"/>
                <a:gd name="connsiteY62" fmla="*/ 253820 h 956530"/>
                <a:gd name="connsiteX63" fmla="*/ 693052 w 956530"/>
                <a:gd name="connsiteY63" fmla="*/ 215991 h 956530"/>
                <a:gd name="connsiteX64" fmla="*/ 761521 w 956530"/>
                <a:gd name="connsiteY64" fmla="*/ 215991 h 956530"/>
                <a:gd name="connsiteX65" fmla="*/ 769019 w 956530"/>
                <a:gd name="connsiteY65" fmla="*/ 246060 h 956530"/>
                <a:gd name="connsiteX66" fmla="*/ 772182 w 956530"/>
                <a:gd name="connsiteY66" fmla="*/ 254329 h 956530"/>
                <a:gd name="connsiteX67" fmla="*/ 789816 w 956530"/>
                <a:gd name="connsiteY67" fmla="*/ 261457 h 956530"/>
                <a:gd name="connsiteX68" fmla="*/ 823079 w 956530"/>
                <a:gd name="connsiteY68" fmla="*/ 241478 h 956530"/>
                <a:gd name="connsiteX69" fmla="*/ 871507 w 956530"/>
                <a:gd name="connsiteY69" fmla="*/ 289906 h 956530"/>
                <a:gd name="connsiteX70" fmla="*/ 851497 w 956530"/>
                <a:gd name="connsiteY70" fmla="*/ 323215 h 956530"/>
                <a:gd name="connsiteX71" fmla="*/ 859273 w 956530"/>
                <a:gd name="connsiteY71" fmla="*/ 342037 h 956530"/>
                <a:gd name="connsiteX72" fmla="*/ 896994 w 956530"/>
                <a:gd name="connsiteY72" fmla="*/ 351463 h 956530"/>
                <a:gd name="connsiteX73" fmla="*/ 896994 w 956530"/>
                <a:gd name="connsiteY73" fmla="*/ 419932 h 956530"/>
                <a:gd name="connsiteX74" fmla="*/ 859273 w 956530"/>
                <a:gd name="connsiteY74" fmla="*/ 429359 h 956530"/>
                <a:gd name="connsiteX75" fmla="*/ 851497 w 956530"/>
                <a:gd name="connsiteY75" fmla="*/ 448181 h 956530"/>
                <a:gd name="connsiteX76" fmla="*/ 871507 w 956530"/>
                <a:gd name="connsiteY76" fmla="*/ 481490 h 956530"/>
                <a:gd name="connsiteX77" fmla="*/ 828803 w 956530"/>
                <a:gd name="connsiteY77" fmla="*/ 524194 h 956530"/>
                <a:gd name="connsiteX78" fmla="*/ 791899 w 956530"/>
                <a:gd name="connsiteY78" fmla="*/ 472017 h 956530"/>
                <a:gd name="connsiteX79" fmla="*/ 835282 w 956530"/>
                <a:gd name="connsiteY79" fmla="*/ 385698 h 956530"/>
                <a:gd name="connsiteX80" fmla="*/ 727287 w 956530"/>
                <a:gd name="connsiteY80" fmla="*/ 277702 h 956530"/>
                <a:gd name="connsiteX81" fmla="*/ 667566 w 956530"/>
                <a:gd name="connsiteY81" fmla="*/ 296231 h 956530"/>
                <a:gd name="connsiteX82" fmla="*/ 629428 w 956530"/>
                <a:gd name="connsiteY82" fmla="*/ 242326 h 95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</a:cxnLst>
              <a:rect l="l" t="t" r="r" b="b"/>
              <a:pathLst>
                <a:path w="956530" h="956530">
                  <a:moveTo>
                    <a:pt x="687869" y="0"/>
                  </a:moveTo>
                  <a:lnTo>
                    <a:pt x="553245" y="134624"/>
                  </a:lnTo>
                  <a:lnTo>
                    <a:pt x="515184" y="80827"/>
                  </a:lnTo>
                  <a:cubicBezTo>
                    <a:pt x="506714" y="68855"/>
                    <a:pt x="492906" y="61712"/>
                    <a:pt x="478265" y="61712"/>
                  </a:cubicBezTo>
                  <a:cubicBezTo>
                    <a:pt x="463624" y="61712"/>
                    <a:pt x="449816" y="68855"/>
                    <a:pt x="441331" y="80827"/>
                  </a:cubicBezTo>
                  <a:lnTo>
                    <a:pt x="313804" y="261133"/>
                  </a:lnTo>
                  <a:lnTo>
                    <a:pt x="237806" y="185135"/>
                  </a:lnTo>
                  <a:lnTo>
                    <a:pt x="0" y="185135"/>
                  </a:lnTo>
                  <a:lnTo>
                    <a:pt x="0" y="215991"/>
                  </a:lnTo>
                  <a:lnTo>
                    <a:pt x="225031" y="215991"/>
                  </a:lnTo>
                  <a:lnTo>
                    <a:pt x="295722" y="286681"/>
                  </a:lnTo>
                  <a:lnTo>
                    <a:pt x="9272" y="691679"/>
                  </a:lnTo>
                  <a:cubicBezTo>
                    <a:pt x="3209" y="700273"/>
                    <a:pt x="0" y="710363"/>
                    <a:pt x="0" y="720854"/>
                  </a:cubicBezTo>
                  <a:cubicBezTo>
                    <a:pt x="0" y="748716"/>
                    <a:pt x="22679" y="771395"/>
                    <a:pt x="50542" y="771395"/>
                  </a:cubicBezTo>
                  <a:lnTo>
                    <a:pt x="471878" y="771395"/>
                  </a:lnTo>
                  <a:lnTo>
                    <a:pt x="657013" y="956530"/>
                  </a:lnTo>
                  <a:lnTo>
                    <a:pt x="894819" y="956530"/>
                  </a:lnTo>
                  <a:lnTo>
                    <a:pt x="894819" y="925674"/>
                  </a:lnTo>
                  <a:lnTo>
                    <a:pt x="669787" y="925674"/>
                  </a:lnTo>
                  <a:lnTo>
                    <a:pt x="515508" y="771395"/>
                  </a:lnTo>
                  <a:lnTo>
                    <a:pt x="905988" y="771395"/>
                  </a:lnTo>
                  <a:cubicBezTo>
                    <a:pt x="933851" y="771395"/>
                    <a:pt x="956530" y="748716"/>
                    <a:pt x="956530" y="720854"/>
                  </a:cubicBezTo>
                  <a:cubicBezTo>
                    <a:pt x="956530" y="710363"/>
                    <a:pt x="953321" y="700273"/>
                    <a:pt x="947243" y="691664"/>
                  </a:cubicBezTo>
                  <a:lnTo>
                    <a:pt x="846869" y="549743"/>
                  </a:lnTo>
                  <a:lnTo>
                    <a:pt x="910370" y="486272"/>
                  </a:lnTo>
                  <a:lnTo>
                    <a:pt x="890591" y="453318"/>
                  </a:lnTo>
                  <a:lnTo>
                    <a:pt x="927850" y="444015"/>
                  </a:lnTo>
                  <a:lnTo>
                    <a:pt x="927850" y="327349"/>
                  </a:lnTo>
                  <a:lnTo>
                    <a:pt x="890591" y="318046"/>
                  </a:lnTo>
                  <a:lnTo>
                    <a:pt x="910370" y="285092"/>
                  </a:lnTo>
                  <a:lnTo>
                    <a:pt x="827861" y="202615"/>
                  </a:lnTo>
                  <a:lnTo>
                    <a:pt x="794907" y="222378"/>
                  </a:lnTo>
                  <a:lnTo>
                    <a:pt x="785620" y="185135"/>
                  </a:lnTo>
                  <a:lnTo>
                    <a:pt x="668954" y="185135"/>
                  </a:lnTo>
                  <a:lnTo>
                    <a:pt x="659651" y="222393"/>
                  </a:lnTo>
                  <a:lnTo>
                    <a:pt x="627391" y="203031"/>
                  </a:lnTo>
                  <a:lnTo>
                    <a:pt x="611501" y="216978"/>
                  </a:lnTo>
                  <a:lnTo>
                    <a:pt x="571311" y="160173"/>
                  </a:lnTo>
                  <a:lnTo>
                    <a:pt x="700643" y="30856"/>
                  </a:lnTo>
                  <a:lnTo>
                    <a:pt x="956530" y="30856"/>
                  </a:lnTo>
                  <a:lnTo>
                    <a:pt x="956530" y="0"/>
                  </a:lnTo>
                  <a:close/>
                  <a:moveTo>
                    <a:pt x="925674" y="720854"/>
                  </a:moveTo>
                  <a:cubicBezTo>
                    <a:pt x="925674" y="721841"/>
                    <a:pt x="925258" y="722674"/>
                    <a:pt x="925119" y="723615"/>
                  </a:cubicBezTo>
                  <a:lnTo>
                    <a:pt x="903073" y="714497"/>
                  </a:lnTo>
                  <a:lnTo>
                    <a:pt x="892288" y="740540"/>
                  </a:lnTo>
                  <a:lnTo>
                    <a:pt x="64242" y="740540"/>
                  </a:lnTo>
                  <a:lnTo>
                    <a:pt x="53442" y="714497"/>
                  </a:lnTo>
                  <a:lnTo>
                    <a:pt x="31396" y="723615"/>
                  </a:lnTo>
                  <a:cubicBezTo>
                    <a:pt x="31272" y="722674"/>
                    <a:pt x="30856" y="721825"/>
                    <a:pt x="30856" y="720854"/>
                  </a:cubicBezTo>
                  <a:cubicBezTo>
                    <a:pt x="30856" y="716765"/>
                    <a:pt x="32105" y="712831"/>
                    <a:pt x="34466" y="709483"/>
                  </a:cubicBezTo>
                  <a:lnTo>
                    <a:pt x="466524" y="98661"/>
                  </a:lnTo>
                  <a:cubicBezTo>
                    <a:pt x="469224" y="94835"/>
                    <a:pt x="473606" y="92567"/>
                    <a:pt x="478265" y="92567"/>
                  </a:cubicBezTo>
                  <a:cubicBezTo>
                    <a:pt x="482924" y="92567"/>
                    <a:pt x="487306" y="94835"/>
                    <a:pt x="490006" y="98646"/>
                  </a:cubicBezTo>
                  <a:lnTo>
                    <a:pt x="922049" y="709468"/>
                  </a:lnTo>
                  <a:cubicBezTo>
                    <a:pt x="924425" y="712831"/>
                    <a:pt x="925674" y="716765"/>
                    <a:pt x="925674" y="720854"/>
                  </a:cubicBezTo>
                  <a:close/>
                  <a:moveTo>
                    <a:pt x="774111" y="446869"/>
                  </a:moveTo>
                  <a:lnTo>
                    <a:pt x="685338" y="321348"/>
                  </a:lnTo>
                  <a:cubicBezTo>
                    <a:pt x="697881" y="313109"/>
                    <a:pt x="712183" y="308543"/>
                    <a:pt x="727287" y="308543"/>
                  </a:cubicBezTo>
                  <a:cubicBezTo>
                    <a:pt x="769822" y="308543"/>
                    <a:pt x="804426" y="343148"/>
                    <a:pt x="804426" y="385682"/>
                  </a:cubicBezTo>
                  <a:cubicBezTo>
                    <a:pt x="804426" y="409750"/>
                    <a:pt x="793010" y="432367"/>
                    <a:pt x="774111" y="446869"/>
                  </a:cubicBezTo>
                  <a:close/>
                  <a:moveTo>
                    <a:pt x="630832" y="241092"/>
                  </a:moveTo>
                  <a:lnTo>
                    <a:pt x="664804" y="261472"/>
                  </a:lnTo>
                  <a:lnTo>
                    <a:pt x="683611" y="253820"/>
                  </a:lnTo>
                  <a:lnTo>
                    <a:pt x="693052" y="215991"/>
                  </a:lnTo>
                  <a:lnTo>
                    <a:pt x="761521" y="215991"/>
                  </a:lnTo>
                  <a:lnTo>
                    <a:pt x="769019" y="246060"/>
                  </a:lnTo>
                  <a:lnTo>
                    <a:pt x="772182" y="254329"/>
                  </a:lnTo>
                  <a:lnTo>
                    <a:pt x="789816" y="261457"/>
                  </a:lnTo>
                  <a:lnTo>
                    <a:pt x="823079" y="241478"/>
                  </a:lnTo>
                  <a:lnTo>
                    <a:pt x="871507" y="289906"/>
                  </a:lnTo>
                  <a:lnTo>
                    <a:pt x="851497" y="323215"/>
                  </a:lnTo>
                  <a:lnTo>
                    <a:pt x="859273" y="342037"/>
                  </a:lnTo>
                  <a:lnTo>
                    <a:pt x="896994" y="351463"/>
                  </a:lnTo>
                  <a:lnTo>
                    <a:pt x="896994" y="419932"/>
                  </a:lnTo>
                  <a:lnTo>
                    <a:pt x="859273" y="429359"/>
                  </a:lnTo>
                  <a:lnTo>
                    <a:pt x="851497" y="448181"/>
                  </a:lnTo>
                  <a:lnTo>
                    <a:pt x="871507" y="481490"/>
                  </a:lnTo>
                  <a:lnTo>
                    <a:pt x="828803" y="524194"/>
                  </a:lnTo>
                  <a:lnTo>
                    <a:pt x="791899" y="472017"/>
                  </a:lnTo>
                  <a:cubicBezTo>
                    <a:pt x="818898" y="451760"/>
                    <a:pt x="835282" y="419778"/>
                    <a:pt x="835282" y="385698"/>
                  </a:cubicBezTo>
                  <a:cubicBezTo>
                    <a:pt x="835282" y="326161"/>
                    <a:pt x="786823" y="277702"/>
                    <a:pt x="727287" y="277702"/>
                  </a:cubicBezTo>
                  <a:cubicBezTo>
                    <a:pt x="705734" y="277702"/>
                    <a:pt x="685354" y="284305"/>
                    <a:pt x="667566" y="296231"/>
                  </a:cubicBezTo>
                  <a:lnTo>
                    <a:pt x="629428" y="24232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="" xmlns:a16="http://schemas.microsoft.com/office/drawing/2014/main" id="{53533185-7473-4294-BAE8-4114C6635A70}"/>
                </a:ext>
              </a:extLst>
            </p:cNvPr>
            <p:cNvSpPr/>
            <p:nvPr/>
          </p:nvSpPr>
          <p:spPr>
            <a:xfrm>
              <a:off x="7060146" y="2339078"/>
              <a:ext cx="200562" cy="30855"/>
            </a:xfrm>
            <a:custGeom>
              <a:avLst/>
              <a:gdLst>
                <a:gd name="connsiteX0" fmla="*/ 0 w 200562"/>
                <a:gd name="connsiteY0" fmla="*/ 0 h 30855"/>
                <a:gd name="connsiteX1" fmla="*/ 200563 w 200562"/>
                <a:gd name="connsiteY1" fmla="*/ 0 h 30855"/>
                <a:gd name="connsiteX2" fmla="*/ 200563 w 200562"/>
                <a:gd name="connsiteY2" fmla="*/ 30856 h 30855"/>
                <a:gd name="connsiteX3" fmla="*/ 0 w 200562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562" h="30855">
                  <a:moveTo>
                    <a:pt x="0" y="0"/>
                  </a:moveTo>
                  <a:lnTo>
                    <a:pt x="200563" y="0"/>
                  </a:lnTo>
                  <a:lnTo>
                    <a:pt x="200563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="" xmlns:a16="http://schemas.microsoft.com/office/drawing/2014/main" id="{EC0F9D9C-C304-4CEA-91C5-F456C9E2F631}"/>
                </a:ext>
              </a:extLst>
            </p:cNvPr>
            <p:cNvSpPr/>
            <p:nvPr/>
          </p:nvSpPr>
          <p:spPr>
            <a:xfrm>
              <a:off x="7229853" y="2400790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="" xmlns:a16="http://schemas.microsoft.com/office/drawing/2014/main" id="{DC219C57-4AFE-48D6-9D3D-4C4096D6BF78}"/>
                </a:ext>
              </a:extLst>
            </p:cNvPr>
            <p:cNvSpPr/>
            <p:nvPr/>
          </p:nvSpPr>
          <p:spPr>
            <a:xfrm>
              <a:off x="7060146" y="2400790"/>
              <a:ext cx="138851" cy="30855"/>
            </a:xfrm>
            <a:custGeom>
              <a:avLst/>
              <a:gdLst>
                <a:gd name="connsiteX0" fmla="*/ 0 w 138851"/>
                <a:gd name="connsiteY0" fmla="*/ 0 h 30855"/>
                <a:gd name="connsiteX1" fmla="*/ 138851 w 138851"/>
                <a:gd name="connsiteY1" fmla="*/ 0 h 30855"/>
                <a:gd name="connsiteX2" fmla="*/ 138851 w 138851"/>
                <a:gd name="connsiteY2" fmla="*/ 30856 h 30855"/>
                <a:gd name="connsiteX3" fmla="*/ 0 w 138851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8851" h="30855">
                  <a:moveTo>
                    <a:pt x="0" y="0"/>
                  </a:moveTo>
                  <a:lnTo>
                    <a:pt x="138851" y="0"/>
                  </a:lnTo>
                  <a:lnTo>
                    <a:pt x="138851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="" xmlns:a16="http://schemas.microsoft.com/office/drawing/2014/main" id="{BB8356D0-8FA0-4A27-B624-12BD736ADF9C}"/>
                </a:ext>
              </a:extLst>
            </p:cNvPr>
            <p:cNvSpPr/>
            <p:nvPr/>
          </p:nvSpPr>
          <p:spPr>
            <a:xfrm>
              <a:off x="6304178" y="2524213"/>
              <a:ext cx="154279" cy="30855"/>
            </a:xfrm>
            <a:custGeom>
              <a:avLst/>
              <a:gdLst>
                <a:gd name="connsiteX0" fmla="*/ 0 w 154279"/>
                <a:gd name="connsiteY0" fmla="*/ 0 h 30855"/>
                <a:gd name="connsiteX1" fmla="*/ 154279 w 154279"/>
                <a:gd name="connsiteY1" fmla="*/ 0 h 30855"/>
                <a:gd name="connsiteX2" fmla="*/ 154279 w 154279"/>
                <a:gd name="connsiteY2" fmla="*/ 30856 h 30855"/>
                <a:gd name="connsiteX3" fmla="*/ 0 w 154279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279" h="30855">
                  <a:moveTo>
                    <a:pt x="0" y="0"/>
                  </a:moveTo>
                  <a:lnTo>
                    <a:pt x="154279" y="0"/>
                  </a:lnTo>
                  <a:lnTo>
                    <a:pt x="154279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="" xmlns:a16="http://schemas.microsoft.com/office/drawing/2014/main" id="{402D4129-E1C6-400D-A6CA-0E30DC092EC6}"/>
                </a:ext>
              </a:extLst>
            </p:cNvPr>
            <p:cNvSpPr/>
            <p:nvPr/>
          </p:nvSpPr>
          <p:spPr>
            <a:xfrm>
              <a:off x="6489313" y="2524213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="" xmlns:a16="http://schemas.microsoft.com/office/drawing/2014/main" id="{786B106C-436B-4745-B7A9-91D7451DEB72}"/>
                </a:ext>
              </a:extLst>
            </p:cNvPr>
            <p:cNvSpPr/>
            <p:nvPr/>
          </p:nvSpPr>
          <p:spPr>
            <a:xfrm>
              <a:off x="6304178" y="2585925"/>
              <a:ext cx="215990" cy="30855"/>
            </a:xfrm>
            <a:custGeom>
              <a:avLst/>
              <a:gdLst>
                <a:gd name="connsiteX0" fmla="*/ 0 w 215990"/>
                <a:gd name="connsiteY0" fmla="*/ 0 h 30855"/>
                <a:gd name="connsiteX1" fmla="*/ 215991 w 215990"/>
                <a:gd name="connsiteY1" fmla="*/ 0 h 30855"/>
                <a:gd name="connsiteX2" fmla="*/ 215991 w 215990"/>
                <a:gd name="connsiteY2" fmla="*/ 30856 h 30855"/>
                <a:gd name="connsiteX3" fmla="*/ 0 w 215990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90" h="30855">
                  <a:moveTo>
                    <a:pt x="0" y="0"/>
                  </a:moveTo>
                  <a:lnTo>
                    <a:pt x="215991" y="0"/>
                  </a:lnTo>
                  <a:lnTo>
                    <a:pt x="215991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="" xmlns:a16="http://schemas.microsoft.com/office/drawing/2014/main" id="{CB10366F-DCA8-4F5D-A0B4-599C77F323F3}"/>
                </a:ext>
              </a:extLst>
            </p:cNvPr>
            <p:cNvSpPr/>
            <p:nvPr/>
          </p:nvSpPr>
          <p:spPr>
            <a:xfrm>
              <a:off x="7168141" y="3141329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="" xmlns:a16="http://schemas.microsoft.com/office/drawing/2014/main" id="{95FC3A3C-6913-41AC-A25D-20C77364D985}"/>
                </a:ext>
              </a:extLst>
            </p:cNvPr>
            <p:cNvSpPr/>
            <p:nvPr/>
          </p:nvSpPr>
          <p:spPr>
            <a:xfrm>
              <a:off x="6983006" y="3141329"/>
              <a:ext cx="154279" cy="30855"/>
            </a:xfrm>
            <a:custGeom>
              <a:avLst/>
              <a:gdLst>
                <a:gd name="connsiteX0" fmla="*/ 0 w 154279"/>
                <a:gd name="connsiteY0" fmla="*/ 0 h 30855"/>
                <a:gd name="connsiteX1" fmla="*/ 154279 w 154279"/>
                <a:gd name="connsiteY1" fmla="*/ 0 h 30855"/>
                <a:gd name="connsiteX2" fmla="*/ 154279 w 154279"/>
                <a:gd name="connsiteY2" fmla="*/ 30856 h 30855"/>
                <a:gd name="connsiteX3" fmla="*/ 0 w 154279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279" h="30855">
                  <a:moveTo>
                    <a:pt x="0" y="0"/>
                  </a:moveTo>
                  <a:lnTo>
                    <a:pt x="154279" y="0"/>
                  </a:lnTo>
                  <a:lnTo>
                    <a:pt x="154279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="" xmlns:a16="http://schemas.microsoft.com/office/drawing/2014/main" id="{C8A5A5B0-B8D0-4D5E-868F-1876700AC96A}"/>
                </a:ext>
              </a:extLst>
            </p:cNvPr>
            <p:cNvSpPr/>
            <p:nvPr/>
          </p:nvSpPr>
          <p:spPr>
            <a:xfrm>
              <a:off x="6983006" y="3079618"/>
              <a:ext cx="215990" cy="30855"/>
            </a:xfrm>
            <a:custGeom>
              <a:avLst/>
              <a:gdLst>
                <a:gd name="connsiteX0" fmla="*/ 0 w 215990"/>
                <a:gd name="connsiteY0" fmla="*/ 0 h 30855"/>
                <a:gd name="connsiteX1" fmla="*/ 215991 w 215990"/>
                <a:gd name="connsiteY1" fmla="*/ 0 h 30855"/>
                <a:gd name="connsiteX2" fmla="*/ 215991 w 215990"/>
                <a:gd name="connsiteY2" fmla="*/ 30856 h 30855"/>
                <a:gd name="connsiteX3" fmla="*/ 0 w 215990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5990" h="30855">
                  <a:moveTo>
                    <a:pt x="0" y="0"/>
                  </a:moveTo>
                  <a:lnTo>
                    <a:pt x="215991" y="0"/>
                  </a:lnTo>
                  <a:lnTo>
                    <a:pt x="215991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02" name="图形 28">
            <a:extLst>
              <a:ext uri="{FF2B5EF4-FFF2-40B4-BE49-F238E27FC236}">
                <a16:creationId xmlns="" xmlns:a16="http://schemas.microsoft.com/office/drawing/2014/main" id="{C48441D0-D7D7-4216-AFBB-605792EC0050}"/>
              </a:ext>
            </a:extLst>
          </p:cNvPr>
          <p:cNvGrpSpPr/>
          <p:nvPr/>
        </p:nvGrpSpPr>
        <p:grpSpPr>
          <a:xfrm>
            <a:off x="9473508" y="3651742"/>
            <a:ext cx="424020" cy="424020"/>
            <a:chOff x="7661640" y="2261939"/>
            <a:chExt cx="987386" cy="987386"/>
          </a:xfrm>
          <a:solidFill>
            <a:schemeClr val="bg1"/>
          </a:solidFill>
        </p:grpSpPr>
        <p:sp>
          <p:nvSpPr>
            <p:cNvPr id="203" name="任意多边形: 形状 202">
              <a:extLst>
                <a:ext uri="{FF2B5EF4-FFF2-40B4-BE49-F238E27FC236}">
                  <a16:creationId xmlns="" xmlns:a16="http://schemas.microsoft.com/office/drawing/2014/main" id="{AA408178-54C7-44C3-8759-38DD3CEE7A76}"/>
                </a:ext>
              </a:extLst>
            </p:cNvPr>
            <p:cNvSpPr/>
            <p:nvPr/>
          </p:nvSpPr>
          <p:spPr>
            <a:xfrm>
              <a:off x="7985626" y="2277366"/>
              <a:ext cx="647972" cy="647972"/>
            </a:xfrm>
            <a:custGeom>
              <a:avLst/>
              <a:gdLst>
                <a:gd name="connsiteX0" fmla="*/ 644501 w 647972"/>
                <a:gd name="connsiteY0" fmla="*/ 25194 h 647972"/>
                <a:gd name="connsiteX1" fmla="*/ 644717 w 647972"/>
                <a:gd name="connsiteY1" fmla="*/ 24916 h 647972"/>
                <a:gd name="connsiteX2" fmla="*/ 644069 w 647972"/>
                <a:gd name="connsiteY2" fmla="*/ 24407 h 647972"/>
                <a:gd name="connsiteX3" fmla="*/ 623565 w 647972"/>
                <a:gd name="connsiteY3" fmla="*/ 3903 h 647972"/>
                <a:gd name="connsiteX4" fmla="*/ 623056 w 647972"/>
                <a:gd name="connsiteY4" fmla="*/ 3255 h 647972"/>
                <a:gd name="connsiteX5" fmla="*/ 622778 w 647972"/>
                <a:gd name="connsiteY5" fmla="*/ 3471 h 647972"/>
                <a:gd name="connsiteX6" fmla="*/ 606209 w 647972"/>
                <a:gd name="connsiteY6" fmla="*/ 0 h 647972"/>
                <a:gd name="connsiteX7" fmla="*/ 592308 w 647972"/>
                <a:gd name="connsiteY7" fmla="*/ 2376 h 647972"/>
                <a:gd name="connsiteX8" fmla="*/ 48922 w 647972"/>
                <a:gd name="connsiteY8" fmla="*/ 194160 h 647972"/>
                <a:gd name="connsiteX9" fmla="*/ 134099 w 647972"/>
                <a:gd name="connsiteY9" fmla="*/ 279338 h 647972"/>
                <a:gd name="connsiteX10" fmla="*/ 132911 w 647972"/>
                <a:gd name="connsiteY10" fmla="*/ 284105 h 647972"/>
                <a:gd name="connsiteX11" fmla="*/ 99973 w 647972"/>
                <a:gd name="connsiteY11" fmla="*/ 264357 h 647972"/>
                <a:gd name="connsiteX12" fmla="*/ 17495 w 647972"/>
                <a:gd name="connsiteY12" fmla="*/ 346835 h 647972"/>
                <a:gd name="connsiteX13" fmla="*/ 37243 w 647972"/>
                <a:gd name="connsiteY13" fmla="*/ 379789 h 647972"/>
                <a:gd name="connsiteX14" fmla="*/ 0 w 647972"/>
                <a:gd name="connsiteY14" fmla="*/ 389076 h 647972"/>
                <a:gd name="connsiteX15" fmla="*/ 0 w 647972"/>
                <a:gd name="connsiteY15" fmla="*/ 505742 h 647972"/>
                <a:gd name="connsiteX16" fmla="*/ 37258 w 647972"/>
                <a:gd name="connsiteY16" fmla="*/ 515045 h 647972"/>
                <a:gd name="connsiteX17" fmla="*/ 17511 w 647972"/>
                <a:gd name="connsiteY17" fmla="*/ 547999 h 647972"/>
                <a:gd name="connsiteX18" fmla="*/ 47842 w 647972"/>
                <a:gd name="connsiteY18" fmla="*/ 578331 h 647972"/>
                <a:gd name="connsiteX19" fmla="*/ 31010 w 647972"/>
                <a:gd name="connsiteY19" fmla="*/ 595162 h 647972"/>
                <a:gd name="connsiteX20" fmla="*/ 52825 w 647972"/>
                <a:gd name="connsiteY20" fmla="*/ 616977 h 647972"/>
                <a:gd name="connsiteX21" fmla="*/ 69657 w 647972"/>
                <a:gd name="connsiteY21" fmla="*/ 600146 h 647972"/>
                <a:gd name="connsiteX22" fmla="*/ 99988 w 647972"/>
                <a:gd name="connsiteY22" fmla="*/ 630477 h 647972"/>
                <a:gd name="connsiteX23" fmla="*/ 132942 w 647972"/>
                <a:gd name="connsiteY23" fmla="*/ 610729 h 647972"/>
                <a:gd name="connsiteX24" fmla="*/ 142230 w 647972"/>
                <a:gd name="connsiteY24" fmla="*/ 647972 h 647972"/>
                <a:gd name="connsiteX25" fmla="*/ 258896 w 647972"/>
                <a:gd name="connsiteY25" fmla="*/ 647972 h 647972"/>
                <a:gd name="connsiteX26" fmla="*/ 268199 w 647972"/>
                <a:gd name="connsiteY26" fmla="*/ 610714 h 647972"/>
                <a:gd name="connsiteX27" fmla="*/ 301153 w 647972"/>
                <a:gd name="connsiteY27" fmla="*/ 630461 h 647972"/>
                <a:gd name="connsiteX28" fmla="*/ 383630 w 647972"/>
                <a:gd name="connsiteY28" fmla="*/ 547984 h 647972"/>
                <a:gd name="connsiteX29" fmla="*/ 363883 w 647972"/>
                <a:gd name="connsiteY29" fmla="*/ 515045 h 647972"/>
                <a:gd name="connsiteX30" fmla="*/ 368650 w 647972"/>
                <a:gd name="connsiteY30" fmla="*/ 513857 h 647972"/>
                <a:gd name="connsiteX31" fmla="*/ 453827 w 647972"/>
                <a:gd name="connsiteY31" fmla="*/ 599035 h 647972"/>
                <a:gd name="connsiteX32" fmla="*/ 645596 w 647972"/>
                <a:gd name="connsiteY32" fmla="*/ 55664 h 647972"/>
                <a:gd name="connsiteX33" fmla="*/ 647972 w 647972"/>
                <a:gd name="connsiteY33" fmla="*/ 41763 h 647972"/>
                <a:gd name="connsiteX34" fmla="*/ 644501 w 647972"/>
                <a:gd name="connsiteY34" fmla="*/ 25194 h 647972"/>
                <a:gd name="connsiteX35" fmla="*/ 277240 w 647972"/>
                <a:gd name="connsiteY35" fmla="*/ 452038 h 647972"/>
                <a:gd name="connsiteX36" fmla="*/ 200563 w 647972"/>
                <a:gd name="connsiteY36" fmla="*/ 524549 h 647972"/>
                <a:gd name="connsiteX37" fmla="*/ 123423 w 647972"/>
                <a:gd name="connsiteY37" fmla="*/ 447409 h 647972"/>
                <a:gd name="connsiteX38" fmla="*/ 195934 w 647972"/>
                <a:gd name="connsiteY38" fmla="*/ 370733 h 647972"/>
                <a:gd name="connsiteX39" fmla="*/ 182373 w 647972"/>
                <a:gd name="connsiteY39" fmla="*/ 465583 h 647972"/>
                <a:gd name="connsiteX40" fmla="*/ 300212 w 647972"/>
                <a:gd name="connsiteY40" fmla="*/ 417587 h 647972"/>
                <a:gd name="connsiteX41" fmla="*/ 218752 w 647972"/>
                <a:gd name="connsiteY41" fmla="*/ 429220 h 647972"/>
                <a:gd name="connsiteX42" fmla="*/ 230385 w 647972"/>
                <a:gd name="connsiteY42" fmla="*/ 347760 h 647972"/>
                <a:gd name="connsiteX43" fmla="*/ 544590 w 647972"/>
                <a:gd name="connsiteY43" fmla="*/ 103382 h 647972"/>
                <a:gd name="connsiteX44" fmla="*/ 573625 w 647972"/>
                <a:gd name="connsiteY44" fmla="*/ 41702 h 647972"/>
                <a:gd name="connsiteX45" fmla="*/ 217271 w 647972"/>
                <a:gd name="connsiteY45" fmla="*/ 318879 h 647972"/>
                <a:gd name="connsiteX46" fmla="*/ 105357 w 647972"/>
                <a:gd name="connsiteY46" fmla="*/ 206965 h 647972"/>
                <a:gd name="connsiteX47" fmla="*/ 344783 w 647972"/>
                <a:gd name="connsiteY47" fmla="*/ 543201 h 647972"/>
                <a:gd name="connsiteX48" fmla="*/ 296355 w 647972"/>
                <a:gd name="connsiteY48" fmla="*/ 591629 h 647972"/>
                <a:gd name="connsiteX49" fmla="*/ 263046 w 647972"/>
                <a:gd name="connsiteY49" fmla="*/ 571635 h 647972"/>
                <a:gd name="connsiteX50" fmla="*/ 244239 w 647972"/>
                <a:gd name="connsiteY50" fmla="*/ 579287 h 647972"/>
                <a:gd name="connsiteX51" fmla="*/ 234797 w 647972"/>
                <a:gd name="connsiteY51" fmla="*/ 617116 h 647972"/>
                <a:gd name="connsiteX52" fmla="*/ 166328 w 647972"/>
                <a:gd name="connsiteY52" fmla="*/ 617116 h 647972"/>
                <a:gd name="connsiteX53" fmla="*/ 158830 w 647972"/>
                <a:gd name="connsiteY53" fmla="*/ 587047 h 647972"/>
                <a:gd name="connsiteX54" fmla="*/ 155714 w 647972"/>
                <a:gd name="connsiteY54" fmla="*/ 578809 h 647972"/>
                <a:gd name="connsiteX55" fmla="*/ 138080 w 647972"/>
                <a:gd name="connsiteY55" fmla="*/ 571635 h 647972"/>
                <a:gd name="connsiteX56" fmla="*/ 104771 w 647972"/>
                <a:gd name="connsiteY56" fmla="*/ 591629 h 647972"/>
                <a:gd name="connsiteX57" fmla="*/ 56343 w 647972"/>
                <a:gd name="connsiteY57" fmla="*/ 543201 h 647972"/>
                <a:gd name="connsiteX58" fmla="*/ 76337 w 647972"/>
                <a:gd name="connsiteY58" fmla="*/ 509892 h 647972"/>
                <a:gd name="connsiteX59" fmla="*/ 68685 w 647972"/>
                <a:gd name="connsiteY59" fmla="*/ 491086 h 647972"/>
                <a:gd name="connsiteX60" fmla="*/ 30856 w 647972"/>
                <a:gd name="connsiteY60" fmla="*/ 481644 h 647972"/>
                <a:gd name="connsiteX61" fmla="*/ 30856 w 647972"/>
                <a:gd name="connsiteY61" fmla="*/ 413175 h 647972"/>
                <a:gd name="connsiteX62" fmla="*/ 60925 w 647972"/>
                <a:gd name="connsiteY62" fmla="*/ 405677 h 647972"/>
                <a:gd name="connsiteX63" fmla="*/ 69163 w 647972"/>
                <a:gd name="connsiteY63" fmla="*/ 402560 h 647972"/>
                <a:gd name="connsiteX64" fmla="*/ 76337 w 647972"/>
                <a:gd name="connsiteY64" fmla="*/ 384926 h 647972"/>
                <a:gd name="connsiteX65" fmla="*/ 56343 w 647972"/>
                <a:gd name="connsiteY65" fmla="*/ 351617 h 647972"/>
                <a:gd name="connsiteX66" fmla="*/ 104771 w 647972"/>
                <a:gd name="connsiteY66" fmla="*/ 303189 h 647972"/>
                <a:gd name="connsiteX67" fmla="*/ 138080 w 647972"/>
                <a:gd name="connsiteY67" fmla="*/ 323184 h 647972"/>
                <a:gd name="connsiteX68" fmla="*/ 156886 w 647972"/>
                <a:gd name="connsiteY68" fmla="*/ 315532 h 647972"/>
                <a:gd name="connsiteX69" fmla="*/ 159571 w 647972"/>
                <a:gd name="connsiteY69" fmla="*/ 304794 h 647972"/>
                <a:gd name="connsiteX70" fmla="*/ 194484 w 647972"/>
                <a:gd name="connsiteY70" fmla="*/ 339707 h 647972"/>
                <a:gd name="connsiteX71" fmla="*/ 92567 w 647972"/>
                <a:gd name="connsiteY71" fmla="*/ 447409 h 647972"/>
                <a:gd name="connsiteX72" fmla="*/ 200563 w 647972"/>
                <a:gd name="connsiteY72" fmla="*/ 555405 h 647972"/>
                <a:gd name="connsiteX73" fmla="*/ 308250 w 647972"/>
                <a:gd name="connsiteY73" fmla="*/ 453488 h 647972"/>
                <a:gd name="connsiteX74" fmla="*/ 343163 w 647972"/>
                <a:gd name="connsiteY74" fmla="*/ 488401 h 647972"/>
                <a:gd name="connsiteX75" fmla="*/ 340201 w 647972"/>
                <a:gd name="connsiteY75" fmla="*/ 489142 h 647972"/>
                <a:gd name="connsiteX76" fmla="*/ 331962 w 647972"/>
                <a:gd name="connsiteY76" fmla="*/ 492258 h 647972"/>
                <a:gd name="connsiteX77" fmla="*/ 324788 w 647972"/>
                <a:gd name="connsiteY77" fmla="*/ 509892 h 647972"/>
                <a:gd name="connsiteX78" fmla="*/ 441007 w 647972"/>
                <a:gd name="connsiteY78" fmla="*/ 542615 h 647972"/>
                <a:gd name="connsiteX79" fmla="*/ 329093 w 647972"/>
                <a:gd name="connsiteY79" fmla="*/ 430701 h 647972"/>
                <a:gd name="connsiteX80" fmla="*/ 606270 w 647972"/>
                <a:gd name="connsiteY80" fmla="*/ 74347 h 6479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647972" h="647972">
                  <a:moveTo>
                    <a:pt x="644501" y="25194"/>
                  </a:moveTo>
                  <a:lnTo>
                    <a:pt x="644717" y="24916"/>
                  </a:lnTo>
                  <a:lnTo>
                    <a:pt x="644069" y="24407"/>
                  </a:lnTo>
                  <a:cubicBezTo>
                    <a:pt x="639903" y="15351"/>
                    <a:pt x="632621" y="8069"/>
                    <a:pt x="623565" y="3903"/>
                  </a:cubicBezTo>
                  <a:lnTo>
                    <a:pt x="623056" y="3255"/>
                  </a:lnTo>
                  <a:lnTo>
                    <a:pt x="622778" y="3471"/>
                  </a:lnTo>
                  <a:cubicBezTo>
                    <a:pt x="617703" y="1265"/>
                    <a:pt x="612102" y="0"/>
                    <a:pt x="606209" y="0"/>
                  </a:cubicBezTo>
                  <a:cubicBezTo>
                    <a:pt x="601442" y="0"/>
                    <a:pt x="596782" y="802"/>
                    <a:pt x="592308" y="2376"/>
                  </a:cubicBezTo>
                  <a:lnTo>
                    <a:pt x="48922" y="194160"/>
                  </a:lnTo>
                  <a:lnTo>
                    <a:pt x="134099" y="279338"/>
                  </a:lnTo>
                  <a:lnTo>
                    <a:pt x="132911" y="284105"/>
                  </a:lnTo>
                  <a:lnTo>
                    <a:pt x="99973" y="264357"/>
                  </a:lnTo>
                  <a:lnTo>
                    <a:pt x="17495" y="346835"/>
                  </a:lnTo>
                  <a:lnTo>
                    <a:pt x="37243" y="379789"/>
                  </a:lnTo>
                  <a:lnTo>
                    <a:pt x="0" y="389076"/>
                  </a:lnTo>
                  <a:lnTo>
                    <a:pt x="0" y="505742"/>
                  </a:lnTo>
                  <a:lnTo>
                    <a:pt x="37258" y="515045"/>
                  </a:lnTo>
                  <a:lnTo>
                    <a:pt x="17511" y="547999"/>
                  </a:lnTo>
                  <a:lnTo>
                    <a:pt x="47842" y="578331"/>
                  </a:lnTo>
                  <a:lnTo>
                    <a:pt x="31010" y="595162"/>
                  </a:lnTo>
                  <a:lnTo>
                    <a:pt x="52825" y="616977"/>
                  </a:lnTo>
                  <a:lnTo>
                    <a:pt x="69657" y="600146"/>
                  </a:lnTo>
                  <a:lnTo>
                    <a:pt x="99988" y="630477"/>
                  </a:lnTo>
                  <a:lnTo>
                    <a:pt x="132942" y="610729"/>
                  </a:lnTo>
                  <a:lnTo>
                    <a:pt x="142230" y="647972"/>
                  </a:lnTo>
                  <a:lnTo>
                    <a:pt x="258896" y="647972"/>
                  </a:lnTo>
                  <a:lnTo>
                    <a:pt x="268199" y="610714"/>
                  </a:lnTo>
                  <a:lnTo>
                    <a:pt x="301153" y="630461"/>
                  </a:lnTo>
                  <a:lnTo>
                    <a:pt x="383630" y="547984"/>
                  </a:lnTo>
                  <a:lnTo>
                    <a:pt x="363883" y="515045"/>
                  </a:lnTo>
                  <a:lnTo>
                    <a:pt x="368650" y="513857"/>
                  </a:lnTo>
                  <a:lnTo>
                    <a:pt x="453827" y="599035"/>
                  </a:lnTo>
                  <a:lnTo>
                    <a:pt x="645596" y="55664"/>
                  </a:lnTo>
                  <a:cubicBezTo>
                    <a:pt x="647170" y="51205"/>
                    <a:pt x="647972" y="46531"/>
                    <a:pt x="647972" y="41763"/>
                  </a:cubicBezTo>
                  <a:cubicBezTo>
                    <a:pt x="647972" y="35870"/>
                    <a:pt x="646707" y="30270"/>
                    <a:pt x="644501" y="25194"/>
                  </a:cubicBezTo>
                  <a:close/>
                  <a:moveTo>
                    <a:pt x="277240" y="452038"/>
                  </a:moveTo>
                  <a:cubicBezTo>
                    <a:pt x="274786" y="492382"/>
                    <a:pt x="241508" y="524549"/>
                    <a:pt x="200563" y="524549"/>
                  </a:cubicBezTo>
                  <a:cubicBezTo>
                    <a:pt x="158028" y="524549"/>
                    <a:pt x="123423" y="489944"/>
                    <a:pt x="123423" y="447409"/>
                  </a:cubicBezTo>
                  <a:cubicBezTo>
                    <a:pt x="123423" y="406464"/>
                    <a:pt x="155590" y="373186"/>
                    <a:pt x="195934" y="370733"/>
                  </a:cubicBezTo>
                  <a:lnTo>
                    <a:pt x="182373" y="465583"/>
                  </a:lnTo>
                  <a:close/>
                  <a:moveTo>
                    <a:pt x="300212" y="417587"/>
                  </a:moveTo>
                  <a:lnTo>
                    <a:pt x="218752" y="429220"/>
                  </a:lnTo>
                  <a:lnTo>
                    <a:pt x="230385" y="347760"/>
                  </a:lnTo>
                  <a:lnTo>
                    <a:pt x="544590" y="103382"/>
                  </a:lnTo>
                  <a:close/>
                  <a:moveTo>
                    <a:pt x="573625" y="41702"/>
                  </a:moveTo>
                  <a:lnTo>
                    <a:pt x="217271" y="318879"/>
                  </a:lnTo>
                  <a:lnTo>
                    <a:pt x="105357" y="206965"/>
                  </a:lnTo>
                  <a:close/>
                  <a:moveTo>
                    <a:pt x="344783" y="543201"/>
                  </a:moveTo>
                  <a:lnTo>
                    <a:pt x="296355" y="591629"/>
                  </a:lnTo>
                  <a:lnTo>
                    <a:pt x="263046" y="571635"/>
                  </a:lnTo>
                  <a:lnTo>
                    <a:pt x="244239" y="579287"/>
                  </a:lnTo>
                  <a:lnTo>
                    <a:pt x="234797" y="617116"/>
                  </a:lnTo>
                  <a:lnTo>
                    <a:pt x="166328" y="617116"/>
                  </a:lnTo>
                  <a:lnTo>
                    <a:pt x="158830" y="587047"/>
                  </a:lnTo>
                  <a:lnTo>
                    <a:pt x="155714" y="578809"/>
                  </a:lnTo>
                  <a:lnTo>
                    <a:pt x="138080" y="571635"/>
                  </a:lnTo>
                  <a:lnTo>
                    <a:pt x="104771" y="591629"/>
                  </a:lnTo>
                  <a:lnTo>
                    <a:pt x="56343" y="543201"/>
                  </a:lnTo>
                  <a:lnTo>
                    <a:pt x="76337" y="509892"/>
                  </a:lnTo>
                  <a:lnTo>
                    <a:pt x="68685" y="491086"/>
                  </a:lnTo>
                  <a:lnTo>
                    <a:pt x="30856" y="481644"/>
                  </a:lnTo>
                  <a:lnTo>
                    <a:pt x="30856" y="413175"/>
                  </a:lnTo>
                  <a:lnTo>
                    <a:pt x="60925" y="405677"/>
                  </a:lnTo>
                  <a:lnTo>
                    <a:pt x="69163" y="402560"/>
                  </a:lnTo>
                  <a:lnTo>
                    <a:pt x="76337" y="384926"/>
                  </a:lnTo>
                  <a:lnTo>
                    <a:pt x="56343" y="351617"/>
                  </a:lnTo>
                  <a:lnTo>
                    <a:pt x="104771" y="303189"/>
                  </a:lnTo>
                  <a:lnTo>
                    <a:pt x="138080" y="323184"/>
                  </a:lnTo>
                  <a:lnTo>
                    <a:pt x="156886" y="315532"/>
                  </a:lnTo>
                  <a:lnTo>
                    <a:pt x="159571" y="304794"/>
                  </a:lnTo>
                  <a:lnTo>
                    <a:pt x="194484" y="339707"/>
                  </a:lnTo>
                  <a:cubicBezTo>
                    <a:pt x="137771" y="342901"/>
                    <a:pt x="92567" y="389925"/>
                    <a:pt x="92567" y="447409"/>
                  </a:cubicBezTo>
                  <a:cubicBezTo>
                    <a:pt x="92567" y="506946"/>
                    <a:pt x="141027" y="555405"/>
                    <a:pt x="200563" y="555405"/>
                  </a:cubicBezTo>
                  <a:cubicBezTo>
                    <a:pt x="258047" y="555405"/>
                    <a:pt x="305071" y="510201"/>
                    <a:pt x="308250" y="453488"/>
                  </a:cubicBezTo>
                  <a:lnTo>
                    <a:pt x="343163" y="488401"/>
                  </a:lnTo>
                  <a:lnTo>
                    <a:pt x="340201" y="489142"/>
                  </a:lnTo>
                  <a:lnTo>
                    <a:pt x="331962" y="492258"/>
                  </a:lnTo>
                  <a:lnTo>
                    <a:pt x="324788" y="509892"/>
                  </a:lnTo>
                  <a:close/>
                  <a:moveTo>
                    <a:pt x="441007" y="542615"/>
                  </a:moveTo>
                  <a:lnTo>
                    <a:pt x="329093" y="430701"/>
                  </a:lnTo>
                  <a:lnTo>
                    <a:pt x="606270" y="74347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="" xmlns:a16="http://schemas.microsoft.com/office/drawing/2014/main" id="{933F650C-15CD-46D9-AAF7-DF44CFD09D1F}"/>
                </a:ext>
              </a:extLst>
            </p:cNvPr>
            <p:cNvSpPr/>
            <p:nvPr/>
          </p:nvSpPr>
          <p:spPr>
            <a:xfrm rot="-2700000">
              <a:off x="7791522" y="2823841"/>
              <a:ext cx="30851" cy="30851"/>
            </a:xfrm>
            <a:custGeom>
              <a:avLst/>
              <a:gdLst>
                <a:gd name="connsiteX0" fmla="*/ 0 w 30851"/>
                <a:gd name="connsiteY0" fmla="*/ 0 h 30851"/>
                <a:gd name="connsiteX1" fmla="*/ 30851 w 30851"/>
                <a:gd name="connsiteY1" fmla="*/ 0 h 30851"/>
                <a:gd name="connsiteX2" fmla="*/ 30851 w 30851"/>
                <a:gd name="connsiteY2" fmla="*/ 30851 h 30851"/>
                <a:gd name="connsiteX3" fmla="*/ 0 w 30851"/>
                <a:gd name="connsiteY3" fmla="*/ 30851 h 3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1" h="30851">
                  <a:moveTo>
                    <a:pt x="0" y="0"/>
                  </a:moveTo>
                  <a:lnTo>
                    <a:pt x="30851" y="0"/>
                  </a:lnTo>
                  <a:lnTo>
                    <a:pt x="30851" y="30851"/>
                  </a:lnTo>
                  <a:lnTo>
                    <a:pt x="0" y="30851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="" xmlns:a16="http://schemas.microsoft.com/office/drawing/2014/main" id="{E883D180-A0BB-4B74-91C3-F6A1FFB4BE3B}"/>
                </a:ext>
              </a:extLst>
            </p:cNvPr>
            <p:cNvSpPr/>
            <p:nvPr/>
          </p:nvSpPr>
          <p:spPr>
            <a:xfrm rot="-2700000">
              <a:off x="7763474" y="2919187"/>
              <a:ext cx="30851" cy="30866"/>
            </a:xfrm>
            <a:custGeom>
              <a:avLst/>
              <a:gdLst>
                <a:gd name="connsiteX0" fmla="*/ 0 w 30851"/>
                <a:gd name="connsiteY0" fmla="*/ 0 h 30866"/>
                <a:gd name="connsiteX1" fmla="*/ 30851 w 30851"/>
                <a:gd name="connsiteY1" fmla="*/ 0 h 30866"/>
                <a:gd name="connsiteX2" fmla="*/ 30851 w 30851"/>
                <a:gd name="connsiteY2" fmla="*/ 30867 h 30866"/>
                <a:gd name="connsiteX3" fmla="*/ 0 w 30851"/>
                <a:gd name="connsiteY3" fmla="*/ 30867 h 30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1" h="30866">
                  <a:moveTo>
                    <a:pt x="0" y="0"/>
                  </a:moveTo>
                  <a:lnTo>
                    <a:pt x="30851" y="0"/>
                  </a:lnTo>
                  <a:lnTo>
                    <a:pt x="30851" y="30867"/>
                  </a:lnTo>
                  <a:lnTo>
                    <a:pt x="0" y="30867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="" xmlns:a16="http://schemas.microsoft.com/office/drawing/2014/main" id="{F3615F9C-BA40-4D3B-BDBF-FB3E9C3C4447}"/>
                </a:ext>
              </a:extLst>
            </p:cNvPr>
            <p:cNvSpPr/>
            <p:nvPr/>
          </p:nvSpPr>
          <p:spPr>
            <a:xfrm>
              <a:off x="7738424" y="2789190"/>
              <a:ext cx="40760" cy="33460"/>
            </a:xfrm>
            <a:custGeom>
              <a:avLst/>
              <a:gdLst>
                <a:gd name="connsiteX0" fmla="*/ 27709 w 40760"/>
                <a:gd name="connsiteY0" fmla="*/ 33461 h 33460"/>
                <a:gd name="connsiteX1" fmla="*/ 40761 w 40760"/>
                <a:gd name="connsiteY1" fmla="*/ 5505 h 33460"/>
                <a:gd name="connsiteX2" fmla="*/ 0 w 40760"/>
                <a:gd name="connsiteY2" fmla="*/ 2096 h 33460"/>
                <a:gd name="connsiteX3" fmla="*/ 8223 w 40760"/>
                <a:gd name="connsiteY3" fmla="*/ 31841 h 33460"/>
                <a:gd name="connsiteX4" fmla="*/ 27709 w 40760"/>
                <a:gd name="connsiteY4" fmla="*/ 33461 h 33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760" h="33460">
                  <a:moveTo>
                    <a:pt x="27709" y="33461"/>
                  </a:moveTo>
                  <a:lnTo>
                    <a:pt x="40761" y="5505"/>
                  </a:lnTo>
                  <a:cubicBezTo>
                    <a:pt x="28171" y="-388"/>
                    <a:pt x="13422" y="-1591"/>
                    <a:pt x="0" y="2096"/>
                  </a:cubicBezTo>
                  <a:lnTo>
                    <a:pt x="8223" y="31841"/>
                  </a:lnTo>
                  <a:cubicBezTo>
                    <a:pt x="14657" y="30067"/>
                    <a:pt x="21676" y="30653"/>
                    <a:pt x="27709" y="33461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="" xmlns:a16="http://schemas.microsoft.com/office/drawing/2014/main" id="{28152FD1-241B-4E4C-A9A9-A076B76718B4}"/>
                </a:ext>
              </a:extLst>
            </p:cNvPr>
            <p:cNvSpPr/>
            <p:nvPr/>
          </p:nvSpPr>
          <p:spPr>
            <a:xfrm rot="-2700000">
              <a:off x="7835165" y="2867473"/>
              <a:ext cx="30851" cy="30866"/>
            </a:xfrm>
            <a:custGeom>
              <a:avLst/>
              <a:gdLst>
                <a:gd name="connsiteX0" fmla="*/ 0 w 30851"/>
                <a:gd name="connsiteY0" fmla="*/ 0 h 30866"/>
                <a:gd name="connsiteX1" fmla="*/ 30851 w 30851"/>
                <a:gd name="connsiteY1" fmla="*/ 0 h 30866"/>
                <a:gd name="connsiteX2" fmla="*/ 30851 w 30851"/>
                <a:gd name="connsiteY2" fmla="*/ 30867 h 30866"/>
                <a:gd name="connsiteX3" fmla="*/ 0 w 30851"/>
                <a:gd name="connsiteY3" fmla="*/ 30867 h 30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1" h="30866">
                  <a:moveTo>
                    <a:pt x="0" y="0"/>
                  </a:moveTo>
                  <a:lnTo>
                    <a:pt x="30851" y="0"/>
                  </a:lnTo>
                  <a:lnTo>
                    <a:pt x="30851" y="30867"/>
                  </a:lnTo>
                  <a:lnTo>
                    <a:pt x="0" y="30867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="" xmlns:a16="http://schemas.microsoft.com/office/drawing/2014/main" id="{5EF58700-444B-446A-899B-23AF12B12E05}"/>
                </a:ext>
              </a:extLst>
            </p:cNvPr>
            <p:cNvSpPr/>
            <p:nvPr/>
          </p:nvSpPr>
          <p:spPr>
            <a:xfrm>
              <a:off x="7928573" y="2934348"/>
              <a:ext cx="40266" cy="34620"/>
            </a:xfrm>
            <a:custGeom>
              <a:avLst/>
              <a:gdLst>
                <a:gd name="connsiteX0" fmla="*/ 40267 w 40266"/>
                <a:gd name="connsiteY0" fmla="*/ 26721 h 34620"/>
                <a:gd name="connsiteX1" fmla="*/ 24839 w 40266"/>
                <a:gd name="connsiteY1" fmla="*/ 0 h 34620"/>
                <a:gd name="connsiteX2" fmla="*/ 5539 w 40266"/>
                <a:gd name="connsiteY2" fmla="*/ 3302 h 34620"/>
                <a:gd name="connsiteX3" fmla="*/ 0 w 40266"/>
                <a:gd name="connsiteY3" fmla="*/ 33648 h 34620"/>
                <a:gd name="connsiteX4" fmla="*/ 10753 w 40266"/>
                <a:gd name="connsiteY4" fmla="*/ 34620 h 34620"/>
                <a:gd name="connsiteX5" fmla="*/ 40267 w 40266"/>
                <a:gd name="connsiteY5" fmla="*/ 26721 h 346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266" h="34620">
                  <a:moveTo>
                    <a:pt x="40267" y="26721"/>
                  </a:moveTo>
                  <a:lnTo>
                    <a:pt x="24839" y="0"/>
                  </a:lnTo>
                  <a:cubicBezTo>
                    <a:pt x="19084" y="3332"/>
                    <a:pt x="12188" y="4520"/>
                    <a:pt x="5539" y="3302"/>
                  </a:cubicBezTo>
                  <a:lnTo>
                    <a:pt x="0" y="33648"/>
                  </a:lnTo>
                  <a:cubicBezTo>
                    <a:pt x="3548" y="34296"/>
                    <a:pt x="7159" y="34620"/>
                    <a:pt x="10753" y="34620"/>
                  </a:cubicBezTo>
                  <a:cubicBezTo>
                    <a:pt x="21105" y="34620"/>
                    <a:pt x="31319" y="31890"/>
                    <a:pt x="40267" y="26721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="" xmlns:a16="http://schemas.microsoft.com/office/drawing/2014/main" id="{659FD914-636D-4EE8-81D4-FBB1ECAD0872}"/>
                </a:ext>
              </a:extLst>
            </p:cNvPr>
            <p:cNvSpPr/>
            <p:nvPr/>
          </p:nvSpPr>
          <p:spPr>
            <a:xfrm rot="-2700000">
              <a:off x="7878782" y="2911116"/>
              <a:ext cx="30851" cy="30851"/>
            </a:xfrm>
            <a:custGeom>
              <a:avLst/>
              <a:gdLst>
                <a:gd name="connsiteX0" fmla="*/ 0 w 30851"/>
                <a:gd name="connsiteY0" fmla="*/ 0 h 30851"/>
                <a:gd name="connsiteX1" fmla="*/ 30851 w 30851"/>
                <a:gd name="connsiteY1" fmla="*/ 0 h 30851"/>
                <a:gd name="connsiteX2" fmla="*/ 30851 w 30851"/>
                <a:gd name="connsiteY2" fmla="*/ 30851 h 30851"/>
                <a:gd name="connsiteX3" fmla="*/ 0 w 30851"/>
                <a:gd name="connsiteY3" fmla="*/ 30851 h 3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1" h="30851">
                  <a:moveTo>
                    <a:pt x="0" y="0"/>
                  </a:moveTo>
                  <a:lnTo>
                    <a:pt x="30851" y="0"/>
                  </a:lnTo>
                  <a:lnTo>
                    <a:pt x="30851" y="30851"/>
                  </a:lnTo>
                  <a:lnTo>
                    <a:pt x="0" y="30851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="" xmlns:a16="http://schemas.microsoft.com/office/drawing/2014/main" id="{174F42A2-EECD-496C-8B31-3D959BDD1718}"/>
                </a:ext>
              </a:extLst>
            </p:cNvPr>
            <p:cNvSpPr/>
            <p:nvPr/>
          </p:nvSpPr>
          <p:spPr>
            <a:xfrm rot="-2700000">
              <a:off x="7719831" y="2875570"/>
              <a:ext cx="30851" cy="30851"/>
            </a:xfrm>
            <a:custGeom>
              <a:avLst/>
              <a:gdLst>
                <a:gd name="connsiteX0" fmla="*/ 0 w 30851"/>
                <a:gd name="connsiteY0" fmla="*/ 0 h 30851"/>
                <a:gd name="connsiteX1" fmla="*/ 30851 w 30851"/>
                <a:gd name="connsiteY1" fmla="*/ 0 h 30851"/>
                <a:gd name="connsiteX2" fmla="*/ 30851 w 30851"/>
                <a:gd name="connsiteY2" fmla="*/ 30851 h 30851"/>
                <a:gd name="connsiteX3" fmla="*/ 0 w 30851"/>
                <a:gd name="connsiteY3" fmla="*/ 30851 h 3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1" h="30851">
                  <a:moveTo>
                    <a:pt x="0" y="0"/>
                  </a:moveTo>
                  <a:lnTo>
                    <a:pt x="30851" y="0"/>
                  </a:lnTo>
                  <a:lnTo>
                    <a:pt x="30851" y="30851"/>
                  </a:lnTo>
                  <a:lnTo>
                    <a:pt x="0" y="30851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="" xmlns:a16="http://schemas.microsoft.com/office/drawing/2014/main" id="{5C244399-2167-435E-92D1-98CD9460B8A5}"/>
                </a:ext>
              </a:extLst>
            </p:cNvPr>
            <p:cNvSpPr/>
            <p:nvPr/>
          </p:nvSpPr>
          <p:spPr>
            <a:xfrm rot="-2700000">
              <a:off x="7937985" y="3093752"/>
              <a:ext cx="30851" cy="30851"/>
            </a:xfrm>
            <a:custGeom>
              <a:avLst/>
              <a:gdLst>
                <a:gd name="connsiteX0" fmla="*/ 0 w 30851"/>
                <a:gd name="connsiteY0" fmla="*/ 0 h 30851"/>
                <a:gd name="connsiteX1" fmla="*/ 30851 w 30851"/>
                <a:gd name="connsiteY1" fmla="*/ 0 h 30851"/>
                <a:gd name="connsiteX2" fmla="*/ 30851 w 30851"/>
                <a:gd name="connsiteY2" fmla="*/ 30851 h 30851"/>
                <a:gd name="connsiteX3" fmla="*/ 0 w 30851"/>
                <a:gd name="connsiteY3" fmla="*/ 30851 h 3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1" h="30851">
                  <a:moveTo>
                    <a:pt x="0" y="0"/>
                  </a:moveTo>
                  <a:lnTo>
                    <a:pt x="30851" y="0"/>
                  </a:lnTo>
                  <a:lnTo>
                    <a:pt x="30851" y="30851"/>
                  </a:lnTo>
                  <a:lnTo>
                    <a:pt x="0" y="30851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="" xmlns:a16="http://schemas.microsoft.com/office/drawing/2014/main" id="{6D8DC1A6-B97D-4D8F-BEC2-8BC97FF3BF04}"/>
                </a:ext>
              </a:extLst>
            </p:cNvPr>
            <p:cNvSpPr/>
            <p:nvPr/>
          </p:nvSpPr>
          <p:spPr>
            <a:xfrm rot="-2700000">
              <a:off x="7850740" y="3006476"/>
              <a:ext cx="30851" cy="30851"/>
            </a:xfrm>
            <a:custGeom>
              <a:avLst/>
              <a:gdLst>
                <a:gd name="connsiteX0" fmla="*/ 0 w 30851"/>
                <a:gd name="connsiteY0" fmla="*/ 0 h 30851"/>
                <a:gd name="connsiteX1" fmla="*/ 30851 w 30851"/>
                <a:gd name="connsiteY1" fmla="*/ 0 h 30851"/>
                <a:gd name="connsiteX2" fmla="*/ 30851 w 30851"/>
                <a:gd name="connsiteY2" fmla="*/ 30851 h 30851"/>
                <a:gd name="connsiteX3" fmla="*/ 0 w 30851"/>
                <a:gd name="connsiteY3" fmla="*/ 30851 h 3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1" h="30851">
                  <a:moveTo>
                    <a:pt x="0" y="0"/>
                  </a:moveTo>
                  <a:lnTo>
                    <a:pt x="30851" y="0"/>
                  </a:lnTo>
                  <a:lnTo>
                    <a:pt x="30851" y="30851"/>
                  </a:lnTo>
                  <a:lnTo>
                    <a:pt x="0" y="30851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="" xmlns:a16="http://schemas.microsoft.com/office/drawing/2014/main" id="{BD8EDBF5-DF20-48B6-BBF9-4E4B3D7E0A4C}"/>
                </a:ext>
              </a:extLst>
            </p:cNvPr>
            <p:cNvSpPr/>
            <p:nvPr/>
          </p:nvSpPr>
          <p:spPr>
            <a:xfrm rot="-2700000">
              <a:off x="7894351" y="3050106"/>
              <a:ext cx="30851" cy="30851"/>
            </a:xfrm>
            <a:custGeom>
              <a:avLst/>
              <a:gdLst>
                <a:gd name="connsiteX0" fmla="*/ 0 w 30851"/>
                <a:gd name="connsiteY0" fmla="*/ 0 h 30851"/>
                <a:gd name="connsiteX1" fmla="*/ 30851 w 30851"/>
                <a:gd name="connsiteY1" fmla="*/ 0 h 30851"/>
                <a:gd name="connsiteX2" fmla="*/ 30851 w 30851"/>
                <a:gd name="connsiteY2" fmla="*/ 30851 h 30851"/>
                <a:gd name="connsiteX3" fmla="*/ 0 w 30851"/>
                <a:gd name="connsiteY3" fmla="*/ 30851 h 3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1" h="30851">
                  <a:moveTo>
                    <a:pt x="0" y="0"/>
                  </a:moveTo>
                  <a:lnTo>
                    <a:pt x="30851" y="0"/>
                  </a:lnTo>
                  <a:lnTo>
                    <a:pt x="30851" y="30851"/>
                  </a:lnTo>
                  <a:lnTo>
                    <a:pt x="0" y="30851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="" xmlns:a16="http://schemas.microsoft.com/office/drawing/2014/main" id="{DB9C4F77-9130-4532-84E9-11E10A8B5947}"/>
                </a:ext>
              </a:extLst>
            </p:cNvPr>
            <p:cNvSpPr/>
            <p:nvPr/>
          </p:nvSpPr>
          <p:spPr>
            <a:xfrm rot="-2700000">
              <a:off x="7687869" y="3192048"/>
              <a:ext cx="30851" cy="30851"/>
            </a:xfrm>
            <a:custGeom>
              <a:avLst/>
              <a:gdLst>
                <a:gd name="connsiteX0" fmla="*/ 0 w 30851"/>
                <a:gd name="connsiteY0" fmla="*/ 0 h 30851"/>
                <a:gd name="connsiteX1" fmla="*/ 30851 w 30851"/>
                <a:gd name="connsiteY1" fmla="*/ 0 h 30851"/>
                <a:gd name="connsiteX2" fmla="*/ 30851 w 30851"/>
                <a:gd name="connsiteY2" fmla="*/ 30851 h 30851"/>
                <a:gd name="connsiteX3" fmla="*/ 0 w 30851"/>
                <a:gd name="connsiteY3" fmla="*/ 30851 h 3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1" h="30851">
                  <a:moveTo>
                    <a:pt x="0" y="0"/>
                  </a:moveTo>
                  <a:lnTo>
                    <a:pt x="30851" y="0"/>
                  </a:lnTo>
                  <a:lnTo>
                    <a:pt x="30851" y="30851"/>
                  </a:lnTo>
                  <a:lnTo>
                    <a:pt x="0" y="30851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="" xmlns:a16="http://schemas.microsoft.com/office/drawing/2014/main" id="{F050C394-BAEF-4849-9E7B-A8F244BF4136}"/>
                </a:ext>
              </a:extLst>
            </p:cNvPr>
            <p:cNvSpPr/>
            <p:nvPr/>
          </p:nvSpPr>
          <p:spPr>
            <a:xfrm>
              <a:off x="7922711" y="3182491"/>
              <a:ext cx="40806" cy="33324"/>
            </a:xfrm>
            <a:custGeom>
              <a:avLst/>
              <a:gdLst>
                <a:gd name="connsiteX0" fmla="*/ 8670 w 40806"/>
                <a:gd name="connsiteY0" fmla="*/ 1327 h 33324"/>
                <a:gd name="connsiteX1" fmla="*/ 0 w 40806"/>
                <a:gd name="connsiteY1" fmla="*/ 30948 h 33324"/>
                <a:gd name="connsiteX2" fmla="*/ 16616 w 40806"/>
                <a:gd name="connsiteY2" fmla="*/ 33324 h 33324"/>
                <a:gd name="connsiteX3" fmla="*/ 40807 w 40806"/>
                <a:gd name="connsiteY3" fmla="*/ 28141 h 33324"/>
                <a:gd name="connsiteX4" fmla="*/ 28187 w 40806"/>
                <a:gd name="connsiteY4" fmla="*/ 0 h 33324"/>
                <a:gd name="connsiteX5" fmla="*/ 8670 w 40806"/>
                <a:gd name="connsiteY5" fmla="*/ 1327 h 33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806" h="33324">
                  <a:moveTo>
                    <a:pt x="8670" y="1327"/>
                  </a:moveTo>
                  <a:lnTo>
                    <a:pt x="0" y="30948"/>
                  </a:lnTo>
                  <a:cubicBezTo>
                    <a:pt x="5400" y="32537"/>
                    <a:pt x="10985" y="33324"/>
                    <a:pt x="16616" y="33324"/>
                  </a:cubicBezTo>
                  <a:cubicBezTo>
                    <a:pt x="25009" y="33324"/>
                    <a:pt x="33139" y="31581"/>
                    <a:pt x="40807" y="28141"/>
                  </a:cubicBezTo>
                  <a:lnTo>
                    <a:pt x="28187" y="0"/>
                  </a:lnTo>
                  <a:cubicBezTo>
                    <a:pt x="22077" y="2746"/>
                    <a:pt x="15104" y="3240"/>
                    <a:pt x="8670" y="1327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="" xmlns:a16="http://schemas.microsoft.com/office/drawing/2014/main" id="{8DE37632-5B0C-4F94-8532-7074AAC43258}"/>
                </a:ext>
              </a:extLst>
            </p:cNvPr>
            <p:cNvSpPr/>
            <p:nvPr/>
          </p:nvSpPr>
          <p:spPr>
            <a:xfrm>
              <a:off x="7964829" y="3141314"/>
              <a:ext cx="33571" cy="40714"/>
            </a:xfrm>
            <a:custGeom>
              <a:avLst/>
              <a:gdLst>
                <a:gd name="connsiteX0" fmla="*/ 1728 w 33571"/>
                <a:gd name="connsiteY0" fmla="*/ 8038 h 40714"/>
                <a:gd name="connsiteX1" fmla="*/ 2715 w 33571"/>
                <a:gd name="connsiteY1" fmla="*/ 15428 h 40714"/>
                <a:gd name="connsiteX2" fmla="*/ 0 w 33571"/>
                <a:gd name="connsiteY2" fmla="*/ 27523 h 40714"/>
                <a:gd name="connsiteX3" fmla="*/ 27909 w 33571"/>
                <a:gd name="connsiteY3" fmla="*/ 40714 h 40714"/>
                <a:gd name="connsiteX4" fmla="*/ 33571 w 33571"/>
                <a:gd name="connsiteY4" fmla="*/ 15443 h 40714"/>
                <a:gd name="connsiteX5" fmla="*/ 31519 w 33571"/>
                <a:gd name="connsiteY5" fmla="*/ 0 h 407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571" h="40714">
                  <a:moveTo>
                    <a:pt x="1728" y="8038"/>
                  </a:moveTo>
                  <a:cubicBezTo>
                    <a:pt x="2391" y="10476"/>
                    <a:pt x="2715" y="12975"/>
                    <a:pt x="2715" y="15428"/>
                  </a:cubicBezTo>
                  <a:cubicBezTo>
                    <a:pt x="2700" y="19609"/>
                    <a:pt x="1759" y="23805"/>
                    <a:pt x="0" y="27523"/>
                  </a:cubicBezTo>
                  <a:lnTo>
                    <a:pt x="27909" y="40714"/>
                  </a:lnTo>
                  <a:cubicBezTo>
                    <a:pt x="31581" y="32908"/>
                    <a:pt x="33556" y="24191"/>
                    <a:pt x="33571" y="15443"/>
                  </a:cubicBezTo>
                  <a:cubicBezTo>
                    <a:pt x="33571" y="10260"/>
                    <a:pt x="32877" y="5060"/>
                    <a:pt x="31519" y="0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="" xmlns:a16="http://schemas.microsoft.com/office/drawing/2014/main" id="{28801B95-BAF3-4AA3-963C-4F158DF51AC4}"/>
                </a:ext>
              </a:extLst>
            </p:cNvPr>
            <p:cNvSpPr/>
            <p:nvPr/>
          </p:nvSpPr>
          <p:spPr>
            <a:xfrm rot="-2700000">
              <a:off x="7979287" y="2900676"/>
              <a:ext cx="30851" cy="30851"/>
            </a:xfrm>
            <a:custGeom>
              <a:avLst/>
              <a:gdLst>
                <a:gd name="connsiteX0" fmla="*/ 0 w 30851"/>
                <a:gd name="connsiteY0" fmla="*/ 0 h 30851"/>
                <a:gd name="connsiteX1" fmla="*/ 30851 w 30851"/>
                <a:gd name="connsiteY1" fmla="*/ 0 h 30851"/>
                <a:gd name="connsiteX2" fmla="*/ 30851 w 30851"/>
                <a:gd name="connsiteY2" fmla="*/ 30851 h 30851"/>
                <a:gd name="connsiteX3" fmla="*/ 0 w 30851"/>
                <a:gd name="connsiteY3" fmla="*/ 30851 h 3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1" h="30851">
                  <a:moveTo>
                    <a:pt x="0" y="0"/>
                  </a:moveTo>
                  <a:lnTo>
                    <a:pt x="30851" y="0"/>
                  </a:lnTo>
                  <a:lnTo>
                    <a:pt x="30851" y="30851"/>
                  </a:lnTo>
                  <a:lnTo>
                    <a:pt x="0" y="30851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="" xmlns:a16="http://schemas.microsoft.com/office/drawing/2014/main" id="{3B390F1E-7803-4B5F-95B1-D226F3AB485D}"/>
                </a:ext>
              </a:extLst>
            </p:cNvPr>
            <p:cNvSpPr/>
            <p:nvPr/>
          </p:nvSpPr>
          <p:spPr>
            <a:xfrm rot="-2700000">
              <a:off x="7875641" y="3154815"/>
              <a:ext cx="30851" cy="30851"/>
            </a:xfrm>
            <a:custGeom>
              <a:avLst/>
              <a:gdLst>
                <a:gd name="connsiteX0" fmla="*/ 0 w 30851"/>
                <a:gd name="connsiteY0" fmla="*/ 0 h 30851"/>
                <a:gd name="connsiteX1" fmla="*/ 30851 w 30851"/>
                <a:gd name="connsiteY1" fmla="*/ 0 h 30851"/>
                <a:gd name="connsiteX2" fmla="*/ 30851 w 30851"/>
                <a:gd name="connsiteY2" fmla="*/ 30851 h 30851"/>
                <a:gd name="connsiteX3" fmla="*/ 0 w 30851"/>
                <a:gd name="connsiteY3" fmla="*/ 30851 h 3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1" h="30851">
                  <a:moveTo>
                    <a:pt x="0" y="0"/>
                  </a:moveTo>
                  <a:lnTo>
                    <a:pt x="30851" y="0"/>
                  </a:lnTo>
                  <a:lnTo>
                    <a:pt x="30851" y="30851"/>
                  </a:lnTo>
                  <a:lnTo>
                    <a:pt x="0" y="30851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="" xmlns:a16="http://schemas.microsoft.com/office/drawing/2014/main" id="{E0CCAF12-DF9C-4F14-AE67-C968DCF8B9EE}"/>
                </a:ext>
              </a:extLst>
            </p:cNvPr>
            <p:cNvSpPr/>
            <p:nvPr/>
          </p:nvSpPr>
          <p:spPr>
            <a:xfrm>
              <a:off x="7695164" y="2815168"/>
              <a:ext cx="35653" cy="39680"/>
            </a:xfrm>
            <a:custGeom>
              <a:avLst/>
              <a:gdLst>
                <a:gd name="connsiteX0" fmla="*/ 31041 w 35653"/>
                <a:gd name="connsiteY0" fmla="*/ 36302 h 39680"/>
                <a:gd name="connsiteX1" fmla="*/ 30840 w 35653"/>
                <a:gd name="connsiteY1" fmla="*/ 33047 h 39680"/>
                <a:gd name="connsiteX2" fmla="*/ 35654 w 35653"/>
                <a:gd name="connsiteY2" fmla="*/ 17295 h 39680"/>
                <a:gd name="connsiteX3" fmla="*/ 10105 w 35653"/>
                <a:gd name="connsiteY3" fmla="*/ 0 h 39680"/>
                <a:gd name="connsiteX4" fmla="*/ 0 w 35653"/>
                <a:gd name="connsiteY4" fmla="*/ 33185 h 39680"/>
                <a:gd name="connsiteX5" fmla="*/ 370 w 35653"/>
                <a:gd name="connsiteY5" fmla="*/ 39681 h 39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5653" h="39680">
                  <a:moveTo>
                    <a:pt x="31041" y="36302"/>
                  </a:moveTo>
                  <a:cubicBezTo>
                    <a:pt x="30918" y="35176"/>
                    <a:pt x="30856" y="34049"/>
                    <a:pt x="30840" y="33047"/>
                  </a:cubicBezTo>
                  <a:cubicBezTo>
                    <a:pt x="30840" y="27384"/>
                    <a:pt x="32491" y="21923"/>
                    <a:pt x="35654" y="17295"/>
                  </a:cubicBezTo>
                  <a:lnTo>
                    <a:pt x="10105" y="0"/>
                  </a:lnTo>
                  <a:cubicBezTo>
                    <a:pt x="3487" y="9781"/>
                    <a:pt x="0" y="21213"/>
                    <a:pt x="0" y="33185"/>
                  </a:cubicBezTo>
                  <a:cubicBezTo>
                    <a:pt x="15" y="35376"/>
                    <a:pt x="139" y="37521"/>
                    <a:pt x="370" y="39681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="" xmlns:a16="http://schemas.microsoft.com/office/drawing/2014/main" id="{DFD29CB1-979D-4407-9E63-8133ED0A4063}"/>
                </a:ext>
              </a:extLst>
            </p:cNvPr>
            <p:cNvSpPr/>
            <p:nvPr/>
          </p:nvSpPr>
          <p:spPr>
            <a:xfrm>
              <a:off x="7828338" y="3103747"/>
              <a:ext cx="41022" cy="44756"/>
            </a:xfrm>
            <a:custGeom>
              <a:avLst/>
              <a:gdLst>
                <a:gd name="connsiteX0" fmla="*/ 29328 w 41022"/>
                <a:gd name="connsiteY0" fmla="*/ 11216 h 44756"/>
                <a:gd name="connsiteX1" fmla="*/ 13654 w 41022"/>
                <a:gd name="connsiteY1" fmla="*/ 0 h 44756"/>
                <a:gd name="connsiteX2" fmla="*/ 0 w 41022"/>
                <a:gd name="connsiteY2" fmla="*/ 27693 h 44756"/>
                <a:gd name="connsiteX3" fmla="*/ 7513 w 41022"/>
                <a:gd name="connsiteY3" fmla="*/ 33062 h 44756"/>
                <a:gd name="connsiteX4" fmla="*/ 19208 w 41022"/>
                <a:gd name="connsiteY4" fmla="*/ 44756 h 44756"/>
                <a:gd name="connsiteX5" fmla="*/ 41023 w 41022"/>
                <a:gd name="connsiteY5" fmla="*/ 22941 h 44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1022" h="44756">
                  <a:moveTo>
                    <a:pt x="29328" y="11216"/>
                  </a:moveTo>
                  <a:cubicBezTo>
                    <a:pt x="24715" y="6634"/>
                    <a:pt x="19439" y="2870"/>
                    <a:pt x="13654" y="0"/>
                  </a:cubicBezTo>
                  <a:lnTo>
                    <a:pt x="0" y="27693"/>
                  </a:lnTo>
                  <a:cubicBezTo>
                    <a:pt x="2792" y="29051"/>
                    <a:pt x="5323" y="30871"/>
                    <a:pt x="7513" y="33062"/>
                  </a:cubicBezTo>
                  <a:lnTo>
                    <a:pt x="19208" y="44756"/>
                  </a:lnTo>
                  <a:lnTo>
                    <a:pt x="41023" y="22941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="" xmlns:a16="http://schemas.microsoft.com/office/drawing/2014/main" id="{C39621EA-2CE4-4333-9AD0-254BDBE38D01}"/>
                </a:ext>
              </a:extLst>
            </p:cNvPr>
            <p:cNvSpPr/>
            <p:nvPr/>
          </p:nvSpPr>
          <p:spPr>
            <a:xfrm rot="-2700000">
              <a:off x="7731499" y="3148421"/>
              <a:ext cx="30851" cy="30851"/>
            </a:xfrm>
            <a:custGeom>
              <a:avLst/>
              <a:gdLst>
                <a:gd name="connsiteX0" fmla="*/ 0 w 30851"/>
                <a:gd name="connsiteY0" fmla="*/ 0 h 30851"/>
                <a:gd name="connsiteX1" fmla="*/ 30851 w 30851"/>
                <a:gd name="connsiteY1" fmla="*/ 0 h 30851"/>
                <a:gd name="connsiteX2" fmla="*/ 30851 w 30851"/>
                <a:gd name="connsiteY2" fmla="*/ 30851 h 30851"/>
                <a:gd name="connsiteX3" fmla="*/ 0 w 30851"/>
                <a:gd name="connsiteY3" fmla="*/ 30851 h 3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1" h="30851">
                  <a:moveTo>
                    <a:pt x="0" y="0"/>
                  </a:moveTo>
                  <a:lnTo>
                    <a:pt x="30851" y="0"/>
                  </a:lnTo>
                  <a:lnTo>
                    <a:pt x="30851" y="30851"/>
                  </a:lnTo>
                  <a:lnTo>
                    <a:pt x="0" y="30851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2" name="任意多边形: 形状 221">
              <a:extLst>
                <a:ext uri="{FF2B5EF4-FFF2-40B4-BE49-F238E27FC236}">
                  <a16:creationId xmlns="" xmlns:a16="http://schemas.microsoft.com/office/drawing/2014/main" id="{D210B749-6DFA-4E4F-A7BC-118B10D68AC2}"/>
                </a:ext>
              </a:extLst>
            </p:cNvPr>
            <p:cNvSpPr/>
            <p:nvPr/>
          </p:nvSpPr>
          <p:spPr>
            <a:xfrm>
              <a:off x="7768863" y="3099520"/>
              <a:ext cx="40066" cy="42580"/>
            </a:xfrm>
            <a:custGeom>
              <a:avLst/>
              <a:gdLst>
                <a:gd name="connsiteX0" fmla="*/ 5292 w 40066"/>
                <a:gd name="connsiteY0" fmla="*/ 15474 h 42580"/>
                <a:gd name="connsiteX1" fmla="*/ 0 w 40066"/>
                <a:gd name="connsiteY1" fmla="*/ 20766 h 42580"/>
                <a:gd name="connsiteX2" fmla="*/ 21815 w 40066"/>
                <a:gd name="connsiteY2" fmla="*/ 42581 h 42580"/>
                <a:gd name="connsiteX3" fmla="*/ 27107 w 40066"/>
                <a:gd name="connsiteY3" fmla="*/ 37289 h 42580"/>
                <a:gd name="connsiteX4" fmla="*/ 40066 w 40066"/>
                <a:gd name="connsiteY4" fmla="*/ 29899 h 42580"/>
                <a:gd name="connsiteX5" fmla="*/ 32445 w 40066"/>
                <a:gd name="connsiteY5" fmla="*/ 0 h 42580"/>
                <a:gd name="connsiteX6" fmla="*/ 5292 w 40066"/>
                <a:gd name="connsiteY6" fmla="*/ 15474 h 425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0066" h="42580">
                  <a:moveTo>
                    <a:pt x="5292" y="15474"/>
                  </a:moveTo>
                  <a:lnTo>
                    <a:pt x="0" y="20766"/>
                  </a:lnTo>
                  <a:lnTo>
                    <a:pt x="21815" y="42581"/>
                  </a:lnTo>
                  <a:lnTo>
                    <a:pt x="27107" y="37289"/>
                  </a:lnTo>
                  <a:cubicBezTo>
                    <a:pt x="30702" y="33695"/>
                    <a:pt x="35176" y="31149"/>
                    <a:pt x="40066" y="29899"/>
                  </a:cubicBezTo>
                  <a:lnTo>
                    <a:pt x="32445" y="0"/>
                  </a:lnTo>
                  <a:cubicBezTo>
                    <a:pt x="22201" y="2607"/>
                    <a:pt x="12805" y="7961"/>
                    <a:pt x="5292" y="15474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3" name="任意多边形: 形状 222">
              <a:extLst>
                <a:ext uri="{FF2B5EF4-FFF2-40B4-BE49-F238E27FC236}">
                  <a16:creationId xmlns="" xmlns:a16="http://schemas.microsoft.com/office/drawing/2014/main" id="{65FA947E-5F02-4135-935F-376A282986FA}"/>
                </a:ext>
              </a:extLst>
            </p:cNvPr>
            <p:cNvSpPr/>
            <p:nvPr/>
          </p:nvSpPr>
          <p:spPr>
            <a:xfrm rot="-2700000">
              <a:off x="7807113" y="2962846"/>
              <a:ext cx="30851" cy="30851"/>
            </a:xfrm>
            <a:custGeom>
              <a:avLst/>
              <a:gdLst>
                <a:gd name="connsiteX0" fmla="*/ 0 w 30851"/>
                <a:gd name="connsiteY0" fmla="*/ 0 h 30851"/>
                <a:gd name="connsiteX1" fmla="*/ 30851 w 30851"/>
                <a:gd name="connsiteY1" fmla="*/ 0 h 30851"/>
                <a:gd name="connsiteX2" fmla="*/ 30851 w 30851"/>
                <a:gd name="connsiteY2" fmla="*/ 30851 h 30851"/>
                <a:gd name="connsiteX3" fmla="*/ 0 w 30851"/>
                <a:gd name="connsiteY3" fmla="*/ 30851 h 3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1" h="30851">
                  <a:moveTo>
                    <a:pt x="0" y="0"/>
                  </a:moveTo>
                  <a:lnTo>
                    <a:pt x="30851" y="0"/>
                  </a:lnTo>
                  <a:lnTo>
                    <a:pt x="30851" y="30851"/>
                  </a:lnTo>
                  <a:lnTo>
                    <a:pt x="0" y="30851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4" name="图形 30">
            <a:extLst>
              <a:ext uri="{FF2B5EF4-FFF2-40B4-BE49-F238E27FC236}">
                <a16:creationId xmlns="" xmlns:a16="http://schemas.microsoft.com/office/drawing/2014/main" id="{08609F21-EA50-47F9-8A19-D5FBDB731846}"/>
              </a:ext>
            </a:extLst>
          </p:cNvPr>
          <p:cNvGrpSpPr/>
          <p:nvPr/>
        </p:nvGrpSpPr>
        <p:grpSpPr>
          <a:xfrm>
            <a:off x="8996085" y="1864701"/>
            <a:ext cx="477562" cy="477562"/>
            <a:chOff x="9034528" y="2261939"/>
            <a:chExt cx="987386" cy="987386"/>
          </a:xfrm>
          <a:solidFill>
            <a:schemeClr val="bg1"/>
          </a:solidFill>
        </p:grpSpPr>
        <p:sp>
          <p:nvSpPr>
            <p:cNvPr id="225" name="任意多边形: 形状 224">
              <a:extLst>
                <a:ext uri="{FF2B5EF4-FFF2-40B4-BE49-F238E27FC236}">
                  <a16:creationId xmlns="" xmlns:a16="http://schemas.microsoft.com/office/drawing/2014/main" id="{9228212E-8220-4E44-A22B-F7F14960DCBE}"/>
                </a:ext>
              </a:extLst>
            </p:cNvPr>
            <p:cNvSpPr/>
            <p:nvPr/>
          </p:nvSpPr>
          <p:spPr>
            <a:xfrm>
              <a:off x="9235090" y="2462501"/>
              <a:ext cx="215990" cy="215990"/>
            </a:xfrm>
            <a:custGeom>
              <a:avLst/>
              <a:gdLst>
                <a:gd name="connsiteX0" fmla="*/ 107995 w 215990"/>
                <a:gd name="connsiteY0" fmla="*/ 215991 h 215990"/>
                <a:gd name="connsiteX1" fmla="*/ 215991 w 215990"/>
                <a:gd name="connsiteY1" fmla="*/ 107995 h 215990"/>
                <a:gd name="connsiteX2" fmla="*/ 107995 w 215990"/>
                <a:gd name="connsiteY2" fmla="*/ 0 h 215990"/>
                <a:gd name="connsiteX3" fmla="*/ 0 w 215990"/>
                <a:gd name="connsiteY3" fmla="*/ 107995 h 215990"/>
                <a:gd name="connsiteX4" fmla="*/ 107995 w 215990"/>
                <a:gd name="connsiteY4" fmla="*/ 215991 h 215990"/>
                <a:gd name="connsiteX5" fmla="*/ 107995 w 215990"/>
                <a:gd name="connsiteY5" fmla="*/ 30856 h 215990"/>
                <a:gd name="connsiteX6" fmla="*/ 185135 w 215990"/>
                <a:gd name="connsiteY6" fmla="*/ 107995 h 215990"/>
                <a:gd name="connsiteX7" fmla="*/ 107995 w 215990"/>
                <a:gd name="connsiteY7" fmla="*/ 185135 h 215990"/>
                <a:gd name="connsiteX8" fmla="*/ 30856 w 215990"/>
                <a:gd name="connsiteY8" fmla="*/ 107995 h 215990"/>
                <a:gd name="connsiteX9" fmla="*/ 107995 w 215990"/>
                <a:gd name="connsiteY9" fmla="*/ 30856 h 215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5990" h="215990">
                  <a:moveTo>
                    <a:pt x="107995" y="215991"/>
                  </a:moveTo>
                  <a:cubicBezTo>
                    <a:pt x="167547" y="215991"/>
                    <a:pt x="215991" y="167547"/>
                    <a:pt x="215991" y="107995"/>
                  </a:cubicBezTo>
                  <a:cubicBezTo>
                    <a:pt x="215991" y="48444"/>
                    <a:pt x="167547" y="0"/>
                    <a:pt x="107995" y="0"/>
                  </a:cubicBezTo>
                  <a:cubicBezTo>
                    <a:pt x="48444" y="0"/>
                    <a:pt x="0" y="48444"/>
                    <a:pt x="0" y="107995"/>
                  </a:cubicBezTo>
                  <a:cubicBezTo>
                    <a:pt x="0" y="167547"/>
                    <a:pt x="48444" y="215991"/>
                    <a:pt x="107995" y="215991"/>
                  </a:cubicBezTo>
                  <a:close/>
                  <a:moveTo>
                    <a:pt x="107995" y="30856"/>
                  </a:moveTo>
                  <a:cubicBezTo>
                    <a:pt x="150530" y="30856"/>
                    <a:pt x="185135" y="65461"/>
                    <a:pt x="185135" y="107995"/>
                  </a:cubicBezTo>
                  <a:cubicBezTo>
                    <a:pt x="185135" y="150530"/>
                    <a:pt x="150530" y="185135"/>
                    <a:pt x="107995" y="185135"/>
                  </a:cubicBezTo>
                  <a:cubicBezTo>
                    <a:pt x="65461" y="185135"/>
                    <a:pt x="30856" y="150530"/>
                    <a:pt x="30856" y="107995"/>
                  </a:cubicBezTo>
                  <a:cubicBezTo>
                    <a:pt x="30856" y="65461"/>
                    <a:pt x="65461" y="30856"/>
                    <a:pt x="107995" y="30856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="" xmlns:a16="http://schemas.microsoft.com/office/drawing/2014/main" id="{EA63399F-131E-4C9C-B6C7-5B8CE318EB6A}"/>
                </a:ext>
              </a:extLst>
            </p:cNvPr>
            <p:cNvSpPr/>
            <p:nvPr/>
          </p:nvSpPr>
          <p:spPr>
            <a:xfrm>
              <a:off x="9142523" y="2369934"/>
              <a:ext cx="401125" cy="401125"/>
            </a:xfrm>
            <a:custGeom>
              <a:avLst/>
              <a:gdLst>
                <a:gd name="connsiteX0" fmla="*/ 17495 w 401125"/>
                <a:gd name="connsiteY0" fmla="*/ 301137 h 401125"/>
                <a:gd name="connsiteX1" fmla="*/ 99988 w 401125"/>
                <a:gd name="connsiteY1" fmla="*/ 383630 h 401125"/>
                <a:gd name="connsiteX2" fmla="*/ 132911 w 401125"/>
                <a:gd name="connsiteY2" fmla="*/ 363867 h 401125"/>
                <a:gd name="connsiteX3" fmla="*/ 142230 w 401125"/>
                <a:gd name="connsiteY3" fmla="*/ 401126 h 401125"/>
                <a:gd name="connsiteX4" fmla="*/ 258896 w 401125"/>
                <a:gd name="connsiteY4" fmla="*/ 401126 h 401125"/>
                <a:gd name="connsiteX5" fmla="*/ 268199 w 401125"/>
                <a:gd name="connsiteY5" fmla="*/ 363852 h 401125"/>
                <a:gd name="connsiteX6" fmla="*/ 301122 w 401125"/>
                <a:gd name="connsiteY6" fmla="*/ 383615 h 401125"/>
                <a:gd name="connsiteX7" fmla="*/ 383615 w 401125"/>
                <a:gd name="connsiteY7" fmla="*/ 301122 h 401125"/>
                <a:gd name="connsiteX8" fmla="*/ 363852 w 401125"/>
                <a:gd name="connsiteY8" fmla="*/ 268199 h 401125"/>
                <a:gd name="connsiteX9" fmla="*/ 401126 w 401125"/>
                <a:gd name="connsiteY9" fmla="*/ 258896 h 401125"/>
                <a:gd name="connsiteX10" fmla="*/ 401126 w 401125"/>
                <a:gd name="connsiteY10" fmla="*/ 142230 h 401125"/>
                <a:gd name="connsiteX11" fmla="*/ 363852 w 401125"/>
                <a:gd name="connsiteY11" fmla="*/ 132927 h 401125"/>
                <a:gd name="connsiteX12" fmla="*/ 383615 w 401125"/>
                <a:gd name="connsiteY12" fmla="*/ 100004 h 401125"/>
                <a:gd name="connsiteX13" fmla="*/ 301122 w 401125"/>
                <a:gd name="connsiteY13" fmla="*/ 17511 h 401125"/>
                <a:gd name="connsiteX14" fmla="*/ 268199 w 401125"/>
                <a:gd name="connsiteY14" fmla="*/ 37274 h 401125"/>
                <a:gd name="connsiteX15" fmla="*/ 258896 w 401125"/>
                <a:gd name="connsiteY15" fmla="*/ 0 h 401125"/>
                <a:gd name="connsiteX16" fmla="*/ 142230 w 401125"/>
                <a:gd name="connsiteY16" fmla="*/ 0 h 401125"/>
                <a:gd name="connsiteX17" fmla="*/ 132927 w 401125"/>
                <a:gd name="connsiteY17" fmla="*/ 37274 h 401125"/>
                <a:gd name="connsiteX18" fmla="*/ 100004 w 401125"/>
                <a:gd name="connsiteY18" fmla="*/ 17511 h 401125"/>
                <a:gd name="connsiteX19" fmla="*/ 17511 w 401125"/>
                <a:gd name="connsiteY19" fmla="*/ 100004 h 401125"/>
                <a:gd name="connsiteX20" fmla="*/ 37274 w 401125"/>
                <a:gd name="connsiteY20" fmla="*/ 132927 h 401125"/>
                <a:gd name="connsiteX21" fmla="*/ 0 w 401125"/>
                <a:gd name="connsiteY21" fmla="*/ 142230 h 401125"/>
                <a:gd name="connsiteX22" fmla="*/ 0 w 401125"/>
                <a:gd name="connsiteY22" fmla="*/ 258896 h 401125"/>
                <a:gd name="connsiteX23" fmla="*/ 37274 w 401125"/>
                <a:gd name="connsiteY23" fmla="*/ 268199 h 401125"/>
                <a:gd name="connsiteX24" fmla="*/ 30856 w 401125"/>
                <a:gd name="connsiteY24" fmla="*/ 234797 h 401125"/>
                <a:gd name="connsiteX25" fmla="*/ 30856 w 401125"/>
                <a:gd name="connsiteY25" fmla="*/ 166328 h 401125"/>
                <a:gd name="connsiteX26" fmla="*/ 68592 w 401125"/>
                <a:gd name="connsiteY26" fmla="*/ 156902 h 401125"/>
                <a:gd name="connsiteX27" fmla="*/ 76337 w 401125"/>
                <a:gd name="connsiteY27" fmla="*/ 138049 h 401125"/>
                <a:gd name="connsiteX28" fmla="*/ 56343 w 401125"/>
                <a:gd name="connsiteY28" fmla="*/ 104755 h 401125"/>
                <a:gd name="connsiteX29" fmla="*/ 104755 w 401125"/>
                <a:gd name="connsiteY29" fmla="*/ 56343 h 401125"/>
                <a:gd name="connsiteX30" fmla="*/ 138049 w 401125"/>
                <a:gd name="connsiteY30" fmla="*/ 76337 h 401125"/>
                <a:gd name="connsiteX31" fmla="*/ 156902 w 401125"/>
                <a:gd name="connsiteY31" fmla="*/ 68592 h 401125"/>
                <a:gd name="connsiteX32" fmla="*/ 166328 w 401125"/>
                <a:gd name="connsiteY32" fmla="*/ 30856 h 401125"/>
                <a:gd name="connsiteX33" fmla="*/ 234797 w 401125"/>
                <a:gd name="connsiteY33" fmla="*/ 30856 h 401125"/>
                <a:gd name="connsiteX34" fmla="*/ 244224 w 401125"/>
                <a:gd name="connsiteY34" fmla="*/ 68592 h 401125"/>
                <a:gd name="connsiteX35" fmla="*/ 263077 w 401125"/>
                <a:gd name="connsiteY35" fmla="*/ 76337 h 401125"/>
                <a:gd name="connsiteX36" fmla="*/ 296370 w 401125"/>
                <a:gd name="connsiteY36" fmla="*/ 56343 h 401125"/>
                <a:gd name="connsiteX37" fmla="*/ 344783 w 401125"/>
                <a:gd name="connsiteY37" fmla="*/ 104755 h 401125"/>
                <a:gd name="connsiteX38" fmla="*/ 324788 w 401125"/>
                <a:gd name="connsiteY38" fmla="*/ 138049 h 401125"/>
                <a:gd name="connsiteX39" fmla="*/ 332533 w 401125"/>
                <a:gd name="connsiteY39" fmla="*/ 156902 h 401125"/>
                <a:gd name="connsiteX40" fmla="*/ 370270 w 401125"/>
                <a:gd name="connsiteY40" fmla="*/ 166328 h 401125"/>
                <a:gd name="connsiteX41" fmla="*/ 370270 w 401125"/>
                <a:gd name="connsiteY41" fmla="*/ 234797 h 401125"/>
                <a:gd name="connsiteX42" fmla="*/ 340201 w 401125"/>
                <a:gd name="connsiteY42" fmla="*/ 242311 h 401125"/>
                <a:gd name="connsiteX43" fmla="*/ 331962 w 401125"/>
                <a:gd name="connsiteY43" fmla="*/ 245489 h 401125"/>
                <a:gd name="connsiteX44" fmla="*/ 324773 w 401125"/>
                <a:gd name="connsiteY44" fmla="*/ 263046 h 401125"/>
                <a:gd name="connsiteX45" fmla="*/ 344767 w 401125"/>
                <a:gd name="connsiteY45" fmla="*/ 296370 h 401125"/>
                <a:gd name="connsiteX46" fmla="*/ 296355 w 401125"/>
                <a:gd name="connsiteY46" fmla="*/ 344783 h 401125"/>
                <a:gd name="connsiteX47" fmla="*/ 263061 w 401125"/>
                <a:gd name="connsiteY47" fmla="*/ 324788 h 401125"/>
                <a:gd name="connsiteX48" fmla="*/ 244208 w 401125"/>
                <a:gd name="connsiteY48" fmla="*/ 332533 h 401125"/>
                <a:gd name="connsiteX49" fmla="*/ 234797 w 401125"/>
                <a:gd name="connsiteY49" fmla="*/ 370270 h 401125"/>
                <a:gd name="connsiteX50" fmla="*/ 166328 w 401125"/>
                <a:gd name="connsiteY50" fmla="*/ 370270 h 401125"/>
                <a:gd name="connsiteX51" fmla="*/ 156902 w 401125"/>
                <a:gd name="connsiteY51" fmla="*/ 332533 h 401125"/>
                <a:gd name="connsiteX52" fmla="*/ 138049 w 401125"/>
                <a:gd name="connsiteY52" fmla="*/ 324788 h 401125"/>
                <a:gd name="connsiteX53" fmla="*/ 104755 w 401125"/>
                <a:gd name="connsiteY53" fmla="*/ 344783 h 401125"/>
                <a:gd name="connsiteX54" fmla="*/ 56343 w 401125"/>
                <a:gd name="connsiteY54" fmla="*/ 296370 h 401125"/>
                <a:gd name="connsiteX55" fmla="*/ 76337 w 401125"/>
                <a:gd name="connsiteY55" fmla="*/ 263046 h 401125"/>
                <a:gd name="connsiteX56" fmla="*/ 68623 w 401125"/>
                <a:gd name="connsiteY56" fmla="*/ 244239 h 401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401125" h="401125">
                  <a:moveTo>
                    <a:pt x="17495" y="301137"/>
                  </a:moveTo>
                  <a:lnTo>
                    <a:pt x="99988" y="383630"/>
                  </a:lnTo>
                  <a:lnTo>
                    <a:pt x="132911" y="363867"/>
                  </a:lnTo>
                  <a:lnTo>
                    <a:pt x="142230" y="401126"/>
                  </a:lnTo>
                  <a:lnTo>
                    <a:pt x="258896" y="401126"/>
                  </a:lnTo>
                  <a:lnTo>
                    <a:pt x="268199" y="363852"/>
                  </a:lnTo>
                  <a:lnTo>
                    <a:pt x="301122" y="383615"/>
                  </a:lnTo>
                  <a:lnTo>
                    <a:pt x="383615" y="301122"/>
                  </a:lnTo>
                  <a:lnTo>
                    <a:pt x="363852" y="268199"/>
                  </a:lnTo>
                  <a:lnTo>
                    <a:pt x="401126" y="258896"/>
                  </a:lnTo>
                  <a:lnTo>
                    <a:pt x="401126" y="142230"/>
                  </a:lnTo>
                  <a:lnTo>
                    <a:pt x="363852" y="132927"/>
                  </a:lnTo>
                  <a:lnTo>
                    <a:pt x="383615" y="100004"/>
                  </a:lnTo>
                  <a:lnTo>
                    <a:pt x="301122" y="17511"/>
                  </a:lnTo>
                  <a:lnTo>
                    <a:pt x="268199" y="37274"/>
                  </a:lnTo>
                  <a:lnTo>
                    <a:pt x="258896" y="0"/>
                  </a:lnTo>
                  <a:lnTo>
                    <a:pt x="142230" y="0"/>
                  </a:lnTo>
                  <a:lnTo>
                    <a:pt x="132927" y="37274"/>
                  </a:lnTo>
                  <a:lnTo>
                    <a:pt x="100004" y="17511"/>
                  </a:lnTo>
                  <a:lnTo>
                    <a:pt x="17511" y="100004"/>
                  </a:lnTo>
                  <a:lnTo>
                    <a:pt x="37274" y="132927"/>
                  </a:lnTo>
                  <a:lnTo>
                    <a:pt x="0" y="142230"/>
                  </a:lnTo>
                  <a:lnTo>
                    <a:pt x="0" y="258896"/>
                  </a:lnTo>
                  <a:lnTo>
                    <a:pt x="37274" y="268199"/>
                  </a:lnTo>
                  <a:close/>
                  <a:moveTo>
                    <a:pt x="30856" y="234797"/>
                  </a:moveTo>
                  <a:lnTo>
                    <a:pt x="30856" y="166328"/>
                  </a:lnTo>
                  <a:lnTo>
                    <a:pt x="68592" y="156902"/>
                  </a:lnTo>
                  <a:lnTo>
                    <a:pt x="76337" y="138049"/>
                  </a:lnTo>
                  <a:lnTo>
                    <a:pt x="56343" y="104755"/>
                  </a:lnTo>
                  <a:lnTo>
                    <a:pt x="104755" y="56343"/>
                  </a:lnTo>
                  <a:lnTo>
                    <a:pt x="138049" y="76337"/>
                  </a:lnTo>
                  <a:lnTo>
                    <a:pt x="156902" y="68592"/>
                  </a:lnTo>
                  <a:lnTo>
                    <a:pt x="166328" y="30856"/>
                  </a:lnTo>
                  <a:lnTo>
                    <a:pt x="234797" y="30856"/>
                  </a:lnTo>
                  <a:lnTo>
                    <a:pt x="244224" y="68592"/>
                  </a:lnTo>
                  <a:lnTo>
                    <a:pt x="263077" y="76337"/>
                  </a:lnTo>
                  <a:lnTo>
                    <a:pt x="296370" y="56343"/>
                  </a:lnTo>
                  <a:lnTo>
                    <a:pt x="344783" y="104755"/>
                  </a:lnTo>
                  <a:lnTo>
                    <a:pt x="324788" y="138049"/>
                  </a:lnTo>
                  <a:lnTo>
                    <a:pt x="332533" y="156902"/>
                  </a:lnTo>
                  <a:lnTo>
                    <a:pt x="370270" y="166328"/>
                  </a:lnTo>
                  <a:lnTo>
                    <a:pt x="370270" y="234797"/>
                  </a:lnTo>
                  <a:lnTo>
                    <a:pt x="340201" y="242311"/>
                  </a:lnTo>
                  <a:lnTo>
                    <a:pt x="331962" y="245489"/>
                  </a:lnTo>
                  <a:lnTo>
                    <a:pt x="324773" y="263046"/>
                  </a:lnTo>
                  <a:lnTo>
                    <a:pt x="344767" y="296370"/>
                  </a:lnTo>
                  <a:lnTo>
                    <a:pt x="296355" y="344783"/>
                  </a:lnTo>
                  <a:lnTo>
                    <a:pt x="263061" y="324788"/>
                  </a:lnTo>
                  <a:lnTo>
                    <a:pt x="244208" y="332533"/>
                  </a:lnTo>
                  <a:lnTo>
                    <a:pt x="234797" y="370270"/>
                  </a:lnTo>
                  <a:lnTo>
                    <a:pt x="166328" y="370270"/>
                  </a:lnTo>
                  <a:lnTo>
                    <a:pt x="156902" y="332533"/>
                  </a:lnTo>
                  <a:lnTo>
                    <a:pt x="138049" y="324788"/>
                  </a:lnTo>
                  <a:lnTo>
                    <a:pt x="104755" y="344783"/>
                  </a:lnTo>
                  <a:lnTo>
                    <a:pt x="56343" y="296370"/>
                  </a:lnTo>
                  <a:lnTo>
                    <a:pt x="76337" y="263046"/>
                  </a:lnTo>
                  <a:lnTo>
                    <a:pt x="68623" y="244239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="" xmlns:a16="http://schemas.microsoft.com/office/drawing/2014/main" id="{DDD3A0A6-31B9-4A9C-9C84-27589780C935}"/>
                </a:ext>
              </a:extLst>
            </p:cNvPr>
            <p:cNvSpPr/>
            <p:nvPr/>
          </p:nvSpPr>
          <p:spPr>
            <a:xfrm>
              <a:off x="9049972" y="2277331"/>
              <a:ext cx="962654" cy="956566"/>
            </a:xfrm>
            <a:custGeom>
              <a:avLst/>
              <a:gdLst>
                <a:gd name="connsiteX0" fmla="*/ 601410 w 962654"/>
                <a:gd name="connsiteY0" fmla="*/ 240218 h 956566"/>
                <a:gd name="connsiteX1" fmla="*/ 584007 w 962654"/>
                <a:gd name="connsiteY1" fmla="*/ 258484 h 956566"/>
                <a:gd name="connsiteX2" fmla="*/ 488616 w 962654"/>
                <a:gd name="connsiteY2" fmla="*/ 74753 h 956566"/>
                <a:gd name="connsiteX3" fmla="*/ 259790 w 962654"/>
                <a:gd name="connsiteY3" fmla="*/ 1872 h 956566"/>
                <a:gd name="connsiteX4" fmla="*/ 986 w 962654"/>
                <a:gd name="connsiteY4" fmla="*/ 268574 h 956566"/>
                <a:gd name="connsiteX5" fmla="*/ 83109 w 962654"/>
                <a:gd name="connsiteY5" fmla="*/ 497617 h 956566"/>
                <a:gd name="connsiteX6" fmla="*/ 103798 w 962654"/>
                <a:gd name="connsiteY6" fmla="*/ 525001 h 956566"/>
                <a:gd name="connsiteX7" fmla="*/ 61695 w 962654"/>
                <a:gd name="connsiteY7" fmla="*/ 570868 h 956566"/>
                <a:gd name="connsiteX8" fmla="*/ 73729 w 962654"/>
                <a:gd name="connsiteY8" fmla="*/ 601724 h 956566"/>
                <a:gd name="connsiteX9" fmla="*/ 61695 w 962654"/>
                <a:gd name="connsiteY9" fmla="*/ 632580 h 956566"/>
                <a:gd name="connsiteX10" fmla="*/ 107979 w 962654"/>
                <a:gd name="connsiteY10" fmla="*/ 678864 h 956566"/>
                <a:gd name="connsiteX11" fmla="*/ 124317 w 962654"/>
                <a:gd name="connsiteY11" fmla="*/ 678864 h 956566"/>
                <a:gd name="connsiteX12" fmla="*/ 238221 w 962654"/>
                <a:gd name="connsiteY12" fmla="*/ 800065 h 956566"/>
                <a:gd name="connsiteX13" fmla="*/ 394722 w 962654"/>
                <a:gd name="connsiteY13" fmla="*/ 956566 h 956566"/>
                <a:gd name="connsiteX14" fmla="*/ 623703 w 962654"/>
                <a:gd name="connsiteY14" fmla="*/ 956566 h 956566"/>
                <a:gd name="connsiteX15" fmla="*/ 962654 w 962654"/>
                <a:gd name="connsiteY15" fmla="*/ 601477 h 956566"/>
                <a:gd name="connsiteX16" fmla="*/ 601934 w 962654"/>
                <a:gd name="connsiteY16" fmla="*/ 284403 h 956566"/>
                <a:gd name="connsiteX17" fmla="*/ 919518 w 962654"/>
                <a:gd name="connsiteY17" fmla="*/ 601971 h 956566"/>
                <a:gd name="connsiteX18" fmla="*/ 616838 w 962654"/>
                <a:gd name="connsiteY18" fmla="*/ 919061 h 956566"/>
                <a:gd name="connsiteX19" fmla="*/ 509105 w 962654"/>
                <a:gd name="connsiteY19" fmla="*/ 811328 h 956566"/>
                <a:gd name="connsiteX20" fmla="*/ 401109 w 962654"/>
                <a:gd name="connsiteY20" fmla="*/ 919323 h 956566"/>
                <a:gd name="connsiteX21" fmla="*/ 284073 w 962654"/>
                <a:gd name="connsiteY21" fmla="*/ 802287 h 956566"/>
                <a:gd name="connsiteX22" fmla="*/ 323970 w 962654"/>
                <a:gd name="connsiteY22" fmla="*/ 802287 h 956566"/>
                <a:gd name="connsiteX23" fmla="*/ 461911 w 962654"/>
                <a:gd name="connsiteY23" fmla="*/ 678864 h 956566"/>
                <a:gd name="connsiteX24" fmla="*/ 478249 w 962654"/>
                <a:gd name="connsiteY24" fmla="*/ 678864 h 956566"/>
                <a:gd name="connsiteX25" fmla="*/ 524533 w 962654"/>
                <a:gd name="connsiteY25" fmla="*/ 632580 h 956566"/>
                <a:gd name="connsiteX26" fmla="*/ 512499 w 962654"/>
                <a:gd name="connsiteY26" fmla="*/ 601724 h 956566"/>
                <a:gd name="connsiteX27" fmla="*/ 524533 w 962654"/>
                <a:gd name="connsiteY27" fmla="*/ 570868 h 956566"/>
                <a:gd name="connsiteX28" fmla="*/ 482168 w 962654"/>
                <a:gd name="connsiteY28" fmla="*/ 524986 h 956566"/>
                <a:gd name="connsiteX29" fmla="*/ 502100 w 962654"/>
                <a:gd name="connsiteY29" fmla="*/ 498650 h 956566"/>
                <a:gd name="connsiteX30" fmla="*/ 585858 w 962654"/>
                <a:gd name="connsiteY30" fmla="*/ 301281 h 956566"/>
                <a:gd name="connsiteX31" fmla="*/ 579857 w 962654"/>
                <a:gd name="connsiteY31" fmla="*/ 925710 h 956566"/>
                <a:gd name="connsiteX32" fmla="*/ 438352 w 962654"/>
                <a:gd name="connsiteY32" fmla="*/ 925710 h 956566"/>
                <a:gd name="connsiteX33" fmla="*/ 509105 w 962654"/>
                <a:gd name="connsiteY33" fmla="*/ 854958 h 956566"/>
                <a:gd name="connsiteX34" fmla="*/ 31750 w 962654"/>
                <a:gd name="connsiteY34" fmla="*/ 271089 h 956566"/>
                <a:gd name="connsiteX35" fmla="*/ 263184 w 962654"/>
                <a:gd name="connsiteY35" fmla="*/ 32542 h 956566"/>
                <a:gd name="connsiteX36" fmla="*/ 468020 w 962654"/>
                <a:gd name="connsiteY36" fmla="*/ 97725 h 956566"/>
                <a:gd name="connsiteX37" fmla="*/ 555388 w 962654"/>
                <a:gd name="connsiteY37" fmla="*/ 293166 h 956566"/>
                <a:gd name="connsiteX38" fmla="*/ 480100 w 962654"/>
                <a:gd name="connsiteY38" fmla="*/ 477020 h 956566"/>
                <a:gd name="connsiteX39" fmla="*/ 447671 w 962654"/>
                <a:gd name="connsiteY39" fmla="*/ 524585 h 956566"/>
                <a:gd name="connsiteX40" fmla="*/ 138310 w 962654"/>
                <a:gd name="connsiteY40" fmla="*/ 524585 h 956566"/>
                <a:gd name="connsiteX41" fmla="*/ 105217 w 962654"/>
                <a:gd name="connsiteY41" fmla="*/ 476079 h 956566"/>
                <a:gd name="connsiteX42" fmla="*/ 31750 w 962654"/>
                <a:gd name="connsiteY42" fmla="*/ 271089 h 956566"/>
                <a:gd name="connsiteX43" fmla="*/ 107979 w 962654"/>
                <a:gd name="connsiteY43" fmla="*/ 555441 h 956566"/>
                <a:gd name="connsiteX44" fmla="*/ 478249 w 962654"/>
                <a:gd name="connsiteY44" fmla="*/ 555441 h 956566"/>
                <a:gd name="connsiteX45" fmla="*/ 493677 w 962654"/>
                <a:gd name="connsiteY45" fmla="*/ 570868 h 956566"/>
                <a:gd name="connsiteX46" fmla="*/ 478249 w 962654"/>
                <a:gd name="connsiteY46" fmla="*/ 586296 h 956566"/>
                <a:gd name="connsiteX47" fmla="*/ 107979 w 962654"/>
                <a:gd name="connsiteY47" fmla="*/ 586296 h 956566"/>
                <a:gd name="connsiteX48" fmla="*/ 92551 w 962654"/>
                <a:gd name="connsiteY48" fmla="*/ 570868 h 956566"/>
                <a:gd name="connsiteX49" fmla="*/ 107979 w 962654"/>
                <a:gd name="connsiteY49" fmla="*/ 555441 h 956566"/>
                <a:gd name="connsiteX50" fmla="*/ 92551 w 962654"/>
                <a:gd name="connsiteY50" fmla="*/ 632580 h 956566"/>
                <a:gd name="connsiteX51" fmla="*/ 107979 w 962654"/>
                <a:gd name="connsiteY51" fmla="*/ 617152 h 956566"/>
                <a:gd name="connsiteX52" fmla="*/ 478249 w 962654"/>
                <a:gd name="connsiteY52" fmla="*/ 617152 h 956566"/>
                <a:gd name="connsiteX53" fmla="*/ 493677 w 962654"/>
                <a:gd name="connsiteY53" fmla="*/ 632580 h 956566"/>
                <a:gd name="connsiteX54" fmla="*/ 478249 w 962654"/>
                <a:gd name="connsiteY54" fmla="*/ 648008 h 956566"/>
                <a:gd name="connsiteX55" fmla="*/ 107979 w 962654"/>
                <a:gd name="connsiteY55" fmla="*/ 648008 h 956566"/>
                <a:gd name="connsiteX56" fmla="*/ 92551 w 962654"/>
                <a:gd name="connsiteY56" fmla="*/ 632580 h 956566"/>
                <a:gd name="connsiteX57" fmla="*/ 155497 w 962654"/>
                <a:gd name="connsiteY57" fmla="*/ 678864 h 956566"/>
                <a:gd name="connsiteX58" fmla="*/ 430731 w 962654"/>
                <a:gd name="connsiteY58" fmla="*/ 678864 h 956566"/>
                <a:gd name="connsiteX59" fmla="*/ 323970 w 962654"/>
                <a:gd name="connsiteY59" fmla="*/ 771431 h 956566"/>
                <a:gd name="connsiteX60" fmla="*/ 262258 w 962654"/>
                <a:gd name="connsiteY60" fmla="*/ 771431 h 956566"/>
                <a:gd name="connsiteX61" fmla="*/ 155497 w 962654"/>
                <a:gd name="connsiteY61" fmla="*/ 678864 h 956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962654" h="956566">
                  <a:moveTo>
                    <a:pt x="601410" y="240218"/>
                  </a:moveTo>
                  <a:lnTo>
                    <a:pt x="584007" y="258484"/>
                  </a:lnTo>
                  <a:cubicBezTo>
                    <a:pt x="575583" y="188133"/>
                    <a:pt x="541966" y="122533"/>
                    <a:pt x="488616" y="74753"/>
                  </a:cubicBezTo>
                  <a:cubicBezTo>
                    <a:pt x="425717" y="18410"/>
                    <a:pt x="344458" y="-7478"/>
                    <a:pt x="259790" y="1872"/>
                  </a:cubicBezTo>
                  <a:cubicBezTo>
                    <a:pt x="121201" y="17192"/>
                    <a:pt x="12357" y="129353"/>
                    <a:pt x="986" y="268574"/>
                  </a:cubicBezTo>
                  <a:cubicBezTo>
                    <a:pt x="-5956" y="353427"/>
                    <a:pt x="23990" y="436923"/>
                    <a:pt x="83109" y="497617"/>
                  </a:cubicBezTo>
                  <a:cubicBezTo>
                    <a:pt x="91178" y="505902"/>
                    <a:pt x="97997" y="515127"/>
                    <a:pt x="103798" y="525001"/>
                  </a:cubicBezTo>
                  <a:cubicBezTo>
                    <a:pt x="80255" y="527161"/>
                    <a:pt x="61695" y="546770"/>
                    <a:pt x="61695" y="570868"/>
                  </a:cubicBezTo>
                  <a:cubicBezTo>
                    <a:pt x="61695" y="582763"/>
                    <a:pt x="66339" y="593517"/>
                    <a:pt x="73729" y="601724"/>
                  </a:cubicBezTo>
                  <a:cubicBezTo>
                    <a:pt x="66339" y="609932"/>
                    <a:pt x="61695" y="620685"/>
                    <a:pt x="61695" y="632580"/>
                  </a:cubicBezTo>
                  <a:cubicBezTo>
                    <a:pt x="61695" y="658098"/>
                    <a:pt x="82461" y="678864"/>
                    <a:pt x="107979" y="678864"/>
                  </a:cubicBezTo>
                  <a:lnTo>
                    <a:pt x="124317" y="678864"/>
                  </a:lnTo>
                  <a:cubicBezTo>
                    <a:pt x="131136" y="740205"/>
                    <a:pt x="178068" y="789497"/>
                    <a:pt x="238221" y="800065"/>
                  </a:cubicBezTo>
                  <a:lnTo>
                    <a:pt x="394722" y="956566"/>
                  </a:lnTo>
                  <a:lnTo>
                    <a:pt x="623703" y="956566"/>
                  </a:lnTo>
                  <a:lnTo>
                    <a:pt x="962654" y="601477"/>
                  </a:lnTo>
                  <a:close/>
                  <a:moveTo>
                    <a:pt x="601934" y="284403"/>
                  </a:moveTo>
                  <a:lnTo>
                    <a:pt x="919518" y="601971"/>
                  </a:lnTo>
                  <a:lnTo>
                    <a:pt x="616838" y="919061"/>
                  </a:lnTo>
                  <a:lnTo>
                    <a:pt x="509105" y="811328"/>
                  </a:lnTo>
                  <a:lnTo>
                    <a:pt x="401109" y="919323"/>
                  </a:lnTo>
                  <a:lnTo>
                    <a:pt x="284073" y="802287"/>
                  </a:lnTo>
                  <a:lnTo>
                    <a:pt x="323970" y="802287"/>
                  </a:lnTo>
                  <a:cubicBezTo>
                    <a:pt x="395308" y="802287"/>
                    <a:pt x="454197" y="748181"/>
                    <a:pt x="461911" y="678864"/>
                  </a:cubicBezTo>
                  <a:lnTo>
                    <a:pt x="478249" y="678864"/>
                  </a:lnTo>
                  <a:cubicBezTo>
                    <a:pt x="503767" y="678864"/>
                    <a:pt x="524533" y="658098"/>
                    <a:pt x="524533" y="632580"/>
                  </a:cubicBezTo>
                  <a:cubicBezTo>
                    <a:pt x="524533" y="620685"/>
                    <a:pt x="519889" y="609932"/>
                    <a:pt x="512499" y="601724"/>
                  </a:cubicBezTo>
                  <a:cubicBezTo>
                    <a:pt x="519904" y="593517"/>
                    <a:pt x="524533" y="582763"/>
                    <a:pt x="524533" y="570868"/>
                  </a:cubicBezTo>
                  <a:cubicBezTo>
                    <a:pt x="524533" y="546677"/>
                    <a:pt x="505834" y="527007"/>
                    <a:pt x="482168" y="524986"/>
                  </a:cubicBezTo>
                  <a:cubicBezTo>
                    <a:pt x="487768" y="515420"/>
                    <a:pt x="494340" y="506549"/>
                    <a:pt x="502100" y="498650"/>
                  </a:cubicBezTo>
                  <a:cubicBezTo>
                    <a:pt x="554447" y="445440"/>
                    <a:pt x="583822" y="375597"/>
                    <a:pt x="585858" y="301281"/>
                  </a:cubicBezTo>
                  <a:close/>
                  <a:moveTo>
                    <a:pt x="579857" y="925710"/>
                  </a:moveTo>
                  <a:lnTo>
                    <a:pt x="438352" y="925710"/>
                  </a:lnTo>
                  <a:lnTo>
                    <a:pt x="509105" y="854958"/>
                  </a:lnTo>
                  <a:close/>
                  <a:moveTo>
                    <a:pt x="31750" y="271089"/>
                  </a:moveTo>
                  <a:cubicBezTo>
                    <a:pt x="41747" y="148560"/>
                    <a:pt x="141242" y="46011"/>
                    <a:pt x="263184" y="32542"/>
                  </a:cubicBezTo>
                  <a:cubicBezTo>
                    <a:pt x="338966" y="24165"/>
                    <a:pt x="411739" y="47322"/>
                    <a:pt x="468020" y="97725"/>
                  </a:cubicBezTo>
                  <a:cubicBezTo>
                    <a:pt x="523545" y="147465"/>
                    <a:pt x="555388" y="218696"/>
                    <a:pt x="555388" y="293166"/>
                  </a:cubicBezTo>
                  <a:cubicBezTo>
                    <a:pt x="555388" y="362376"/>
                    <a:pt x="528652" y="427667"/>
                    <a:pt x="480100" y="477020"/>
                  </a:cubicBezTo>
                  <a:cubicBezTo>
                    <a:pt x="466554" y="490798"/>
                    <a:pt x="455786" y="506843"/>
                    <a:pt x="447671" y="524585"/>
                  </a:cubicBezTo>
                  <a:lnTo>
                    <a:pt x="138310" y="524585"/>
                  </a:lnTo>
                  <a:cubicBezTo>
                    <a:pt x="130041" y="506642"/>
                    <a:pt x="119056" y="490288"/>
                    <a:pt x="105217" y="476079"/>
                  </a:cubicBezTo>
                  <a:cubicBezTo>
                    <a:pt x="52315" y="421773"/>
                    <a:pt x="25532" y="347056"/>
                    <a:pt x="31750" y="271089"/>
                  </a:cubicBezTo>
                  <a:close/>
                  <a:moveTo>
                    <a:pt x="107979" y="555441"/>
                  </a:moveTo>
                  <a:lnTo>
                    <a:pt x="478249" y="555441"/>
                  </a:lnTo>
                  <a:cubicBezTo>
                    <a:pt x="486750" y="555441"/>
                    <a:pt x="493677" y="562368"/>
                    <a:pt x="493677" y="570868"/>
                  </a:cubicBezTo>
                  <a:cubicBezTo>
                    <a:pt x="493677" y="579369"/>
                    <a:pt x="486750" y="586296"/>
                    <a:pt x="478249" y="586296"/>
                  </a:cubicBezTo>
                  <a:lnTo>
                    <a:pt x="107979" y="586296"/>
                  </a:lnTo>
                  <a:cubicBezTo>
                    <a:pt x="99478" y="586296"/>
                    <a:pt x="92551" y="579369"/>
                    <a:pt x="92551" y="570868"/>
                  </a:cubicBezTo>
                  <a:cubicBezTo>
                    <a:pt x="92551" y="562368"/>
                    <a:pt x="99478" y="555441"/>
                    <a:pt x="107979" y="555441"/>
                  </a:cubicBezTo>
                  <a:close/>
                  <a:moveTo>
                    <a:pt x="92551" y="632580"/>
                  </a:moveTo>
                  <a:cubicBezTo>
                    <a:pt x="92551" y="624079"/>
                    <a:pt x="99478" y="617152"/>
                    <a:pt x="107979" y="617152"/>
                  </a:cubicBezTo>
                  <a:lnTo>
                    <a:pt x="478249" y="617152"/>
                  </a:lnTo>
                  <a:cubicBezTo>
                    <a:pt x="486750" y="617152"/>
                    <a:pt x="493677" y="624079"/>
                    <a:pt x="493677" y="632580"/>
                  </a:cubicBezTo>
                  <a:cubicBezTo>
                    <a:pt x="493677" y="641081"/>
                    <a:pt x="486750" y="648008"/>
                    <a:pt x="478249" y="648008"/>
                  </a:cubicBezTo>
                  <a:lnTo>
                    <a:pt x="107979" y="648008"/>
                  </a:lnTo>
                  <a:cubicBezTo>
                    <a:pt x="99478" y="648008"/>
                    <a:pt x="92551" y="641081"/>
                    <a:pt x="92551" y="632580"/>
                  </a:cubicBezTo>
                  <a:close/>
                  <a:moveTo>
                    <a:pt x="155497" y="678864"/>
                  </a:moveTo>
                  <a:lnTo>
                    <a:pt x="430731" y="678864"/>
                  </a:lnTo>
                  <a:cubicBezTo>
                    <a:pt x="423202" y="731118"/>
                    <a:pt x="378261" y="771431"/>
                    <a:pt x="323970" y="771431"/>
                  </a:cubicBezTo>
                  <a:lnTo>
                    <a:pt x="262258" y="771431"/>
                  </a:lnTo>
                  <a:cubicBezTo>
                    <a:pt x="207967" y="771431"/>
                    <a:pt x="163026" y="731118"/>
                    <a:pt x="155497" y="678864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="" xmlns:a16="http://schemas.microsoft.com/office/drawing/2014/main" id="{BD6DE6EF-6892-4FE8-ABE7-BCDC7377BA42}"/>
                </a:ext>
              </a:extLst>
            </p:cNvPr>
            <p:cNvSpPr/>
            <p:nvPr/>
          </p:nvSpPr>
          <p:spPr>
            <a:xfrm>
              <a:off x="9583545" y="2656677"/>
              <a:ext cx="352188" cy="352188"/>
            </a:xfrm>
            <a:custGeom>
              <a:avLst/>
              <a:gdLst>
                <a:gd name="connsiteX0" fmla="*/ 222378 w 352188"/>
                <a:gd name="connsiteY0" fmla="*/ 352188 h 352188"/>
                <a:gd name="connsiteX1" fmla="*/ 352188 w 352188"/>
                <a:gd name="connsiteY1" fmla="*/ 222378 h 352188"/>
                <a:gd name="connsiteX2" fmla="*/ 129810 w 352188"/>
                <a:gd name="connsiteY2" fmla="*/ 0 h 352188"/>
                <a:gd name="connsiteX3" fmla="*/ 0 w 352188"/>
                <a:gd name="connsiteY3" fmla="*/ 129810 h 352188"/>
                <a:gd name="connsiteX4" fmla="*/ 308558 w 352188"/>
                <a:gd name="connsiteY4" fmla="*/ 222378 h 352188"/>
                <a:gd name="connsiteX5" fmla="*/ 222378 w 352188"/>
                <a:gd name="connsiteY5" fmla="*/ 308558 h 352188"/>
                <a:gd name="connsiteX6" fmla="*/ 43630 w 352188"/>
                <a:gd name="connsiteY6" fmla="*/ 129810 h 352188"/>
                <a:gd name="connsiteX7" fmla="*/ 129810 w 352188"/>
                <a:gd name="connsiteY7" fmla="*/ 43630 h 3521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2188" h="352188">
                  <a:moveTo>
                    <a:pt x="222378" y="352188"/>
                  </a:moveTo>
                  <a:lnTo>
                    <a:pt x="352188" y="222378"/>
                  </a:lnTo>
                  <a:lnTo>
                    <a:pt x="129810" y="0"/>
                  </a:lnTo>
                  <a:lnTo>
                    <a:pt x="0" y="129810"/>
                  </a:lnTo>
                  <a:close/>
                  <a:moveTo>
                    <a:pt x="308558" y="222378"/>
                  </a:moveTo>
                  <a:lnTo>
                    <a:pt x="222378" y="308558"/>
                  </a:lnTo>
                  <a:lnTo>
                    <a:pt x="43630" y="129810"/>
                  </a:lnTo>
                  <a:lnTo>
                    <a:pt x="129810" y="43630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="" xmlns:a16="http://schemas.microsoft.com/office/drawing/2014/main" id="{892F837C-9090-40C3-B785-2606C1ED7842}"/>
                </a:ext>
              </a:extLst>
            </p:cNvPr>
            <p:cNvSpPr/>
            <p:nvPr/>
          </p:nvSpPr>
          <p:spPr>
            <a:xfrm rot="-2700000">
              <a:off x="9697776" y="2884360"/>
              <a:ext cx="30851" cy="174525"/>
            </a:xfrm>
            <a:custGeom>
              <a:avLst/>
              <a:gdLst>
                <a:gd name="connsiteX0" fmla="*/ 0 w 30851"/>
                <a:gd name="connsiteY0" fmla="*/ 0 h 174525"/>
                <a:gd name="connsiteX1" fmla="*/ 30851 w 30851"/>
                <a:gd name="connsiteY1" fmla="*/ 0 h 174525"/>
                <a:gd name="connsiteX2" fmla="*/ 30851 w 30851"/>
                <a:gd name="connsiteY2" fmla="*/ 174525 h 174525"/>
                <a:gd name="connsiteX3" fmla="*/ 0 w 30851"/>
                <a:gd name="connsiteY3" fmla="*/ 174525 h 17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1" h="174525">
                  <a:moveTo>
                    <a:pt x="0" y="0"/>
                  </a:moveTo>
                  <a:lnTo>
                    <a:pt x="30851" y="0"/>
                  </a:lnTo>
                  <a:lnTo>
                    <a:pt x="30851" y="174525"/>
                  </a:lnTo>
                  <a:lnTo>
                    <a:pt x="0" y="174525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0" name="任意多边形: 形状 229">
              <a:extLst>
                <a:ext uri="{FF2B5EF4-FFF2-40B4-BE49-F238E27FC236}">
                  <a16:creationId xmlns="" xmlns:a16="http://schemas.microsoft.com/office/drawing/2014/main" id="{3CDD0662-4E9E-4535-9F05-1EBAEEF6E791}"/>
                </a:ext>
              </a:extLst>
            </p:cNvPr>
            <p:cNvSpPr/>
            <p:nvPr/>
          </p:nvSpPr>
          <p:spPr>
            <a:xfrm rot="-2651379">
              <a:off x="9650259" y="2931821"/>
              <a:ext cx="30854" cy="173277"/>
            </a:xfrm>
            <a:custGeom>
              <a:avLst/>
              <a:gdLst>
                <a:gd name="connsiteX0" fmla="*/ 0 w 30854"/>
                <a:gd name="connsiteY0" fmla="*/ 0 h 173277"/>
                <a:gd name="connsiteX1" fmla="*/ 30854 w 30854"/>
                <a:gd name="connsiteY1" fmla="*/ 0 h 173277"/>
                <a:gd name="connsiteX2" fmla="*/ 30854 w 30854"/>
                <a:gd name="connsiteY2" fmla="*/ 173277 h 173277"/>
                <a:gd name="connsiteX3" fmla="*/ 0 w 30854"/>
                <a:gd name="connsiteY3" fmla="*/ 173277 h 1732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4" h="173277">
                  <a:moveTo>
                    <a:pt x="0" y="0"/>
                  </a:moveTo>
                  <a:lnTo>
                    <a:pt x="30854" y="0"/>
                  </a:lnTo>
                  <a:lnTo>
                    <a:pt x="30854" y="173277"/>
                  </a:lnTo>
                  <a:lnTo>
                    <a:pt x="0" y="173277"/>
                  </a:lnTo>
                  <a:close/>
                </a:path>
              </a:pathLst>
            </a:custGeom>
            <a:grpFill/>
            <a:ln w="1532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1" name="任意多边形: 形状 230">
              <a:extLst>
                <a:ext uri="{FF2B5EF4-FFF2-40B4-BE49-F238E27FC236}">
                  <a16:creationId xmlns="" xmlns:a16="http://schemas.microsoft.com/office/drawing/2014/main" id="{83052AAE-9BB7-4481-B55F-9F9743BC0189}"/>
                </a:ext>
              </a:extLst>
            </p:cNvPr>
            <p:cNvSpPr/>
            <p:nvPr/>
          </p:nvSpPr>
          <p:spPr>
            <a:xfrm rot="-2700000">
              <a:off x="9605208" y="2976912"/>
              <a:ext cx="30851" cy="174525"/>
            </a:xfrm>
            <a:custGeom>
              <a:avLst/>
              <a:gdLst>
                <a:gd name="connsiteX0" fmla="*/ 0 w 30851"/>
                <a:gd name="connsiteY0" fmla="*/ 0 h 174525"/>
                <a:gd name="connsiteX1" fmla="*/ 30851 w 30851"/>
                <a:gd name="connsiteY1" fmla="*/ 0 h 174525"/>
                <a:gd name="connsiteX2" fmla="*/ 30851 w 30851"/>
                <a:gd name="connsiteY2" fmla="*/ 174525 h 174525"/>
                <a:gd name="connsiteX3" fmla="*/ 0 w 30851"/>
                <a:gd name="connsiteY3" fmla="*/ 174525 h 174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1" h="174525">
                  <a:moveTo>
                    <a:pt x="0" y="0"/>
                  </a:moveTo>
                  <a:lnTo>
                    <a:pt x="30851" y="0"/>
                  </a:lnTo>
                  <a:lnTo>
                    <a:pt x="30851" y="174525"/>
                  </a:lnTo>
                  <a:lnTo>
                    <a:pt x="0" y="174525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="" xmlns:a16="http://schemas.microsoft.com/office/drawing/2014/main" id="{70F7692A-A127-42B2-8BA2-DF099386802F}"/>
                </a:ext>
              </a:extLst>
            </p:cNvPr>
            <p:cNvSpPr/>
            <p:nvPr/>
          </p:nvSpPr>
          <p:spPr>
            <a:xfrm rot="-2700000">
              <a:off x="9826267" y="2869503"/>
              <a:ext cx="30851" cy="29308"/>
            </a:xfrm>
            <a:custGeom>
              <a:avLst/>
              <a:gdLst>
                <a:gd name="connsiteX0" fmla="*/ 0 w 30851"/>
                <a:gd name="connsiteY0" fmla="*/ 0 h 29308"/>
                <a:gd name="connsiteX1" fmla="*/ 30851 w 30851"/>
                <a:gd name="connsiteY1" fmla="*/ 0 h 29308"/>
                <a:gd name="connsiteX2" fmla="*/ 30851 w 30851"/>
                <a:gd name="connsiteY2" fmla="*/ 29309 h 29308"/>
                <a:gd name="connsiteX3" fmla="*/ 0 w 30851"/>
                <a:gd name="connsiteY3" fmla="*/ 29309 h 29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1" h="29308">
                  <a:moveTo>
                    <a:pt x="0" y="0"/>
                  </a:moveTo>
                  <a:lnTo>
                    <a:pt x="30851" y="0"/>
                  </a:lnTo>
                  <a:lnTo>
                    <a:pt x="30851" y="29309"/>
                  </a:lnTo>
                  <a:lnTo>
                    <a:pt x="0" y="29309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="" xmlns:a16="http://schemas.microsoft.com/office/drawing/2014/main" id="{8F7B3144-18D3-4810-8388-9461A037D502}"/>
                </a:ext>
              </a:extLst>
            </p:cNvPr>
            <p:cNvSpPr/>
            <p:nvPr/>
          </p:nvSpPr>
          <p:spPr>
            <a:xfrm rot="-2700000">
              <a:off x="9739565" y="2781985"/>
              <a:ext cx="30851" cy="30851"/>
            </a:xfrm>
            <a:custGeom>
              <a:avLst/>
              <a:gdLst>
                <a:gd name="connsiteX0" fmla="*/ 0 w 30851"/>
                <a:gd name="connsiteY0" fmla="*/ 0 h 30851"/>
                <a:gd name="connsiteX1" fmla="*/ 30851 w 30851"/>
                <a:gd name="connsiteY1" fmla="*/ 0 h 30851"/>
                <a:gd name="connsiteX2" fmla="*/ 30851 w 30851"/>
                <a:gd name="connsiteY2" fmla="*/ 30851 h 30851"/>
                <a:gd name="connsiteX3" fmla="*/ 0 w 30851"/>
                <a:gd name="connsiteY3" fmla="*/ 30851 h 3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1" h="30851">
                  <a:moveTo>
                    <a:pt x="0" y="0"/>
                  </a:moveTo>
                  <a:lnTo>
                    <a:pt x="30851" y="0"/>
                  </a:lnTo>
                  <a:lnTo>
                    <a:pt x="30851" y="30851"/>
                  </a:lnTo>
                  <a:lnTo>
                    <a:pt x="0" y="30851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="" xmlns:a16="http://schemas.microsoft.com/office/drawing/2014/main" id="{4B539D58-D939-4F63-8103-EFDDAEF92822}"/>
                </a:ext>
              </a:extLst>
            </p:cNvPr>
            <p:cNvSpPr/>
            <p:nvPr/>
          </p:nvSpPr>
          <p:spPr>
            <a:xfrm rot="-2700000">
              <a:off x="9783198" y="2825630"/>
              <a:ext cx="30851" cy="30851"/>
            </a:xfrm>
            <a:custGeom>
              <a:avLst/>
              <a:gdLst>
                <a:gd name="connsiteX0" fmla="*/ 0 w 30851"/>
                <a:gd name="connsiteY0" fmla="*/ 0 h 30851"/>
                <a:gd name="connsiteX1" fmla="*/ 30851 w 30851"/>
                <a:gd name="connsiteY1" fmla="*/ 0 h 30851"/>
                <a:gd name="connsiteX2" fmla="*/ 30851 w 30851"/>
                <a:gd name="connsiteY2" fmla="*/ 30851 h 30851"/>
                <a:gd name="connsiteX3" fmla="*/ 0 w 30851"/>
                <a:gd name="connsiteY3" fmla="*/ 30851 h 30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1" h="30851">
                  <a:moveTo>
                    <a:pt x="0" y="0"/>
                  </a:moveTo>
                  <a:lnTo>
                    <a:pt x="30851" y="0"/>
                  </a:lnTo>
                  <a:lnTo>
                    <a:pt x="30851" y="30851"/>
                  </a:lnTo>
                  <a:lnTo>
                    <a:pt x="0" y="30851"/>
                  </a:lnTo>
                  <a:close/>
                </a:path>
              </a:pathLst>
            </a:custGeom>
            <a:grpFill/>
            <a:ln w="153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="" xmlns:a16="http://schemas.microsoft.com/office/drawing/2014/main" id="{B3553391-4D79-4118-9ED5-D5149B5F06EB}"/>
              </a:ext>
            </a:extLst>
          </p:cNvPr>
          <p:cNvSpPr txBox="1"/>
          <p:nvPr/>
        </p:nvSpPr>
        <p:spPr>
          <a:xfrm>
            <a:off x="4568147" y="3866181"/>
            <a:ext cx="3055707" cy="366963"/>
          </a:xfrm>
          <a:custGeom>
            <a:avLst/>
            <a:gdLst/>
            <a:ahLst/>
            <a:cxnLst/>
            <a:rect l="l" t="t" r="r" b="b"/>
            <a:pathLst>
              <a:path w="2644111" h="255861">
                <a:moveTo>
                  <a:pt x="143789" y="180794"/>
                </a:moveTo>
                <a:lnTo>
                  <a:pt x="143789" y="193481"/>
                </a:lnTo>
                <a:lnTo>
                  <a:pt x="270310" y="193481"/>
                </a:lnTo>
                <a:lnTo>
                  <a:pt x="270310" y="180794"/>
                </a:lnTo>
                <a:close/>
                <a:moveTo>
                  <a:pt x="1171784" y="173393"/>
                </a:moveTo>
                <a:lnTo>
                  <a:pt x="1171784" y="194891"/>
                </a:lnTo>
                <a:lnTo>
                  <a:pt x="1198569" y="194891"/>
                </a:lnTo>
                <a:lnTo>
                  <a:pt x="1198569" y="173393"/>
                </a:lnTo>
                <a:close/>
                <a:moveTo>
                  <a:pt x="143789" y="143437"/>
                </a:moveTo>
                <a:lnTo>
                  <a:pt x="143789" y="156124"/>
                </a:lnTo>
                <a:lnTo>
                  <a:pt x="270310" y="156124"/>
                </a:lnTo>
                <a:lnTo>
                  <a:pt x="270310" y="150689"/>
                </a:lnTo>
                <a:cubicBezTo>
                  <a:pt x="270310" y="148755"/>
                  <a:pt x="269605" y="147062"/>
                  <a:pt x="268195" y="145612"/>
                </a:cubicBezTo>
                <a:cubicBezTo>
                  <a:pt x="266785" y="144162"/>
                  <a:pt x="265023" y="143437"/>
                  <a:pt x="262909" y="143437"/>
                </a:cubicBezTo>
                <a:close/>
                <a:moveTo>
                  <a:pt x="2333272" y="130750"/>
                </a:moveTo>
                <a:lnTo>
                  <a:pt x="2494330" y="130750"/>
                </a:lnTo>
                <a:lnTo>
                  <a:pt x="2494330" y="157182"/>
                </a:lnTo>
                <a:lnTo>
                  <a:pt x="2441114" y="157182"/>
                </a:lnTo>
                <a:lnTo>
                  <a:pt x="2441114" y="180089"/>
                </a:lnTo>
                <a:lnTo>
                  <a:pt x="2494330" y="180089"/>
                </a:lnTo>
                <a:lnTo>
                  <a:pt x="2494330" y="206169"/>
                </a:lnTo>
                <a:lnTo>
                  <a:pt x="2441114" y="206169"/>
                </a:lnTo>
                <a:lnTo>
                  <a:pt x="2441114" y="226609"/>
                </a:lnTo>
                <a:lnTo>
                  <a:pt x="2644111" y="226609"/>
                </a:lnTo>
                <a:lnTo>
                  <a:pt x="2644111" y="254803"/>
                </a:lnTo>
                <a:lnTo>
                  <a:pt x="2399528" y="254803"/>
                </a:lnTo>
                <a:lnTo>
                  <a:pt x="2381907" y="242116"/>
                </a:lnTo>
                <a:lnTo>
                  <a:pt x="2380850" y="255508"/>
                </a:lnTo>
                <a:lnTo>
                  <a:pt x="2333272" y="255508"/>
                </a:lnTo>
                <a:lnTo>
                  <a:pt x="2342788" y="170574"/>
                </a:lnTo>
                <a:lnTo>
                  <a:pt x="2390013" y="170574"/>
                </a:lnTo>
                <a:lnTo>
                  <a:pt x="2385784" y="208988"/>
                </a:lnTo>
                <a:lnTo>
                  <a:pt x="2398823" y="220970"/>
                </a:lnTo>
                <a:lnTo>
                  <a:pt x="2398823" y="157182"/>
                </a:lnTo>
                <a:lnTo>
                  <a:pt x="2333272" y="157182"/>
                </a:lnTo>
                <a:close/>
                <a:moveTo>
                  <a:pt x="1171784" y="126873"/>
                </a:moveTo>
                <a:lnTo>
                  <a:pt x="1171784" y="149781"/>
                </a:lnTo>
                <a:lnTo>
                  <a:pt x="1198569" y="149781"/>
                </a:lnTo>
                <a:lnTo>
                  <a:pt x="1198569" y="126873"/>
                </a:lnTo>
                <a:close/>
                <a:moveTo>
                  <a:pt x="104318" y="118767"/>
                </a:moveTo>
                <a:lnTo>
                  <a:pt x="284054" y="118767"/>
                </a:lnTo>
                <a:cubicBezTo>
                  <a:pt x="291338" y="118767"/>
                  <a:pt x="297505" y="121293"/>
                  <a:pt x="302557" y="126344"/>
                </a:cubicBezTo>
                <a:cubicBezTo>
                  <a:pt x="307608" y="131396"/>
                  <a:pt x="310134" y="137563"/>
                  <a:pt x="310134" y="144847"/>
                </a:cubicBezTo>
                <a:lnTo>
                  <a:pt x="310134" y="218503"/>
                </a:lnTo>
                <a:lnTo>
                  <a:pt x="309781" y="218503"/>
                </a:lnTo>
                <a:cubicBezTo>
                  <a:pt x="309311" y="228841"/>
                  <a:pt x="305552" y="237534"/>
                  <a:pt x="298504" y="244583"/>
                </a:cubicBezTo>
                <a:cubicBezTo>
                  <a:pt x="290985" y="251631"/>
                  <a:pt x="281940" y="255156"/>
                  <a:pt x="271367" y="255156"/>
                </a:cubicBezTo>
                <a:lnTo>
                  <a:pt x="243525" y="255156"/>
                </a:lnTo>
                <a:lnTo>
                  <a:pt x="252336" y="230249"/>
                </a:lnTo>
                <a:lnTo>
                  <a:pt x="259737" y="230249"/>
                </a:lnTo>
                <a:cubicBezTo>
                  <a:pt x="262087" y="230249"/>
                  <a:pt x="264553" y="229181"/>
                  <a:pt x="267138" y="227044"/>
                </a:cubicBezTo>
                <a:cubicBezTo>
                  <a:pt x="269252" y="225146"/>
                  <a:pt x="270310" y="222538"/>
                  <a:pt x="270310" y="219219"/>
                </a:cubicBezTo>
                <a:lnTo>
                  <a:pt x="270310" y="218151"/>
                </a:lnTo>
                <a:lnTo>
                  <a:pt x="143789" y="218151"/>
                </a:lnTo>
                <a:lnTo>
                  <a:pt x="143789" y="255156"/>
                </a:lnTo>
                <a:lnTo>
                  <a:pt x="104318" y="255156"/>
                </a:lnTo>
                <a:close/>
                <a:moveTo>
                  <a:pt x="1242974" y="109604"/>
                </a:moveTo>
                <a:lnTo>
                  <a:pt x="1279979" y="109604"/>
                </a:lnTo>
                <a:lnTo>
                  <a:pt x="1279979" y="225200"/>
                </a:lnTo>
                <a:lnTo>
                  <a:pt x="1242974" y="225200"/>
                </a:lnTo>
                <a:close/>
                <a:moveTo>
                  <a:pt x="2241308" y="103260"/>
                </a:moveTo>
                <a:lnTo>
                  <a:pt x="2280780" y="103260"/>
                </a:lnTo>
                <a:lnTo>
                  <a:pt x="2295582" y="248460"/>
                </a:lnTo>
                <a:lnTo>
                  <a:pt x="2256463" y="248460"/>
                </a:lnTo>
                <a:close/>
                <a:moveTo>
                  <a:pt x="2126418" y="103260"/>
                </a:moveTo>
                <a:lnTo>
                  <a:pt x="2165889" y="103260"/>
                </a:lnTo>
                <a:lnTo>
                  <a:pt x="2150735" y="248460"/>
                </a:lnTo>
                <a:lnTo>
                  <a:pt x="2111616" y="248460"/>
                </a:lnTo>
                <a:close/>
                <a:moveTo>
                  <a:pt x="1287027" y="103260"/>
                </a:moveTo>
                <a:lnTo>
                  <a:pt x="1324384" y="103260"/>
                </a:lnTo>
                <a:lnTo>
                  <a:pt x="1324384" y="201235"/>
                </a:lnTo>
                <a:lnTo>
                  <a:pt x="1324384" y="221675"/>
                </a:lnTo>
                <a:lnTo>
                  <a:pt x="1324384" y="227667"/>
                </a:lnTo>
                <a:cubicBezTo>
                  <a:pt x="1324384" y="235185"/>
                  <a:pt x="1321682" y="241587"/>
                  <a:pt x="1316279" y="246874"/>
                </a:cubicBezTo>
                <a:cubicBezTo>
                  <a:pt x="1310875" y="252160"/>
                  <a:pt x="1304296" y="254803"/>
                  <a:pt x="1296543" y="254803"/>
                </a:cubicBezTo>
                <a:lnTo>
                  <a:pt x="1261653" y="254803"/>
                </a:lnTo>
                <a:lnTo>
                  <a:pt x="1270463" y="230486"/>
                </a:lnTo>
                <a:lnTo>
                  <a:pt x="1283503" y="230486"/>
                </a:lnTo>
                <a:cubicBezTo>
                  <a:pt x="1285853" y="230486"/>
                  <a:pt x="1287027" y="229429"/>
                  <a:pt x="1287027" y="227314"/>
                </a:cubicBezTo>
                <a:lnTo>
                  <a:pt x="1287027" y="221675"/>
                </a:lnTo>
                <a:lnTo>
                  <a:pt x="1287027" y="201235"/>
                </a:lnTo>
                <a:close/>
                <a:moveTo>
                  <a:pt x="1136542" y="103260"/>
                </a:moveTo>
                <a:lnTo>
                  <a:pt x="1142533" y="103260"/>
                </a:lnTo>
                <a:lnTo>
                  <a:pt x="1171784" y="103260"/>
                </a:lnTo>
                <a:lnTo>
                  <a:pt x="1198569" y="103260"/>
                </a:lnTo>
                <a:lnTo>
                  <a:pt x="1235221" y="103260"/>
                </a:lnTo>
                <a:lnTo>
                  <a:pt x="1235926" y="103260"/>
                </a:lnTo>
                <a:lnTo>
                  <a:pt x="1235926" y="226257"/>
                </a:lnTo>
                <a:cubicBezTo>
                  <a:pt x="1235926" y="231426"/>
                  <a:pt x="1235162" y="235772"/>
                  <a:pt x="1233635" y="239297"/>
                </a:cubicBezTo>
                <a:cubicBezTo>
                  <a:pt x="1232108" y="242821"/>
                  <a:pt x="1230169" y="245699"/>
                  <a:pt x="1227820" y="247931"/>
                </a:cubicBezTo>
                <a:cubicBezTo>
                  <a:pt x="1225470" y="250163"/>
                  <a:pt x="1223003" y="251808"/>
                  <a:pt x="1220419" y="252865"/>
                </a:cubicBezTo>
                <a:cubicBezTo>
                  <a:pt x="1217835" y="253922"/>
                  <a:pt x="1215368" y="254451"/>
                  <a:pt x="1213018" y="254451"/>
                </a:cubicBezTo>
                <a:lnTo>
                  <a:pt x="1188701" y="254451"/>
                </a:lnTo>
                <a:lnTo>
                  <a:pt x="1193635" y="235067"/>
                </a:lnTo>
                <a:lnTo>
                  <a:pt x="1194692" y="235067"/>
                </a:lnTo>
                <a:cubicBezTo>
                  <a:pt x="1196571" y="235067"/>
                  <a:pt x="1197746" y="234363"/>
                  <a:pt x="1198216" y="232953"/>
                </a:cubicBezTo>
                <a:cubicBezTo>
                  <a:pt x="1198451" y="232248"/>
                  <a:pt x="1198569" y="231543"/>
                  <a:pt x="1198569" y="230838"/>
                </a:cubicBezTo>
                <a:lnTo>
                  <a:pt x="1198569" y="218503"/>
                </a:lnTo>
                <a:lnTo>
                  <a:pt x="1171784" y="218503"/>
                </a:lnTo>
                <a:lnTo>
                  <a:pt x="1171784" y="233305"/>
                </a:lnTo>
                <a:lnTo>
                  <a:pt x="1166498" y="254451"/>
                </a:lnTo>
                <a:lnTo>
                  <a:pt x="1132313" y="254451"/>
                </a:lnTo>
                <a:lnTo>
                  <a:pt x="1136542" y="233305"/>
                </a:lnTo>
                <a:close/>
                <a:moveTo>
                  <a:pt x="0" y="77181"/>
                </a:moveTo>
                <a:lnTo>
                  <a:pt x="71190" y="77181"/>
                </a:lnTo>
                <a:lnTo>
                  <a:pt x="71190" y="214274"/>
                </a:lnTo>
                <a:cubicBezTo>
                  <a:pt x="71190" y="217329"/>
                  <a:pt x="72247" y="219796"/>
                  <a:pt x="74361" y="221675"/>
                </a:cubicBezTo>
                <a:cubicBezTo>
                  <a:pt x="76711" y="223790"/>
                  <a:pt x="79178" y="224847"/>
                  <a:pt x="81762" y="224847"/>
                </a:cubicBezTo>
                <a:lnTo>
                  <a:pt x="97269" y="224847"/>
                </a:lnTo>
                <a:lnTo>
                  <a:pt x="83877" y="255861"/>
                </a:lnTo>
                <a:lnTo>
                  <a:pt x="48987" y="255861"/>
                </a:lnTo>
                <a:cubicBezTo>
                  <a:pt x="41468" y="255861"/>
                  <a:pt x="34890" y="253159"/>
                  <a:pt x="29251" y="247755"/>
                </a:cubicBezTo>
                <a:cubicBezTo>
                  <a:pt x="23612" y="242116"/>
                  <a:pt x="20793" y="235302"/>
                  <a:pt x="20793" y="227314"/>
                </a:cubicBezTo>
                <a:lnTo>
                  <a:pt x="20793" y="112071"/>
                </a:lnTo>
                <a:lnTo>
                  <a:pt x="0" y="112071"/>
                </a:lnTo>
                <a:close/>
                <a:moveTo>
                  <a:pt x="517360" y="73657"/>
                </a:moveTo>
                <a:lnTo>
                  <a:pt x="561060" y="73657"/>
                </a:lnTo>
                <a:lnTo>
                  <a:pt x="561060" y="109957"/>
                </a:lnTo>
                <a:lnTo>
                  <a:pt x="634012" y="109957"/>
                </a:lnTo>
                <a:lnTo>
                  <a:pt x="634012" y="144847"/>
                </a:lnTo>
                <a:lnTo>
                  <a:pt x="561060" y="144847"/>
                </a:lnTo>
                <a:lnTo>
                  <a:pt x="561060" y="218856"/>
                </a:lnTo>
                <a:lnTo>
                  <a:pt x="642823" y="218856"/>
                </a:lnTo>
                <a:lnTo>
                  <a:pt x="642823" y="253746"/>
                </a:lnTo>
                <a:lnTo>
                  <a:pt x="431720" y="253746"/>
                </a:lnTo>
                <a:lnTo>
                  <a:pt x="431720" y="218856"/>
                </a:lnTo>
                <a:lnTo>
                  <a:pt x="517360" y="218856"/>
                </a:lnTo>
                <a:lnTo>
                  <a:pt x="517360" y="144847"/>
                </a:lnTo>
                <a:lnTo>
                  <a:pt x="440531" y="144847"/>
                </a:lnTo>
                <a:lnTo>
                  <a:pt x="440531" y="109957"/>
                </a:lnTo>
                <a:lnTo>
                  <a:pt x="517360" y="109957"/>
                </a:lnTo>
                <a:close/>
                <a:moveTo>
                  <a:pt x="2381202" y="70485"/>
                </a:moveTo>
                <a:lnTo>
                  <a:pt x="2381202" y="87049"/>
                </a:lnTo>
                <a:lnTo>
                  <a:pt x="2441114" y="87049"/>
                </a:lnTo>
                <a:cubicBezTo>
                  <a:pt x="2444873" y="87049"/>
                  <a:pt x="2446753" y="85169"/>
                  <a:pt x="2446753" y="81410"/>
                </a:cubicBezTo>
                <a:lnTo>
                  <a:pt x="2446753" y="70485"/>
                </a:lnTo>
                <a:close/>
                <a:moveTo>
                  <a:pt x="2068620" y="63789"/>
                </a:moveTo>
                <a:lnTo>
                  <a:pt x="2096109" y="63789"/>
                </a:lnTo>
                <a:lnTo>
                  <a:pt x="2104920" y="254098"/>
                </a:lnTo>
                <a:lnTo>
                  <a:pt x="2077431" y="254098"/>
                </a:lnTo>
                <a:close/>
                <a:moveTo>
                  <a:pt x="1996021" y="63789"/>
                </a:moveTo>
                <a:lnTo>
                  <a:pt x="2023157" y="63789"/>
                </a:lnTo>
                <a:lnTo>
                  <a:pt x="2014347" y="254098"/>
                </a:lnTo>
                <a:lnTo>
                  <a:pt x="1987210" y="254098"/>
                </a:lnTo>
                <a:close/>
                <a:moveTo>
                  <a:pt x="2115140" y="56388"/>
                </a:moveTo>
                <a:lnTo>
                  <a:pt x="2295230" y="56388"/>
                </a:lnTo>
                <a:lnTo>
                  <a:pt x="2295230" y="91278"/>
                </a:lnTo>
                <a:lnTo>
                  <a:pt x="2230383" y="91278"/>
                </a:lnTo>
                <a:lnTo>
                  <a:pt x="2230383" y="214627"/>
                </a:lnTo>
                <a:cubicBezTo>
                  <a:pt x="2230383" y="220031"/>
                  <a:pt x="2229326" y="225141"/>
                  <a:pt x="2227211" y="229957"/>
                </a:cubicBezTo>
                <a:cubicBezTo>
                  <a:pt x="2225097" y="234774"/>
                  <a:pt x="2222219" y="239003"/>
                  <a:pt x="2218577" y="242645"/>
                </a:cubicBezTo>
                <a:cubicBezTo>
                  <a:pt x="2214935" y="246286"/>
                  <a:pt x="2210706" y="249164"/>
                  <a:pt x="2205890" y="251279"/>
                </a:cubicBezTo>
                <a:cubicBezTo>
                  <a:pt x="2201073" y="253394"/>
                  <a:pt x="2195963" y="254451"/>
                  <a:pt x="2190559" y="254451"/>
                </a:cubicBezTo>
                <a:lnTo>
                  <a:pt x="2156022" y="254451"/>
                </a:lnTo>
                <a:lnTo>
                  <a:pt x="2169766" y="223085"/>
                </a:lnTo>
                <a:lnTo>
                  <a:pt x="2176110" y="223085"/>
                </a:lnTo>
                <a:cubicBezTo>
                  <a:pt x="2179399" y="223085"/>
                  <a:pt x="2182101" y="222028"/>
                  <a:pt x="2184215" y="219913"/>
                </a:cubicBezTo>
                <a:cubicBezTo>
                  <a:pt x="2186330" y="217799"/>
                  <a:pt x="2187387" y="215097"/>
                  <a:pt x="2187387" y="211807"/>
                </a:cubicBezTo>
                <a:lnTo>
                  <a:pt x="2187387" y="91278"/>
                </a:lnTo>
                <a:lnTo>
                  <a:pt x="2115140" y="91278"/>
                </a:lnTo>
                <a:close/>
                <a:moveTo>
                  <a:pt x="2381202" y="29604"/>
                </a:moveTo>
                <a:lnTo>
                  <a:pt x="2381202" y="44406"/>
                </a:lnTo>
                <a:lnTo>
                  <a:pt x="2446753" y="44406"/>
                </a:lnTo>
                <a:lnTo>
                  <a:pt x="2446753" y="29604"/>
                </a:lnTo>
                <a:close/>
                <a:moveTo>
                  <a:pt x="1199978" y="29251"/>
                </a:moveTo>
                <a:lnTo>
                  <a:pt x="1190110" y="62379"/>
                </a:lnTo>
                <a:lnTo>
                  <a:pt x="1266781" y="62379"/>
                </a:lnTo>
                <a:lnTo>
                  <a:pt x="1257071" y="29251"/>
                </a:lnTo>
                <a:close/>
                <a:moveTo>
                  <a:pt x="1160154" y="4581"/>
                </a:moveTo>
                <a:lnTo>
                  <a:pt x="1181652" y="4581"/>
                </a:lnTo>
                <a:lnTo>
                  <a:pt x="1207027" y="4581"/>
                </a:lnTo>
                <a:lnTo>
                  <a:pt x="1250023" y="4581"/>
                </a:lnTo>
                <a:lnTo>
                  <a:pt x="1275397" y="4581"/>
                </a:lnTo>
                <a:lnTo>
                  <a:pt x="1296895" y="4581"/>
                </a:lnTo>
                <a:lnTo>
                  <a:pt x="1324384" y="90573"/>
                </a:lnTo>
                <a:lnTo>
                  <a:pt x="1275045" y="90573"/>
                </a:lnTo>
                <a:lnTo>
                  <a:pt x="1266939" y="62918"/>
                </a:lnTo>
                <a:lnTo>
                  <a:pt x="1266939" y="90221"/>
                </a:lnTo>
                <a:lnTo>
                  <a:pt x="1190110" y="90221"/>
                </a:lnTo>
                <a:lnTo>
                  <a:pt x="1190110" y="62732"/>
                </a:lnTo>
                <a:lnTo>
                  <a:pt x="1181652" y="90573"/>
                </a:lnTo>
                <a:lnTo>
                  <a:pt x="1132313" y="90573"/>
                </a:lnTo>
                <a:close/>
                <a:moveTo>
                  <a:pt x="2120779" y="1410"/>
                </a:moveTo>
                <a:lnTo>
                  <a:pt x="2289591" y="1410"/>
                </a:lnTo>
                <a:lnTo>
                  <a:pt x="2289591" y="36300"/>
                </a:lnTo>
                <a:lnTo>
                  <a:pt x="2120779" y="36300"/>
                </a:lnTo>
                <a:close/>
                <a:moveTo>
                  <a:pt x="1799396" y="1410"/>
                </a:moveTo>
                <a:lnTo>
                  <a:pt x="1846621" y="1410"/>
                </a:lnTo>
                <a:lnTo>
                  <a:pt x="1846621" y="58503"/>
                </a:lnTo>
                <a:lnTo>
                  <a:pt x="1970322" y="58503"/>
                </a:lnTo>
                <a:lnTo>
                  <a:pt x="1970322" y="94802"/>
                </a:lnTo>
                <a:lnTo>
                  <a:pt x="1841687" y="94802"/>
                </a:lnTo>
                <a:lnTo>
                  <a:pt x="1824418" y="117710"/>
                </a:lnTo>
                <a:lnTo>
                  <a:pt x="1867062" y="117710"/>
                </a:lnTo>
                <a:lnTo>
                  <a:pt x="1972437" y="253746"/>
                </a:lnTo>
                <a:lnTo>
                  <a:pt x="1915344" y="253746"/>
                </a:lnTo>
                <a:lnTo>
                  <a:pt x="1817017" y="127225"/>
                </a:lnTo>
                <a:lnTo>
                  <a:pt x="1721158" y="254098"/>
                </a:lnTo>
                <a:lnTo>
                  <a:pt x="1662303" y="254098"/>
                </a:lnTo>
                <a:lnTo>
                  <a:pt x="1783185" y="94802"/>
                </a:lnTo>
                <a:lnTo>
                  <a:pt x="1661950" y="94802"/>
                </a:lnTo>
                <a:lnTo>
                  <a:pt x="1661950" y="58503"/>
                </a:lnTo>
                <a:lnTo>
                  <a:pt x="1799396" y="58503"/>
                </a:lnTo>
                <a:close/>
                <a:moveTo>
                  <a:pt x="1399422" y="1410"/>
                </a:moveTo>
                <a:lnTo>
                  <a:pt x="1454753" y="1410"/>
                </a:lnTo>
                <a:lnTo>
                  <a:pt x="1503740" y="1410"/>
                </a:lnTo>
                <a:lnTo>
                  <a:pt x="1512198" y="1410"/>
                </a:lnTo>
                <a:lnTo>
                  <a:pt x="1645063" y="254451"/>
                </a:lnTo>
                <a:lnTo>
                  <a:pt x="1587265" y="254451"/>
                </a:lnTo>
                <a:lnTo>
                  <a:pt x="1499511" y="86344"/>
                </a:lnTo>
                <a:lnTo>
                  <a:pt x="1401537" y="254451"/>
                </a:lnTo>
                <a:lnTo>
                  <a:pt x="1341625" y="254451"/>
                </a:lnTo>
                <a:lnTo>
                  <a:pt x="1448409" y="78238"/>
                </a:lnTo>
                <a:lnTo>
                  <a:pt x="1494929" y="78238"/>
                </a:lnTo>
                <a:lnTo>
                  <a:pt x="1473784" y="37709"/>
                </a:lnTo>
                <a:lnTo>
                  <a:pt x="1386030" y="37709"/>
                </a:lnTo>
                <a:close/>
                <a:moveTo>
                  <a:pt x="410222" y="1410"/>
                </a:moveTo>
                <a:lnTo>
                  <a:pt x="457800" y="1410"/>
                </a:lnTo>
                <a:lnTo>
                  <a:pt x="449694" y="16564"/>
                </a:lnTo>
                <a:lnTo>
                  <a:pt x="643528" y="16564"/>
                </a:lnTo>
                <a:lnTo>
                  <a:pt x="643528" y="51454"/>
                </a:lnTo>
                <a:lnTo>
                  <a:pt x="430663" y="51454"/>
                </a:lnTo>
                <a:lnTo>
                  <a:pt x="409165" y="90573"/>
                </a:lnTo>
                <a:lnTo>
                  <a:pt x="422205" y="90573"/>
                </a:lnTo>
                <a:lnTo>
                  <a:pt x="422205" y="254451"/>
                </a:lnTo>
                <a:lnTo>
                  <a:pt x="378504" y="254451"/>
                </a:lnTo>
                <a:lnTo>
                  <a:pt x="378504" y="124907"/>
                </a:lnTo>
                <a:lnTo>
                  <a:pt x="342909" y="124907"/>
                </a:lnTo>
                <a:lnTo>
                  <a:pt x="383086" y="51454"/>
                </a:lnTo>
                <a:lnTo>
                  <a:pt x="346434" y="51454"/>
                </a:lnTo>
                <a:lnTo>
                  <a:pt x="346434" y="16564"/>
                </a:lnTo>
                <a:lnTo>
                  <a:pt x="402117" y="16564"/>
                </a:lnTo>
                <a:close/>
                <a:moveTo>
                  <a:pt x="2028444" y="1057"/>
                </a:moveTo>
                <a:lnTo>
                  <a:pt x="2062981" y="1057"/>
                </a:lnTo>
                <a:lnTo>
                  <a:pt x="2062981" y="17974"/>
                </a:lnTo>
                <a:lnTo>
                  <a:pt x="2101396" y="17974"/>
                </a:lnTo>
                <a:lnTo>
                  <a:pt x="2101396" y="52864"/>
                </a:lnTo>
                <a:lnTo>
                  <a:pt x="2062981" y="52864"/>
                </a:lnTo>
                <a:lnTo>
                  <a:pt x="2062981" y="254803"/>
                </a:lnTo>
                <a:lnTo>
                  <a:pt x="2028444" y="254803"/>
                </a:lnTo>
                <a:lnTo>
                  <a:pt x="2028444" y="52864"/>
                </a:lnTo>
                <a:lnTo>
                  <a:pt x="1986505" y="52864"/>
                </a:lnTo>
                <a:lnTo>
                  <a:pt x="1986505" y="17974"/>
                </a:lnTo>
                <a:lnTo>
                  <a:pt x="2028444" y="17974"/>
                </a:lnTo>
                <a:close/>
                <a:moveTo>
                  <a:pt x="1031872" y="1057"/>
                </a:moveTo>
                <a:lnTo>
                  <a:pt x="1075220" y="1057"/>
                </a:lnTo>
                <a:lnTo>
                  <a:pt x="1072753" y="20441"/>
                </a:lnTo>
                <a:lnTo>
                  <a:pt x="1127026" y="20441"/>
                </a:lnTo>
                <a:lnTo>
                  <a:pt x="1127026" y="49692"/>
                </a:lnTo>
                <a:lnTo>
                  <a:pt x="1068876" y="49692"/>
                </a:lnTo>
                <a:lnTo>
                  <a:pt x="1058303" y="127225"/>
                </a:lnTo>
                <a:lnTo>
                  <a:pt x="1066762" y="127225"/>
                </a:lnTo>
                <a:lnTo>
                  <a:pt x="1066762" y="76476"/>
                </a:lnTo>
                <a:lnTo>
                  <a:pt x="1108348" y="76476"/>
                </a:lnTo>
                <a:lnTo>
                  <a:pt x="1108348" y="127225"/>
                </a:lnTo>
                <a:lnTo>
                  <a:pt x="1127026" y="127225"/>
                </a:lnTo>
                <a:lnTo>
                  <a:pt x="1127026" y="154715"/>
                </a:lnTo>
                <a:lnTo>
                  <a:pt x="1127026" y="157182"/>
                </a:lnTo>
                <a:lnTo>
                  <a:pt x="1108348" y="157182"/>
                </a:lnTo>
                <a:lnTo>
                  <a:pt x="1108348" y="185728"/>
                </a:lnTo>
                <a:lnTo>
                  <a:pt x="1127026" y="183966"/>
                </a:lnTo>
                <a:lnTo>
                  <a:pt x="1127026" y="213217"/>
                </a:lnTo>
                <a:lnTo>
                  <a:pt x="1108348" y="214979"/>
                </a:lnTo>
                <a:lnTo>
                  <a:pt x="1108348" y="254803"/>
                </a:lnTo>
                <a:lnTo>
                  <a:pt x="1066762" y="254803"/>
                </a:lnTo>
                <a:lnTo>
                  <a:pt x="1066762" y="218856"/>
                </a:lnTo>
                <a:lnTo>
                  <a:pt x="1014955" y="223790"/>
                </a:lnTo>
                <a:lnTo>
                  <a:pt x="1014955" y="194539"/>
                </a:lnTo>
                <a:lnTo>
                  <a:pt x="1066762" y="189605"/>
                </a:lnTo>
                <a:lnTo>
                  <a:pt x="1066762" y="157182"/>
                </a:lnTo>
                <a:lnTo>
                  <a:pt x="1014955" y="157182"/>
                </a:lnTo>
                <a:lnTo>
                  <a:pt x="1014955" y="154715"/>
                </a:lnTo>
                <a:lnTo>
                  <a:pt x="1014955" y="127225"/>
                </a:lnTo>
                <a:lnTo>
                  <a:pt x="1025528" y="49692"/>
                </a:lnTo>
                <a:lnTo>
                  <a:pt x="1014955" y="49692"/>
                </a:lnTo>
                <a:lnTo>
                  <a:pt x="1014955" y="20441"/>
                </a:lnTo>
                <a:lnTo>
                  <a:pt x="1029405" y="20441"/>
                </a:lnTo>
                <a:close/>
                <a:moveTo>
                  <a:pt x="184670" y="1057"/>
                </a:moveTo>
                <a:lnTo>
                  <a:pt x="232600" y="1057"/>
                </a:lnTo>
                <a:lnTo>
                  <a:pt x="232600" y="10925"/>
                </a:lnTo>
                <a:lnTo>
                  <a:pt x="310134" y="10925"/>
                </a:lnTo>
                <a:lnTo>
                  <a:pt x="310134" y="35595"/>
                </a:lnTo>
                <a:lnTo>
                  <a:pt x="232600" y="35595"/>
                </a:lnTo>
                <a:lnTo>
                  <a:pt x="232600" y="46520"/>
                </a:lnTo>
                <a:lnTo>
                  <a:pt x="310134" y="46520"/>
                </a:lnTo>
                <a:lnTo>
                  <a:pt x="310134" y="71190"/>
                </a:lnTo>
                <a:lnTo>
                  <a:pt x="232600" y="71190"/>
                </a:lnTo>
                <a:lnTo>
                  <a:pt x="232600" y="81763"/>
                </a:lnTo>
                <a:lnTo>
                  <a:pt x="310134" y="81763"/>
                </a:lnTo>
                <a:lnTo>
                  <a:pt x="310134" y="106432"/>
                </a:lnTo>
                <a:lnTo>
                  <a:pt x="104318" y="106432"/>
                </a:lnTo>
                <a:lnTo>
                  <a:pt x="104318" y="81763"/>
                </a:lnTo>
                <a:lnTo>
                  <a:pt x="184670" y="81763"/>
                </a:lnTo>
                <a:lnTo>
                  <a:pt x="184670" y="71190"/>
                </a:lnTo>
                <a:lnTo>
                  <a:pt x="104318" y="71190"/>
                </a:lnTo>
                <a:lnTo>
                  <a:pt x="104318" y="46520"/>
                </a:lnTo>
                <a:lnTo>
                  <a:pt x="184670" y="46520"/>
                </a:lnTo>
                <a:lnTo>
                  <a:pt x="184670" y="35595"/>
                </a:lnTo>
                <a:lnTo>
                  <a:pt x="104318" y="35595"/>
                </a:lnTo>
                <a:lnTo>
                  <a:pt x="104318" y="10925"/>
                </a:lnTo>
                <a:lnTo>
                  <a:pt x="184670" y="10925"/>
                </a:lnTo>
                <a:close/>
                <a:moveTo>
                  <a:pt x="2502789" y="0"/>
                </a:moveTo>
                <a:lnTo>
                  <a:pt x="2644111" y="0"/>
                </a:lnTo>
                <a:lnTo>
                  <a:pt x="2644111" y="23612"/>
                </a:lnTo>
                <a:lnTo>
                  <a:pt x="2595829" y="23612"/>
                </a:lnTo>
                <a:lnTo>
                  <a:pt x="2590190" y="40881"/>
                </a:lnTo>
                <a:lnTo>
                  <a:pt x="2601115" y="40881"/>
                </a:lnTo>
                <a:cubicBezTo>
                  <a:pt x="2606049" y="40881"/>
                  <a:pt x="2611336" y="41939"/>
                  <a:pt x="2616974" y="44053"/>
                </a:cubicBezTo>
                <a:cubicBezTo>
                  <a:pt x="2621673" y="45933"/>
                  <a:pt x="2626137" y="48752"/>
                  <a:pt x="2630366" y="52511"/>
                </a:cubicBezTo>
                <a:cubicBezTo>
                  <a:pt x="2632481" y="54156"/>
                  <a:pt x="2634361" y="56036"/>
                  <a:pt x="2636005" y="58150"/>
                </a:cubicBezTo>
                <a:cubicBezTo>
                  <a:pt x="2637650" y="60265"/>
                  <a:pt x="2639177" y="62379"/>
                  <a:pt x="2640587" y="64494"/>
                </a:cubicBezTo>
                <a:cubicBezTo>
                  <a:pt x="2641762" y="67078"/>
                  <a:pt x="2642643" y="69604"/>
                  <a:pt x="2643230" y="72071"/>
                </a:cubicBezTo>
                <a:cubicBezTo>
                  <a:pt x="2643817" y="74538"/>
                  <a:pt x="2644111" y="77181"/>
                  <a:pt x="2644111" y="80000"/>
                </a:cubicBezTo>
                <a:lnTo>
                  <a:pt x="2644111" y="162115"/>
                </a:lnTo>
                <a:lnTo>
                  <a:pt x="2601115" y="162115"/>
                </a:lnTo>
                <a:lnTo>
                  <a:pt x="2601115" y="75419"/>
                </a:lnTo>
                <a:cubicBezTo>
                  <a:pt x="2601115" y="72365"/>
                  <a:pt x="2600175" y="69780"/>
                  <a:pt x="2598296" y="67666"/>
                </a:cubicBezTo>
                <a:cubicBezTo>
                  <a:pt x="2596181" y="65551"/>
                  <a:pt x="2593362" y="64494"/>
                  <a:pt x="2589837" y="64494"/>
                </a:cubicBezTo>
                <a:lnTo>
                  <a:pt x="2545784" y="64494"/>
                </a:lnTo>
                <a:lnTo>
                  <a:pt x="2545784" y="160001"/>
                </a:lnTo>
                <a:lnTo>
                  <a:pt x="2552480" y="150838"/>
                </a:lnTo>
                <a:lnTo>
                  <a:pt x="2552480" y="93040"/>
                </a:lnTo>
                <a:lnTo>
                  <a:pt x="2594066" y="93040"/>
                </a:lnTo>
                <a:lnTo>
                  <a:pt x="2594066" y="162115"/>
                </a:lnTo>
                <a:lnTo>
                  <a:pt x="2584199" y="175155"/>
                </a:lnTo>
                <a:lnTo>
                  <a:pt x="2608869" y="175155"/>
                </a:lnTo>
                <a:lnTo>
                  <a:pt x="2643759" y="220266"/>
                </a:lnTo>
                <a:lnTo>
                  <a:pt x="2595829" y="220266"/>
                </a:lnTo>
                <a:lnTo>
                  <a:pt x="2572216" y="189957"/>
                </a:lnTo>
                <a:lnTo>
                  <a:pt x="2548604" y="220266"/>
                </a:lnTo>
                <a:lnTo>
                  <a:pt x="2498560" y="220266"/>
                </a:lnTo>
                <a:lnTo>
                  <a:pt x="2543670" y="162115"/>
                </a:lnTo>
                <a:lnTo>
                  <a:pt x="2502789" y="162115"/>
                </a:lnTo>
                <a:lnTo>
                  <a:pt x="2502789" y="40881"/>
                </a:lnTo>
                <a:lnTo>
                  <a:pt x="2548604" y="40881"/>
                </a:lnTo>
                <a:lnTo>
                  <a:pt x="2554242" y="23612"/>
                </a:lnTo>
                <a:lnTo>
                  <a:pt x="2502789" y="23612"/>
                </a:lnTo>
                <a:close/>
                <a:moveTo>
                  <a:pt x="2333272" y="0"/>
                </a:moveTo>
                <a:lnTo>
                  <a:pt x="2494330" y="0"/>
                </a:lnTo>
                <a:lnTo>
                  <a:pt x="2494330" y="80000"/>
                </a:lnTo>
                <a:cubicBezTo>
                  <a:pt x="2494330" y="84934"/>
                  <a:pt x="2493391" y="89281"/>
                  <a:pt x="2491511" y="93040"/>
                </a:cubicBezTo>
                <a:cubicBezTo>
                  <a:pt x="2489866" y="97504"/>
                  <a:pt x="2487634" y="100911"/>
                  <a:pt x="2484815" y="103260"/>
                </a:cubicBezTo>
                <a:cubicBezTo>
                  <a:pt x="2481761" y="106315"/>
                  <a:pt x="2478236" y="108782"/>
                  <a:pt x="2474242" y="110661"/>
                </a:cubicBezTo>
                <a:cubicBezTo>
                  <a:pt x="2470248" y="112541"/>
                  <a:pt x="2465901" y="113481"/>
                  <a:pt x="2461203" y="113481"/>
                </a:cubicBezTo>
                <a:lnTo>
                  <a:pt x="2333272" y="113481"/>
                </a:lnTo>
                <a:close/>
                <a:moveTo>
                  <a:pt x="862003" y="0"/>
                </a:moveTo>
                <a:lnTo>
                  <a:pt x="907113" y="0"/>
                </a:lnTo>
                <a:lnTo>
                  <a:pt x="907113" y="114186"/>
                </a:lnTo>
                <a:lnTo>
                  <a:pt x="939536" y="10925"/>
                </a:lnTo>
                <a:lnTo>
                  <a:pt x="982532" y="10925"/>
                </a:lnTo>
                <a:lnTo>
                  <a:pt x="942003" y="139560"/>
                </a:lnTo>
                <a:lnTo>
                  <a:pt x="907113" y="139560"/>
                </a:lnTo>
                <a:lnTo>
                  <a:pt x="907113" y="210045"/>
                </a:lnTo>
                <a:cubicBezTo>
                  <a:pt x="907113" y="213100"/>
                  <a:pt x="908053" y="215567"/>
                  <a:pt x="909932" y="217446"/>
                </a:cubicBezTo>
                <a:cubicBezTo>
                  <a:pt x="911812" y="219561"/>
                  <a:pt x="914397" y="220618"/>
                  <a:pt x="917686" y="220618"/>
                </a:cubicBezTo>
                <a:lnTo>
                  <a:pt x="982532" y="220618"/>
                </a:lnTo>
                <a:lnTo>
                  <a:pt x="970197" y="255508"/>
                </a:lnTo>
                <a:lnTo>
                  <a:pt x="901474" y="255508"/>
                </a:lnTo>
                <a:cubicBezTo>
                  <a:pt x="895600" y="255508"/>
                  <a:pt x="890432" y="254686"/>
                  <a:pt x="885968" y="253041"/>
                </a:cubicBezTo>
                <a:cubicBezTo>
                  <a:pt x="881034" y="250692"/>
                  <a:pt x="876922" y="247872"/>
                  <a:pt x="873633" y="244583"/>
                </a:cubicBezTo>
                <a:cubicBezTo>
                  <a:pt x="870108" y="240824"/>
                  <a:pt x="867289" y="236712"/>
                  <a:pt x="865175" y="232248"/>
                </a:cubicBezTo>
                <a:cubicBezTo>
                  <a:pt x="863060" y="227314"/>
                  <a:pt x="862003" y="222145"/>
                  <a:pt x="862003" y="216741"/>
                </a:cubicBezTo>
                <a:close/>
                <a:moveTo>
                  <a:pt x="755570" y="0"/>
                </a:moveTo>
                <a:lnTo>
                  <a:pt x="799623" y="0"/>
                </a:lnTo>
                <a:lnTo>
                  <a:pt x="799623" y="65903"/>
                </a:lnTo>
                <a:lnTo>
                  <a:pt x="846496" y="65903"/>
                </a:lnTo>
                <a:lnTo>
                  <a:pt x="846496" y="101498"/>
                </a:lnTo>
                <a:lnTo>
                  <a:pt x="799623" y="101498"/>
                </a:lnTo>
                <a:lnTo>
                  <a:pt x="799623" y="210045"/>
                </a:lnTo>
                <a:lnTo>
                  <a:pt x="846496" y="206521"/>
                </a:lnTo>
                <a:lnTo>
                  <a:pt x="846496" y="242821"/>
                </a:lnTo>
                <a:lnTo>
                  <a:pt x="679799" y="255508"/>
                </a:lnTo>
                <a:lnTo>
                  <a:pt x="679799" y="219561"/>
                </a:lnTo>
                <a:lnTo>
                  <a:pt x="693191" y="218503"/>
                </a:lnTo>
                <a:lnTo>
                  <a:pt x="693191" y="27137"/>
                </a:lnTo>
                <a:lnTo>
                  <a:pt x="734777" y="27137"/>
                </a:lnTo>
                <a:lnTo>
                  <a:pt x="734777" y="214979"/>
                </a:lnTo>
                <a:lnTo>
                  <a:pt x="755570" y="213922"/>
                </a:lnTo>
                <a:close/>
                <a:moveTo>
                  <a:pt x="352" y="0"/>
                </a:moveTo>
                <a:lnTo>
                  <a:pt x="50749" y="0"/>
                </a:lnTo>
                <a:lnTo>
                  <a:pt x="76476" y="57445"/>
                </a:lnTo>
                <a:lnTo>
                  <a:pt x="26432" y="574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cxnSp>
        <p:nvCxnSpPr>
          <p:cNvPr id="121" name="直接连接符 120">
            <a:extLst>
              <a:ext uri="{FF2B5EF4-FFF2-40B4-BE49-F238E27FC236}">
                <a16:creationId xmlns="" xmlns:a16="http://schemas.microsoft.com/office/drawing/2014/main" id="{4ABE8100-0902-413D-8B28-872632A74B49}"/>
              </a:ext>
            </a:extLst>
          </p:cNvPr>
          <p:cNvCxnSpPr>
            <a:cxnSpLocks/>
          </p:cNvCxnSpPr>
          <p:nvPr/>
        </p:nvCxnSpPr>
        <p:spPr>
          <a:xfrm>
            <a:off x="5895438" y="4871601"/>
            <a:ext cx="401124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文本框 121">
            <a:extLst>
              <a:ext uri="{FF2B5EF4-FFF2-40B4-BE49-F238E27FC236}">
                <a16:creationId xmlns="" xmlns:a16="http://schemas.microsoft.com/office/drawing/2014/main" id="{1AD94D23-5811-4A46-9B43-BF893BBC06D6}"/>
              </a:ext>
            </a:extLst>
          </p:cNvPr>
          <p:cNvSpPr txBox="1"/>
          <p:nvPr/>
        </p:nvSpPr>
        <p:spPr>
          <a:xfrm>
            <a:off x="4886265" y="4229178"/>
            <a:ext cx="241947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enter a headline here</a:t>
            </a:r>
            <a:endParaRPr lang="zh-CN" altLang="en-US" sz="1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38" name="组合 237">
            <a:extLst>
              <a:ext uri="{FF2B5EF4-FFF2-40B4-BE49-F238E27FC236}">
                <a16:creationId xmlns="" xmlns:a16="http://schemas.microsoft.com/office/drawing/2014/main" id="{8BF27CB2-46EA-4277-81CA-F04797380C66}"/>
              </a:ext>
            </a:extLst>
          </p:cNvPr>
          <p:cNvGrpSpPr/>
          <p:nvPr/>
        </p:nvGrpSpPr>
        <p:grpSpPr>
          <a:xfrm>
            <a:off x="0" y="196591"/>
            <a:ext cx="12239382" cy="523402"/>
            <a:chOff x="0" y="196591"/>
            <a:chExt cx="12239382" cy="523402"/>
          </a:xfrm>
        </p:grpSpPr>
        <p:pic>
          <p:nvPicPr>
            <p:cNvPr id="239" name="图片 238" descr="图片包含 游戏机, 钟表&#10;&#10;描述已自动生成">
              <a:extLst>
                <a:ext uri="{FF2B5EF4-FFF2-40B4-BE49-F238E27FC236}">
                  <a16:creationId xmlns="" xmlns:a16="http://schemas.microsoft.com/office/drawing/2014/main" id="{8F38522D-4874-44B8-8B76-FD841CE700C8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52150" y="196591"/>
              <a:ext cx="1838744" cy="523220"/>
            </a:xfrm>
            <a:prstGeom prst="rect">
              <a:avLst/>
            </a:prstGeom>
          </p:spPr>
        </p:pic>
        <p:grpSp>
          <p:nvGrpSpPr>
            <p:cNvPr id="240" name="组合 239">
              <a:extLst>
                <a:ext uri="{FF2B5EF4-FFF2-40B4-BE49-F238E27FC236}">
                  <a16:creationId xmlns="" xmlns:a16="http://schemas.microsoft.com/office/drawing/2014/main" id="{4EA4146E-C84F-4F29-82FB-E0340E8E2B85}"/>
                </a:ext>
              </a:extLst>
            </p:cNvPr>
            <p:cNvGrpSpPr/>
            <p:nvPr/>
          </p:nvGrpSpPr>
          <p:grpSpPr>
            <a:xfrm>
              <a:off x="401106" y="196591"/>
              <a:ext cx="2878393" cy="523220"/>
              <a:chOff x="401106" y="196591"/>
              <a:chExt cx="2878393" cy="523220"/>
            </a:xfrm>
          </p:grpSpPr>
          <p:sp>
            <p:nvSpPr>
              <p:cNvPr id="257" name="文本框 256">
                <a:extLst>
                  <a:ext uri="{FF2B5EF4-FFF2-40B4-BE49-F238E27FC236}">
                    <a16:creationId xmlns="" xmlns:a16="http://schemas.microsoft.com/office/drawing/2014/main" id="{2FDCFD11-F424-4355-AFAC-598AC7E0F394}"/>
                  </a:ext>
                </a:extLst>
              </p:cNvPr>
              <p:cNvSpPr txBox="1"/>
              <p:nvPr/>
            </p:nvSpPr>
            <p:spPr>
              <a:xfrm>
                <a:off x="646027" y="196591"/>
                <a:ext cx="263347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4271ED"/>
                    </a:solidFill>
                    <a:latin typeface="+mj-ea"/>
                    <a:ea typeface="+mj-ea"/>
                  </a:rPr>
                  <a:t>请输入大标题</a:t>
                </a:r>
              </a:p>
            </p:txBody>
          </p:sp>
          <p:grpSp>
            <p:nvGrpSpPr>
              <p:cNvPr id="258" name="组合 257">
                <a:extLst>
                  <a:ext uri="{FF2B5EF4-FFF2-40B4-BE49-F238E27FC236}">
                    <a16:creationId xmlns="" xmlns:a16="http://schemas.microsoft.com/office/drawing/2014/main" id="{22742C8B-7B7F-48F8-9EB2-3C60E4F04AFD}"/>
                  </a:ext>
                </a:extLst>
              </p:cNvPr>
              <p:cNvGrpSpPr/>
              <p:nvPr/>
            </p:nvGrpSpPr>
            <p:grpSpPr>
              <a:xfrm>
                <a:off x="401106" y="260985"/>
                <a:ext cx="200422" cy="334372"/>
                <a:chOff x="269661" y="296863"/>
                <a:chExt cx="200422" cy="298494"/>
              </a:xfrm>
            </p:grpSpPr>
            <p:sp>
              <p:nvSpPr>
                <p:cNvPr id="259" name="矩形: 圆角 258">
                  <a:extLst>
                    <a:ext uri="{FF2B5EF4-FFF2-40B4-BE49-F238E27FC236}">
                      <a16:creationId xmlns="" xmlns:a16="http://schemas.microsoft.com/office/drawing/2014/main" id="{584A0434-6DE3-46B9-B3AE-C3417CDA7A7C}"/>
                    </a:ext>
                  </a:extLst>
                </p:cNvPr>
                <p:cNvSpPr/>
                <p:nvPr/>
              </p:nvSpPr>
              <p:spPr>
                <a:xfrm>
                  <a:off x="269661" y="296863"/>
                  <a:ext cx="39815" cy="29849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0" name="矩形: 圆角 259">
                  <a:extLst>
                    <a:ext uri="{FF2B5EF4-FFF2-40B4-BE49-F238E27FC236}">
                      <a16:creationId xmlns="" xmlns:a16="http://schemas.microsoft.com/office/drawing/2014/main" id="{A8287FD5-B39F-4D9B-9BE4-0CCCD092DB70}"/>
                    </a:ext>
                  </a:extLst>
                </p:cNvPr>
                <p:cNvSpPr/>
                <p:nvPr/>
              </p:nvSpPr>
              <p:spPr>
                <a:xfrm>
                  <a:off x="353975" y="466567"/>
                  <a:ext cx="31794" cy="12879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lt1">
                        <a:lumMod val="100000"/>
                      </a:schemeClr>
                    </a:solidFill>
                  </a:endParaRPr>
                </a:p>
              </p:txBody>
            </p:sp>
            <p:sp>
              <p:nvSpPr>
                <p:cNvPr id="261" name="矩形: 圆角 260">
                  <a:extLst>
                    <a:ext uri="{FF2B5EF4-FFF2-40B4-BE49-F238E27FC236}">
                      <a16:creationId xmlns="" xmlns:a16="http://schemas.microsoft.com/office/drawing/2014/main" id="{2789C15C-F3B8-4487-9D5B-459C8EFE8DDF}"/>
                    </a:ext>
                  </a:extLst>
                </p:cNvPr>
                <p:cNvSpPr/>
                <p:nvPr/>
              </p:nvSpPr>
              <p:spPr>
                <a:xfrm>
                  <a:off x="430268" y="405187"/>
                  <a:ext cx="39815" cy="19017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41" name="组合 240">
              <a:extLst>
                <a:ext uri="{FF2B5EF4-FFF2-40B4-BE49-F238E27FC236}">
                  <a16:creationId xmlns="" xmlns:a16="http://schemas.microsoft.com/office/drawing/2014/main" id="{A17E7453-4FB5-4075-A04E-6DC169C5A284}"/>
                </a:ext>
              </a:extLst>
            </p:cNvPr>
            <p:cNvGrpSpPr/>
            <p:nvPr/>
          </p:nvGrpSpPr>
          <p:grpSpPr>
            <a:xfrm>
              <a:off x="0" y="291751"/>
              <a:ext cx="12239382" cy="428242"/>
              <a:chOff x="0" y="309367"/>
              <a:chExt cx="12239382" cy="428242"/>
            </a:xfrm>
          </p:grpSpPr>
          <p:sp>
            <p:nvSpPr>
              <p:cNvPr id="242" name="矩形: 圆角 241">
                <a:extLst>
                  <a:ext uri="{FF2B5EF4-FFF2-40B4-BE49-F238E27FC236}">
                    <a16:creationId xmlns="" xmlns:a16="http://schemas.microsoft.com/office/drawing/2014/main" id="{D14B98E2-04B2-43DC-8218-68AAE6825106}"/>
                  </a:ext>
                </a:extLst>
              </p:cNvPr>
              <p:cNvSpPr/>
              <p:nvPr/>
            </p:nvSpPr>
            <p:spPr>
              <a:xfrm>
                <a:off x="12165196" y="309367"/>
                <a:ext cx="74186" cy="295939"/>
              </a:xfrm>
              <a:prstGeom prst="roundRect">
                <a:avLst>
                  <a:gd name="adj" fmla="val 50000"/>
                </a:avLst>
              </a:prstGeom>
              <a:solidFill>
                <a:srgbClr val="4271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43" name="直接连接符 242">
                <a:extLst>
                  <a:ext uri="{FF2B5EF4-FFF2-40B4-BE49-F238E27FC236}">
                    <a16:creationId xmlns="" xmlns:a16="http://schemas.microsoft.com/office/drawing/2014/main" id="{C8F99C91-9F82-490C-A256-2B3D285D0F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722099"/>
                <a:ext cx="12212578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44" name="组合 243">
                <a:extLst>
                  <a:ext uri="{FF2B5EF4-FFF2-40B4-BE49-F238E27FC236}">
                    <a16:creationId xmlns="" xmlns:a16="http://schemas.microsoft.com/office/drawing/2014/main" id="{1B3AF235-8F9E-4DE7-89B4-2EA2A1B047D7}"/>
                  </a:ext>
                </a:extLst>
              </p:cNvPr>
              <p:cNvGrpSpPr/>
              <p:nvPr/>
            </p:nvGrpSpPr>
            <p:grpSpPr>
              <a:xfrm>
                <a:off x="3588643" y="370686"/>
                <a:ext cx="5014714" cy="246221"/>
                <a:chOff x="4686300" y="405641"/>
                <a:chExt cx="5014714" cy="246221"/>
              </a:xfrm>
            </p:grpSpPr>
            <p:sp>
              <p:nvSpPr>
                <p:cNvPr id="246" name="文本框 245">
                  <a:extLst>
                    <a:ext uri="{FF2B5EF4-FFF2-40B4-BE49-F238E27FC236}">
                      <a16:creationId xmlns="" xmlns:a16="http://schemas.microsoft.com/office/drawing/2014/main" id="{B908A36A-7CC6-46D3-B099-BE85901C4FE5}"/>
                    </a:ext>
                  </a:extLst>
                </p:cNvPr>
                <p:cNvSpPr txBox="1"/>
                <p:nvPr/>
              </p:nvSpPr>
              <p:spPr>
                <a:xfrm>
                  <a:off x="468630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rgbClr val="4271ED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课题背景</a:t>
                  </a:r>
                </a:p>
              </p:txBody>
            </p:sp>
            <p:sp>
              <p:nvSpPr>
                <p:cNvPr id="247" name="文本框 246">
                  <a:extLst>
                    <a:ext uri="{FF2B5EF4-FFF2-40B4-BE49-F238E27FC236}">
                      <a16:creationId xmlns="" xmlns:a16="http://schemas.microsoft.com/office/drawing/2014/main" id="{51EE8CFA-C22E-4AA1-A272-288C74443A73}"/>
                    </a:ext>
                  </a:extLst>
                </p:cNvPr>
                <p:cNvSpPr txBox="1"/>
                <p:nvPr/>
              </p:nvSpPr>
              <p:spPr>
                <a:xfrm>
                  <a:off x="552413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课题概述</a:t>
                  </a:r>
                </a:p>
              </p:txBody>
            </p:sp>
            <p:sp>
              <p:nvSpPr>
                <p:cNvPr id="248" name="文本框 247">
                  <a:extLst>
                    <a:ext uri="{FF2B5EF4-FFF2-40B4-BE49-F238E27FC236}">
                      <a16:creationId xmlns="" xmlns:a16="http://schemas.microsoft.com/office/drawing/2014/main" id="{EC7BB355-CBD0-42F8-B50B-89919425D5B4}"/>
                    </a:ext>
                  </a:extLst>
                </p:cNvPr>
                <p:cNvSpPr txBox="1"/>
                <p:nvPr/>
              </p:nvSpPr>
              <p:spPr>
                <a:xfrm>
                  <a:off x="636196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研究方法</a:t>
                  </a:r>
                </a:p>
              </p:txBody>
            </p:sp>
            <p:sp>
              <p:nvSpPr>
                <p:cNvPr id="249" name="文本框 248">
                  <a:extLst>
                    <a:ext uri="{FF2B5EF4-FFF2-40B4-BE49-F238E27FC236}">
                      <a16:creationId xmlns="" xmlns:a16="http://schemas.microsoft.com/office/drawing/2014/main" id="{B83117B0-B745-4B1B-8CAE-7B1E0A7FB662}"/>
                    </a:ext>
                  </a:extLst>
                </p:cNvPr>
                <p:cNvSpPr txBox="1"/>
                <p:nvPr/>
              </p:nvSpPr>
              <p:spPr>
                <a:xfrm>
                  <a:off x="719979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研究过程</a:t>
                  </a:r>
                </a:p>
              </p:txBody>
            </p:sp>
            <p:sp>
              <p:nvSpPr>
                <p:cNvPr id="250" name="文本框 249">
                  <a:extLst>
                    <a:ext uri="{FF2B5EF4-FFF2-40B4-BE49-F238E27FC236}">
                      <a16:creationId xmlns="" xmlns:a16="http://schemas.microsoft.com/office/drawing/2014/main" id="{804F0DDA-52A5-453D-BD87-018CF4A67445}"/>
                    </a:ext>
                  </a:extLst>
                </p:cNvPr>
                <p:cNvSpPr txBox="1"/>
                <p:nvPr/>
              </p:nvSpPr>
              <p:spPr>
                <a:xfrm>
                  <a:off x="803762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结论分析</a:t>
                  </a:r>
                </a:p>
              </p:txBody>
            </p:sp>
            <p:sp>
              <p:nvSpPr>
                <p:cNvPr id="251" name="文本框 250">
                  <a:extLst>
                    <a:ext uri="{FF2B5EF4-FFF2-40B4-BE49-F238E27FC236}">
                      <a16:creationId xmlns="" xmlns:a16="http://schemas.microsoft.com/office/drawing/2014/main" id="{F3467D5A-38D9-4910-936C-5816CA187651}"/>
                    </a:ext>
                  </a:extLst>
                </p:cNvPr>
                <p:cNvSpPr txBox="1"/>
                <p:nvPr/>
              </p:nvSpPr>
              <p:spPr>
                <a:xfrm>
                  <a:off x="887545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未来规划</a:t>
                  </a:r>
                </a:p>
              </p:txBody>
            </p:sp>
            <p:cxnSp>
              <p:nvCxnSpPr>
                <p:cNvPr id="252" name="直接连接符 251">
                  <a:extLst>
                    <a:ext uri="{FF2B5EF4-FFF2-40B4-BE49-F238E27FC236}">
                      <a16:creationId xmlns="" xmlns:a16="http://schemas.microsoft.com/office/drawing/2014/main" id="{E40D565E-FFC2-460F-BE72-11A70910E8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1799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3" name="直接连接符 252">
                  <a:extLst>
                    <a:ext uri="{FF2B5EF4-FFF2-40B4-BE49-F238E27FC236}">
                      <a16:creationId xmlns="" xmlns:a16="http://schemas.microsoft.com/office/drawing/2014/main" id="{F01FBD01-2A4D-4192-9D92-9BC74402BF6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35582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4" name="直接连接符 253">
                  <a:extLst>
                    <a:ext uri="{FF2B5EF4-FFF2-40B4-BE49-F238E27FC236}">
                      <a16:creationId xmlns="" xmlns:a16="http://schemas.microsoft.com/office/drawing/2014/main" id="{FBE3E0F6-51A3-4F82-A6B6-2F902423009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19365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5" name="直接连接符 254">
                  <a:extLst>
                    <a:ext uri="{FF2B5EF4-FFF2-40B4-BE49-F238E27FC236}">
                      <a16:creationId xmlns="" xmlns:a16="http://schemas.microsoft.com/office/drawing/2014/main" id="{B6343696-51A0-496C-80C5-273A143465A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03148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6" name="直接连接符 255">
                  <a:extLst>
                    <a:ext uri="{FF2B5EF4-FFF2-40B4-BE49-F238E27FC236}">
                      <a16:creationId xmlns="" xmlns:a16="http://schemas.microsoft.com/office/drawing/2014/main" id="{CCA26D79-83E6-4BC1-B77C-6C2C2CA23FD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6931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45" name="矩形: 圆角 244">
                <a:extLst>
                  <a:ext uri="{FF2B5EF4-FFF2-40B4-BE49-F238E27FC236}">
                    <a16:creationId xmlns="" xmlns:a16="http://schemas.microsoft.com/office/drawing/2014/main" id="{F9E79508-2B12-484C-8F65-6C0E31B3A3D9}"/>
                  </a:ext>
                </a:extLst>
              </p:cNvPr>
              <p:cNvSpPr/>
              <p:nvPr/>
            </p:nvSpPr>
            <p:spPr>
              <a:xfrm rot="5400000">
                <a:off x="3976854" y="484753"/>
                <a:ext cx="31018" cy="474693"/>
              </a:xfrm>
              <a:prstGeom prst="roundRect">
                <a:avLst>
                  <a:gd name="adj" fmla="val 50000"/>
                </a:avLst>
              </a:prstGeom>
              <a:solidFill>
                <a:srgbClr val="4271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262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4" name="组合 263">
            <a:extLst>
              <a:ext uri="{FF2B5EF4-FFF2-40B4-BE49-F238E27FC236}">
                <a16:creationId xmlns="" xmlns:a16="http://schemas.microsoft.com/office/drawing/2014/main" id="{001FD522-7DDB-4640-A9D6-D29A819A981E}"/>
              </a:ext>
            </a:extLst>
          </p:cNvPr>
          <p:cNvGrpSpPr/>
          <p:nvPr/>
        </p:nvGrpSpPr>
        <p:grpSpPr>
          <a:xfrm>
            <a:off x="0" y="-36167"/>
            <a:ext cx="12192000" cy="6930334"/>
            <a:chOff x="9544874" y="6830112"/>
            <a:chExt cx="12192000" cy="6930334"/>
          </a:xfrm>
        </p:grpSpPr>
        <p:pic>
          <p:nvPicPr>
            <p:cNvPr id="265" name="图片 264" descr="雪地上的白云&#10;&#10;描述已自动生成">
              <a:extLst>
                <a:ext uri="{FF2B5EF4-FFF2-40B4-BE49-F238E27FC236}">
                  <a16:creationId xmlns="" xmlns:a16="http://schemas.microsoft.com/office/drawing/2014/main" id="{B97EADDA-0B5B-48AD-AB0B-948E56FD7DB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44874" y="7664446"/>
              <a:ext cx="12192000" cy="6096000"/>
            </a:xfrm>
            <a:prstGeom prst="rect">
              <a:avLst/>
            </a:prstGeom>
          </p:spPr>
        </p:pic>
        <p:sp>
          <p:nvSpPr>
            <p:cNvPr id="266" name="矩形 265">
              <a:extLst>
                <a:ext uri="{FF2B5EF4-FFF2-40B4-BE49-F238E27FC236}">
                  <a16:creationId xmlns="" xmlns:a16="http://schemas.microsoft.com/office/drawing/2014/main" id="{03BFD32D-0B21-47A9-9580-DDA87F9F75C6}"/>
                </a:ext>
              </a:extLst>
            </p:cNvPr>
            <p:cNvSpPr/>
            <p:nvPr/>
          </p:nvSpPr>
          <p:spPr>
            <a:xfrm>
              <a:off x="9544874" y="6830112"/>
              <a:ext cx="12192000" cy="6858799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7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75" name="椭圆 174">
            <a:extLst>
              <a:ext uri="{FF2B5EF4-FFF2-40B4-BE49-F238E27FC236}">
                <a16:creationId xmlns="" xmlns:a16="http://schemas.microsoft.com/office/drawing/2014/main" id="{AEAD3C63-274E-4F17-9CB2-26FDF62AADB2}"/>
              </a:ext>
            </a:extLst>
          </p:cNvPr>
          <p:cNvSpPr/>
          <p:nvPr/>
        </p:nvSpPr>
        <p:spPr>
          <a:xfrm>
            <a:off x="2120954" y="1512172"/>
            <a:ext cx="7950093" cy="7950093"/>
          </a:xfrm>
          <a:prstGeom prst="ellipse">
            <a:avLst/>
          </a:prstGeom>
          <a:noFill/>
          <a:ln w="3175">
            <a:gradFill>
              <a:gsLst>
                <a:gs pos="0">
                  <a:srgbClr val="4271ED">
                    <a:alpha val="10000"/>
                  </a:srgbClr>
                </a:gs>
                <a:gs pos="100000">
                  <a:srgbClr val="4271ED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6" name="椭圆 175">
            <a:extLst>
              <a:ext uri="{FF2B5EF4-FFF2-40B4-BE49-F238E27FC236}">
                <a16:creationId xmlns="" xmlns:a16="http://schemas.microsoft.com/office/drawing/2014/main" id="{1AF398E9-502A-40CF-9972-3543D9C3F33E}"/>
              </a:ext>
            </a:extLst>
          </p:cNvPr>
          <p:cNvSpPr/>
          <p:nvPr/>
        </p:nvSpPr>
        <p:spPr>
          <a:xfrm>
            <a:off x="1821828" y="1324265"/>
            <a:ext cx="8543906" cy="8543906"/>
          </a:xfrm>
          <a:prstGeom prst="ellipse">
            <a:avLst/>
          </a:prstGeom>
          <a:noFill/>
          <a:ln w="3175">
            <a:gradFill>
              <a:gsLst>
                <a:gs pos="0">
                  <a:srgbClr val="4271ED">
                    <a:alpha val="10000"/>
                  </a:srgbClr>
                </a:gs>
                <a:gs pos="100000">
                  <a:srgbClr val="4271ED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椭圆 2">
            <a:extLst>
              <a:ext uri="{FF2B5EF4-FFF2-40B4-BE49-F238E27FC236}">
                <a16:creationId xmlns="" xmlns:a16="http://schemas.microsoft.com/office/drawing/2014/main" id="{33582A6E-35DE-42D0-B3C2-435D4C6B60A2}"/>
              </a:ext>
            </a:extLst>
          </p:cNvPr>
          <p:cNvSpPr/>
          <p:nvPr/>
        </p:nvSpPr>
        <p:spPr>
          <a:xfrm>
            <a:off x="1926167" y="1426385"/>
            <a:ext cx="8339666" cy="8339666"/>
          </a:xfrm>
          <a:prstGeom prst="ellipse">
            <a:avLst/>
          </a:prstGeom>
          <a:noFill/>
          <a:ln w="9525">
            <a:gradFill>
              <a:gsLst>
                <a:gs pos="0">
                  <a:srgbClr val="4271ED">
                    <a:alpha val="25000"/>
                  </a:srgbClr>
                </a:gs>
                <a:gs pos="58000">
                  <a:srgbClr val="4271ED">
                    <a:alpha val="20000"/>
                  </a:srgbClr>
                </a:gs>
                <a:gs pos="100000">
                  <a:srgbClr val="4271ED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椭圆 7">
            <a:extLst>
              <a:ext uri="{FF2B5EF4-FFF2-40B4-BE49-F238E27FC236}">
                <a16:creationId xmlns="" xmlns:a16="http://schemas.microsoft.com/office/drawing/2014/main" id="{63E25B8E-8A8E-4D7D-B9C9-836852F45DD9}"/>
              </a:ext>
            </a:extLst>
          </p:cNvPr>
          <p:cNvSpPr/>
          <p:nvPr/>
        </p:nvSpPr>
        <p:spPr>
          <a:xfrm>
            <a:off x="5734048" y="1052857"/>
            <a:ext cx="723902" cy="723902"/>
          </a:xfrm>
          <a:prstGeom prst="ellipse">
            <a:avLst/>
          </a:prstGeom>
          <a:gradFill>
            <a:gsLst>
              <a:gs pos="100000">
                <a:srgbClr val="1858D6"/>
              </a:gs>
              <a:gs pos="0">
                <a:srgbClr val="4271ED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="" xmlns:a16="http://schemas.microsoft.com/office/drawing/2014/main" id="{7C24C984-2881-488B-B9F2-CF462E023F11}"/>
              </a:ext>
            </a:extLst>
          </p:cNvPr>
          <p:cNvSpPr/>
          <p:nvPr/>
        </p:nvSpPr>
        <p:spPr>
          <a:xfrm>
            <a:off x="3441901" y="1810551"/>
            <a:ext cx="723902" cy="723902"/>
          </a:xfrm>
          <a:prstGeom prst="ellipse">
            <a:avLst/>
          </a:prstGeom>
          <a:gradFill>
            <a:gsLst>
              <a:gs pos="100000">
                <a:srgbClr val="1858D6"/>
              </a:gs>
              <a:gs pos="0">
                <a:srgbClr val="4271ED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DF55C294-E106-4DE5-B22B-989E760A88A9}"/>
              </a:ext>
            </a:extLst>
          </p:cNvPr>
          <p:cNvSpPr/>
          <p:nvPr/>
        </p:nvSpPr>
        <p:spPr>
          <a:xfrm>
            <a:off x="8017727" y="1810551"/>
            <a:ext cx="723902" cy="723902"/>
          </a:xfrm>
          <a:prstGeom prst="ellipse">
            <a:avLst/>
          </a:prstGeom>
          <a:gradFill>
            <a:gsLst>
              <a:gs pos="100000">
                <a:srgbClr val="1858D6"/>
              </a:gs>
              <a:gs pos="0">
                <a:srgbClr val="4271ED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="" xmlns:a16="http://schemas.microsoft.com/office/drawing/2014/main" id="{562E59B1-2967-4D0A-BCFB-FE52EF60697B}"/>
              </a:ext>
            </a:extLst>
          </p:cNvPr>
          <p:cNvSpPr/>
          <p:nvPr/>
        </p:nvSpPr>
        <p:spPr>
          <a:xfrm>
            <a:off x="2077891" y="3248342"/>
            <a:ext cx="723902" cy="723902"/>
          </a:xfrm>
          <a:prstGeom prst="ellipse">
            <a:avLst/>
          </a:prstGeom>
          <a:gradFill>
            <a:gsLst>
              <a:gs pos="100000">
                <a:srgbClr val="1858D6"/>
              </a:gs>
              <a:gs pos="0">
                <a:srgbClr val="4271ED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="" xmlns:a16="http://schemas.microsoft.com/office/drawing/2014/main" id="{A262CC84-D079-417D-992E-B0A3C4447C3C}"/>
              </a:ext>
            </a:extLst>
          </p:cNvPr>
          <p:cNvSpPr/>
          <p:nvPr/>
        </p:nvSpPr>
        <p:spPr>
          <a:xfrm>
            <a:off x="1590001" y="5023198"/>
            <a:ext cx="723902" cy="723902"/>
          </a:xfrm>
          <a:prstGeom prst="ellipse">
            <a:avLst/>
          </a:prstGeom>
          <a:gradFill>
            <a:gsLst>
              <a:gs pos="100000">
                <a:srgbClr val="1858D6"/>
              </a:gs>
              <a:gs pos="0">
                <a:srgbClr val="4271ED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C36894D4-E3A5-40E3-BD3C-1B52A7F05BAC}"/>
              </a:ext>
            </a:extLst>
          </p:cNvPr>
          <p:cNvSpPr/>
          <p:nvPr/>
        </p:nvSpPr>
        <p:spPr>
          <a:xfrm>
            <a:off x="9903881" y="5023198"/>
            <a:ext cx="723902" cy="723902"/>
          </a:xfrm>
          <a:prstGeom prst="ellipse">
            <a:avLst/>
          </a:prstGeom>
          <a:gradFill>
            <a:gsLst>
              <a:gs pos="100000">
                <a:srgbClr val="1858D6"/>
              </a:gs>
              <a:gs pos="0">
                <a:srgbClr val="4271ED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圆: 空心 88">
            <a:extLst>
              <a:ext uri="{FF2B5EF4-FFF2-40B4-BE49-F238E27FC236}">
                <a16:creationId xmlns="" xmlns:a16="http://schemas.microsoft.com/office/drawing/2014/main" id="{7F657178-F2B0-4701-B5C2-7705FEEC26DE}"/>
              </a:ext>
            </a:extLst>
          </p:cNvPr>
          <p:cNvSpPr/>
          <p:nvPr/>
        </p:nvSpPr>
        <p:spPr>
          <a:xfrm>
            <a:off x="3518172" y="2582961"/>
            <a:ext cx="5155656" cy="5155656"/>
          </a:xfrm>
          <a:prstGeom prst="donut">
            <a:avLst>
              <a:gd name="adj" fmla="val 12264"/>
            </a:avLst>
          </a:prstGeom>
          <a:gradFill>
            <a:gsLst>
              <a:gs pos="0">
                <a:srgbClr val="4271ED">
                  <a:alpha val="25000"/>
                </a:srgbClr>
              </a:gs>
              <a:gs pos="74000">
                <a:srgbClr val="4271ED">
                  <a:alpha val="0"/>
                </a:srgbClr>
              </a:gs>
            </a:gsLst>
            <a:lin ang="5400000" scaled="1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10" name="文本框 109">
            <a:extLst>
              <a:ext uri="{FF2B5EF4-FFF2-40B4-BE49-F238E27FC236}">
                <a16:creationId xmlns="" xmlns:a16="http://schemas.microsoft.com/office/drawing/2014/main" id="{364C84EB-4A3A-49C0-A3B2-75C6A0821A48}"/>
              </a:ext>
            </a:extLst>
          </p:cNvPr>
          <p:cNvSpPr txBox="1"/>
          <p:nvPr/>
        </p:nvSpPr>
        <p:spPr>
          <a:xfrm>
            <a:off x="786101" y="6070250"/>
            <a:ext cx="167361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enter a headline here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29" name="文本框 128">
            <a:extLst>
              <a:ext uri="{FF2B5EF4-FFF2-40B4-BE49-F238E27FC236}">
                <a16:creationId xmlns="" xmlns:a16="http://schemas.microsoft.com/office/drawing/2014/main" id="{A1A36339-C6EA-4CCA-A754-53E765FE8889}"/>
              </a:ext>
            </a:extLst>
          </p:cNvPr>
          <p:cNvSpPr txBox="1"/>
          <p:nvPr/>
        </p:nvSpPr>
        <p:spPr>
          <a:xfrm>
            <a:off x="334162" y="5804507"/>
            <a:ext cx="2577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4271E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请在此输入小标题</a:t>
            </a:r>
          </a:p>
        </p:txBody>
      </p:sp>
      <p:sp>
        <p:nvSpPr>
          <p:cNvPr id="132" name="文本框 131">
            <a:extLst>
              <a:ext uri="{FF2B5EF4-FFF2-40B4-BE49-F238E27FC236}">
                <a16:creationId xmlns="" xmlns:a16="http://schemas.microsoft.com/office/drawing/2014/main" id="{5179E7B4-D385-470A-B4B4-2AA4153A37FD}"/>
              </a:ext>
            </a:extLst>
          </p:cNvPr>
          <p:cNvSpPr txBox="1"/>
          <p:nvPr/>
        </p:nvSpPr>
        <p:spPr>
          <a:xfrm>
            <a:off x="843841" y="4348429"/>
            <a:ext cx="167361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enter a headline here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="" xmlns:a16="http://schemas.microsoft.com/office/drawing/2014/main" id="{D05AA089-36A4-4485-8FEE-47B35BEA64C5}"/>
              </a:ext>
            </a:extLst>
          </p:cNvPr>
          <p:cNvSpPr txBox="1"/>
          <p:nvPr/>
        </p:nvSpPr>
        <p:spPr>
          <a:xfrm>
            <a:off x="391902" y="4082686"/>
            <a:ext cx="2577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4271E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请在此输入小标题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="" xmlns:a16="http://schemas.microsoft.com/office/drawing/2014/main" id="{FDF75E34-7917-48B4-A247-656648D7D384}"/>
              </a:ext>
            </a:extLst>
          </p:cNvPr>
          <p:cNvSpPr txBox="1"/>
          <p:nvPr/>
        </p:nvSpPr>
        <p:spPr>
          <a:xfrm>
            <a:off x="2083535" y="2848704"/>
            <a:ext cx="167361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enter a headline here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="" xmlns:a16="http://schemas.microsoft.com/office/drawing/2014/main" id="{969BA28D-23AF-4048-A84E-024BFE202C7E}"/>
              </a:ext>
            </a:extLst>
          </p:cNvPr>
          <p:cNvSpPr txBox="1"/>
          <p:nvPr/>
        </p:nvSpPr>
        <p:spPr>
          <a:xfrm>
            <a:off x="1631596" y="2582961"/>
            <a:ext cx="2577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4271E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请在此输入小标题</a:t>
            </a:r>
          </a:p>
        </p:txBody>
      </p:sp>
      <p:sp>
        <p:nvSpPr>
          <p:cNvPr id="138" name="文本框 137">
            <a:extLst>
              <a:ext uri="{FF2B5EF4-FFF2-40B4-BE49-F238E27FC236}">
                <a16:creationId xmlns="" xmlns:a16="http://schemas.microsoft.com/office/drawing/2014/main" id="{8FBEABE5-18E3-4207-B556-65774D3F69AD}"/>
              </a:ext>
            </a:extLst>
          </p:cNvPr>
          <p:cNvSpPr txBox="1"/>
          <p:nvPr/>
        </p:nvSpPr>
        <p:spPr>
          <a:xfrm>
            <a:off x="5259192" y="2138442"/>
            <a:ext cx="167361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enter a headline here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="" xmlns:a16="http://schemas.microsoft.com/office/drawing/2014/main" id="{07AC816A-ACEB-4C74-9698-8CC4747363E4}"/>
              </a:ext>
            </a:extLst>
          </p:cNvPr>
          <p:cNvSpPr txBox="1"/>
          <p:nvPr/>
        </p:nvSpPr>
        <p:spPr>
          <a:xfrm>
            <a:off x="4807253" y="1872699"/>
            <a:ext cx="2577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4271E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请在此输入小标题</a:t>
            </a:r>
          </a:p>
        </p:txBody>
      </p:sp>
      <p:sp>
        <p:nvSpPr>
          <p:cNvPr id="144" name="文本框 143">
            <a:extLst>
              <a:ext uri="{FF2B5EF4-FFF2-40B4-BE49-F238E27FC236}">
                <a16:creationId xmlns="" xmlns:a16="http://schemas.microsoft.com/office/drawing/2014/main" id="{C585368B-FDBE-490C-896E-33E15CC8ED24}"/>
              </a:ext>
            </a:extLst>
          </p:cNvPr>
          <p:cNvSpPr txBox="1"/>
          <p:nvPr/>
        </p:nvSpPr>
        <p:spPr>
          <a:xfrm>
            <a:off x="8443536" y="2848704"/>
            <a:ext cx="167361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enter a headline here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45" name="文本框 144">
            <a:extLst>
              <a:ext uri="{FF2B5EF4-FFF2-40B4-BE49-F238E27FC236}">
                <a16:creationId xmlns="" xmlns:a16="http://schemas.microsoft.com/office/drawing/2014/main" id="{8F9EF6E3-7E7D-4B5E-9804-6851DA549DFB}"/>
              </a:ext>
            </a:extLst>
          </p:cNvPr>
          <p:cNvSpPr txBox="1"/>
          <p:nvPr/>
        </p:nvSpPr>
        <p:spPr>
          <a:xfrm>
            <a:off x="7991597" y="2582961"/>
            <a:ext cx="2577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4271E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请在此输入小标题</a:t>
            </a:r>
          </a:p>
        </p:txBody>
      </p:sp>
      <p:sp>
        <p:nvSpPr>
          <p:cNvPr id="150" name="文本框 149">
            <a:extLst>
              <a:ext uri="{FF2B5EF4-FFF2-40B4-BE49-F238E27FC236}">
                <a16:creationId xmlns="" xmlns:a16="http://schemas.microsoft.com/office/drawing/2014/main" id="{CB81A2FC-1C33-4BC8-B118-1D58326FD7FE}"/>
              </a:ext>
            </a:extLst>
          </p:cNvPr>
          <p:cNvSpPr txBox="1"/>
          <p:nvPr/>
        </p:nvSpPr>
        <p:spPr>
          <a:xfrm>
            <a:off x="9723596" y="6070250"/>
            <a:ext cx="167361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enter a headline here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1" name="文本框 150">
            <a:extLst>
              <a:ext uri="{FF2B5EF4-FFF2-40B4-BE49-F238E27FC236}">
                <a16:creationId xmlns="" xmlns:a16="http://schemas.microsoft.com/office/drawing/2014/main" id="{91C55161-7313-4FD8-AF8B-301BF212D998}"/>
              </a:ext>
            </a:extLst>
          </p:cNvPr>
          <p:cNvSpPr txBox="1"/>
          <p:nvPr/>
        </p:nvSpPr>
        <p:spPr>
          <a:xfrm>
            <a:off x="9271657" y="5804507"/>
            <a:ext cx="2577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4271E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请在此输入小标题</a:t>
            </a:r>
          </a:p>
        </p:txBody>
      </p:sp>
      <p:sp>
        <p:nvSpPr>
          <p:cNvPr id="152" name="椭圆 151">
            <a:extLst>
              <a:ext uri="{FF2B5EF4-FFF2-40B4-BE49-F238E27FC236}">
                <a16:creationId xmlns="" xmlns:a16="http://schemas.microsoft.com/office/drawing/2014/main" id="{662A4355-8E8B-4172-A7AE-93556DCA6C36}"/>
              </a:ext>
            </a:extLst>
          </p:cNvPr>
          <p:cNvSpPr/>
          <p:nvPr/>
        </p:nvSpPr>
        <p:spPr>
          <a:xfrm>
            <a:off x="9393251" y="3248342"/>
            <a:ext cx="723902" cy="723902"/>
          </a:xfrm>
          <a:prstGeom prst="ellipse">
            <a:avLst/>
          </a:prstGeom>
          <a:gradFill>
            <a:gsLst>
              <a:gs pos="100000">
                <a:srgbClr val="1858D6"/>
              </a:gs>
              <a:gs pos="0">
                <a:srgbClr val="4271ED"/>
              </a:gs>
            </a:gsLst>
            <a:lin ang="27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文本框 170">
            <a:extLst>
              <a:ext uri="{FF2B5EF4-FFF2-40B4-BE49-F238E27FC236}">
                <a16:creationId xmlns="" xmlns:a16="http://schemas.microsoft.com/office/drawing/2014/main" id="{A1CE3E95-B590-4DEE-B0BC-E2A780DC2D68}"/>
              </a:ext>
            </a:extLst>
          </p:cNvPr>
          <p:cNvSpPr txBox="1"/>
          <p:nvPr/>
        </p:nvSpPr>
        <p:spPr>
          <a:xfrm>
            <a:off x="9723596" y="4348429"/>
            <a:ext cx="167361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9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enter a headline here</a:t>
            </a:r>
            <a:endParaRPr lang="zh-CN" altLang="en-US" sz="900" dirty="0">
              <a:solidFill>
                <a:schemeClr val="tx1">
                  <a:lumMod val="75000"/>
                  <a:lumOff val="2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72" name="文本框 171">
            <a:extLst>
              <a:ext uri="{FF2B5EF4-FFF2-40B4-BE49-F238E27FC236}">
                <a16:creationId xmlns="" xmlns:a16="http://schemas.microsoft.com/office/drawing/2014/main" id="{B8265921-F2E0-4E6F-9CB9-87587A8837BC}"/>
              </a:ext>
            </a:extLst>
          </p:cNvPr>
          <p:cNvSpPr txBox="1"/>
          <p:nvPr/>
        </p:nvSpPr>
        <p:spPr>
          <a:xfrm>
            <a:off x="9271657" y="4082686"/>
            <a:ext cx="25774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4271E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请在此输入小标题</a:t>
            </a:r>
          </a:p>
        </p:txBody>
      </p:sp>
      <p:grpSp>
        <p:nvGrpSpPr>
          <p:cNvPr id="70" name="图形 2">
            <a:extLst>
              <a:ext uri="{FF2B5EF4-FFF2-40B4-BE49-F238E27FC236}">
                <a16:creationId xmlns="" xmlns:a16="http://schemas.microsoft.com/office/drawing/2014/main" id="{9D4A8BD6-165B-466F-9CAA-10DE8E693B07}"/>
              </a:ext>
            </a:extLst>
          </p:cNvPr>
          <p:cNvGrpSpPr/>
          <p:nvPr/>
        </p:nvGrpSpPr>
        <p:grpSpPr>
          <a:xfrm>
            <a:off x="1748398" y="5181595"/>
            <a:ext cx="407109" cy="407109"/>
            <a:chOff x="797198" y="915201"/>
            <a:chExt cx="987386" cy="987386"/>
          </a:xfrm>
          <a:solidFill>
            <a:schemeClr val="bg1"/>
          </a:solidFill>
        </p:grpSpPr>
        <p:sp>
          <p:nvSpPr>
            <p:cNvPr id="71" name="任意多边形: 形状 70">
              <a:extLst>
                <a:ext uri="{FF2B5EF4-FFF2-40B4-BE49-F238E27FC236}">
                  <a16:creationId xmlns="" xmlns:a16="http://schemas.microsoft.com/office/drawing/2014/main" id="{19F25993-D403-464E-9A0D-72FCA9013F19}"/>
                </a:ext>
              </a:extLst>
            </p:cNvPr>
            <p:cNvSpPr/>
            <p:nvPr/>
          </p:nvSpPr>
          <p:spPr>
            <a:xfrm>
              <a:off x="1522309" y="1223759"/>
              <a:ext cx="61711" cy="61711"/>
            </a:xfrm>
            <a:custGeom>
              <a:avLst/>
              <a:gdLst>
                <a:gd name="connsiteX0" fmla="*/ 30856 w 61711"/>
                <a:gd name="connsiteY0" fmla="*/ 61712 h 61711"/>
                <a:gd name="connsiteX1" fmla="*/ 61712 w 61711"/>
                <a:gd name="connsiteY1" fmla="*/ 61712 h 61711"/>
                <a:gd name="connsiteX2" fmla="*/ 0 w 61711"/>
                <a:gd name="connsiteY2" fmla="*/ 0 h 61711"/>
                <a:gd name="connsiteX3" fmla="*/ 0 w 61711"/>
                <a:gd name="connsiteY3" fmla="*/ 30856 h 61711"/>
                <a:gd name="connsiteX4" fmla="*/ 30856 w 61711"/>
                <a:gd name="connsiteY4" fmla="*/ 61712 h 6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711" h="61711">
                  <a:moveTo>
                    <a:pt x="30856" y="61712"/>
                  </a:moveTo>
                  <a:lnTo>
                    <a:pt x="61712" y="61712"/>
                  </a:lnTo>
                  <a:cubicBezTo>
                    <a:pt x="61712" y="27678"/>
                    <a:pt x="34034" y="0"/>
                    <a:pt x="0" y="0"/>
                  </a:cubicBezTo>
                  <a:lnTo>
                    <a:pt x="0" y="30856"/>
                  </a:lnTo>
                  <a:cubicBezTo>
                    <a:pt x="17017" y="30856"/>
                    <a:pt x="30856" y="44695"/>
                    <a:pt x="30856" y="61712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="" xmlns:a16="http://schemas.microsoft.com/office/drawing/2014/main" id="{CB3E403A-5CE8-4D0E-80C5-2744FD4FF04C}"/>
                </a:ext>
              </a:extLst>
            </p:cNvPr>
            <p:cNvSpPr/>
            <p:nvPr/>
          </p:nvSpPr>
          <p:spPr>
            <a:xfrm>
              <a:off x="1398886" y="1547745"/>
              <a:ext cx="61711" cy="61711"/>
            </a:xfrm>
            <a:custGeom>
              <a:avLst/>
              <a:gdLst>
                <a:gd name="connsiteX0" fmla="*/ 0 w 61711"/>
                <a:gd name="connsiteY0" fmla="*/ 30856 h 61711"/>
                <a:gd name="connsiteX1" fmla="*/ 0 w 61711"/>
                <a:gd name="connsiteY1" fmla="*/ 61712 h 61711"/>
                <a:gd name="connsiteX2" fmla="*/ 61712 w 61711"/>
                <a:gd name="connsiteY2" fmla="*/ 0 h 61711"/>
                <a:gd name="connsiteX3" fmla="*/ 30856 w 61711"/>
                <a:gd name="connsiteY3" fmla="*/ 0 h 61711"/>
                <a:gd name="connsiteX4" fmla="*/ 0 w 61711"/>
                <a:gd name="connsiteY4" fmla="*/ 30856 h 6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711" h="61711">
                  <a:moveTo>
                    <a:pt x="0" y="30856"/>
                  </a:moveTo>
                  <a:lnTo>
                    <a:pt x="0" y="61712"/>
                  </a:lnTo>
                  <a:cubicBezTo>
                    <a:pt x="34034" y="61712"/>
                    <a:pt x="61712" y="34034"/>
                    <a:pt x="61712" y="0"/>
                  </a:cubicBezTo>
                  <a:lnTo>
                    <a:pt x="30856" y="0"/>
                  </a:lnTo>
                  <a:cubicBezTo>
                    <a:pt x="30856" y="17017"/>
                    <a:pt x="17017" y="30856"/>
                    <a:pt x="0" y="30856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="" xmlns:a16="http://schemas.microsoft.com/office/drawing/2014/main" id="{5B5DF2AE-9C43-4FCD-B649-2E931C42AA83}"/>
                </a:ext>
              </a:extLst>
            </p:cNvPr>
            <p:cNvSpPr/>
            <p:nvPr/>
          </p:nvSpPr>
          <p:spPr>
            <a:xfrm>
              <a:off x="997760" y="1223759"/>
              <a:ext cx="61711" cy="61711"/>
            </a:xfrm>
            <a:custGeom>
              <a:avLst/>
              <a:gdLst>
                <a:gd name="connsiteX0" fmla="*/ 0 w 61711"/>
                <a:gd name="connsiteY0" fmla="*/ 61712 h 61711"/>
                <a:gd name="connsiteX1" fmla="*/ 30856 w 61711"/>
                <a:gd name="connsiteY1" fmla="*/ 61712 h 61711"/>
                <a:gd name="connsiteX2" fmla="*/ 61712 w 61711"/>
                <a:gd name="connsiteY2" fmla="*/ 30856 h 61711"/>
                <a:gd name="connsiteX3" fmla="*/ 61712 w 61711"/>
                <a:gd name="connsiteY3" fmla="*/ 0 h 61711"/>
                <a:gd name="connsiteX4" fmla="*/ 0 w 61711"/>
                <a:gd name="connsiteY4" fmla="*/ 61712 h 6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711" h="61711">
                  <a:moveTo>
                    <a:pt x="0" y="61712"/>
                  </a:moveTo>
                  <a:lnTo>
                    <a:pt x="30856" y="61712"/>
                  </a:lnTo>
                  <a:cubicBezTo>
                    <a:pt x="30856" y="44695"/>
                    <a:pt x="44695" y="30856"/>
                    <a:pt x="61712" y="30856"/>
                  </a:cubicBezTo>
                  <a:lnTo>
                    <a:pt x="61712" y="0"/>
                  </a:lnTo>
                  <a:cubicBezTo>
                    <a:pt x="27678" y="0"/>
                    <a:pt x="0" y="27678"/>
                    <a:pt x="0" y="61712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="" xmlns:a16="http://schemas.microsoft.com/office/drawing/2014/main" id="{42514662-B4E5-4C17-871E-1C2FA85BB5B7}"/>
                </a:ext>
              </a:extLst>
            </p:cNvPr>
            <p:cNvSpPr/>
            <p:nvPr/>
          </p:nvSpPr>
          <p:spPr>
            <a:xfrm>
              <a:off x="1306318" y="1470605"/>
              <a:ext cx="61711" cy="61711"/>
            </a:xfrm>
            <a:custGeom>
              <a:avLst/>
              <a:gdLst>
                <a:gd name="connsiteX0" fmla="*/ 30856 w 61711"/>
                <a:gd name="connsiteY0" fmla="*/ 0 h 61711"/>
                <a:gd name="connsiteX1" fmla="*/ 0 w 61711"/>
                <a:gd name="connsiteY1" fmla="*/ 0 h 61711"/>
                <a:gd name="connsiteX2" fmla="*/ 61712 w 61711"/>
                <a:gd name="connsiteY2" fmla="*/ 61712 h 61711"/>
                <a:gd name="connsiteX3" fmla="*/ 61712 w 61711"/>
                <a:gd name="connsiteY3" fmla="*/ 30856 h 61711"/>
                <a:gd name="connsiteX4" fmla="*/ 30856 w 61711"/>
                <a:gd name="connsiteY4" fmla="*/ 0 h 6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711" h="61711">
                  <a:moveTo>
                    <a:pt x="30856" y="0"/>
                  </a:moveTo>
                  <a:lnTo>
                    <a:pt x="0" y="0"/>
                  </a:lnTo>
                  <a:cubicBezTo>
                    <a:pt x="0" y="34034"/>
                    <a:pt x="27678" y="61712"/>
                    <a:pt x="61712" y="61712"/>
                  </a:cubicBezTo>
                  <a:lnTo>
                    <a:pt x="61712" y="30856"/>
                  </a:lnTo>
                  <a:cubicBezTo>
                    <a:pt x="44695" y="30856"/>
                    <a:pt x="30856" y="17017"/>
                    <a:pt x="30856" y="0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="" xmlns:a16="http://schemas.microsoft.com/office/drawing/2014/main" id="{E563657B-FA99-4D5B-9AE6-38A28FA18B57}"/>
                </a:ext>
              </a:extLst>
            </p:cNvPr>
            <p:cNvSpPr/>
            <p:nvPr/>
          </p:nvSpPr>
          <p:spPr>
            <a:xfrm>
              <a:off x="1213751" y="1285470"/>
              <a:ext cx="61711" cy="61711"/>
            </a:xfrm>
            <a:custGeom>
              <a:avLst/>
              <a:gdLst>
                <a:gd name="connsiteX0" fmla="*/ 30856 w 61711"/>
                <a:gd name="connsiteY0" fmla="*/ 0 h 61711"/>
                <a:gd name="connsiteX1" fmla="*/ 0 w 61711"/>
                <a:gd name="connsiteY1" fmla="*/ 0 h 61711"/>
                <a:gd name="connsiteX2" fmla="*/ 61712 w 61711"/>
                <a:gd name="connsiteY2" fmla="*/ 61712 h 61711"/>
                <a:gd name="connsiteX3" fmla="*/ 61712 w 61711"/>
                <a:gd name="connsiteY3" fmla="*/ 30856 h 61711"/>
                <a:gd name="connsiteX4" fmla="*/ 30856 w 61711"/>
                <a:gd name="connsiteY4" fmla="*/ 0 h 6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711" h="61711">
                  <a:moveTo>
                    <a:pt x="30856" y="0"/>
                  </a:moveTo>
                  <a:lnTo>
                    <a:pt x="0" y="0"/>
                  </a:lnTo>
                  <a:cubicBezTo>
                    <a:pt x="0" y="34034"/>
                    <a:pt x="27678" y="61712"/>
                    <a:pt x="61712" y="61712"/>
                  </a:cubicBezTo>
                  <a:lnTo>
                    <a:pt x="61712" y="30856"/>
                  </a:lnTo>
                  <a:cubicBezTo>
                    <a:pt x="44695" y="30856"/>
                    <a:pt x="30856" y="17017"/>
                    <a:pt x="30856" y="0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="" xmlns:a16="http://schemas.microsoft.com/office/drawing/2014/main" id="{25643DD4-4E35-4A65-90A8-A2221AB3C213}"/>
                </a:ext>
              </a:extLst>
            </p:cNvPr>
            <p:cNvSpPr/>
            <p:nvPr/>
          </p:nvSpPr>
          <p:spPr>
            <a:xfrm>
              <a:off x="1337174" y="1100335"/>
              <a:ext cx="61711" cy="61711"/>
            </a:xfrm>
            <a:custGeom>
              <a:avLst/>
              <a:gdLst>
                <a:gd name="connsiteX0" fmla="*/ 30856 w 61711"/>
                <a:gd name="connsiteY0" fmla="*/ 61712 h 61711"/>
                <a:gd name="connsiteX1" fmla="*/ 61712 w 61711"/>
                <a:gd name="connsiteY1" fmla="*/ 61712 h 61711"/>
                <a:gd name="connsiteX2" fmla="*/ 0 w 61711"/>
                <a:gd name="connsiteY2" fmla="*/ 0 h 61711"/>
                <a:gd name="connsiteX3" fmla="*/ 0 w 61711"/>
                <a:gd name="connsiteY3" fmla="*/ 30856 h 61711"/>
                <a:gd name="connsiteX4" fmla="*/ 30856 w 61711"/>
                <a:gd name="connsiteY4" fmla="*/ 61712 h 6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711" h="61711">
                  <a:moveTo>
                    <a:pt x="30856" y="61712"/>
                  </a:moveTo>
                  <a:lnTo>
                    <a:pt x="61712" y="61712"/>
                  </a:lnTo>
                  <a:cubicBezTo>
                    <a:pt x="61712" y="27678"/>
                    <a:pt x="34034" y="0"/>
                    <a:pt x="0" y="0"/>
                  </a:cubicBezTo>
                  <a:lnTo>
                    <a:pt x="0" y="30856"/>
                  </a:lnTo>
                  <a:cubicBezTo>
                    <a:pt x="17017" y="30856"/>
                    <a:pt x="30856" y="44695"/>
                    <a:pt x="30856" y="61712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="" xmlns:a16="http://schemas.microsoft.com/office/drawing/2014/main" id="{D5F64D60-29B1-4424-80B3-CCE1F0F6C4A4}"/>
                </a:ext>
              </a:extLst>
            </p:cNvPr>
            <p:cNvSpPr/>
            <p:nvPr/>
          </p:nvSpPr>
          <p:spPr>
            <a:xfrm>
              <a:off x="1352602" y="1239187"/>
              <a:ext cx="61711" cy="61711"/>
            </a:xfrm>
            <a:custGeom>
              <a:avLst/>
              <a:gdLst>
                <a:gd name="connsiteX0" fmla="*/ 0 w 61711"/>
                <a:gd name="connsiteY0" fmla="*/ 30856 h 61711"/>
                <a:gd name="connsiteX1" fmla="*/ 0 w 61711"/>
                <a:gd name="connsiteY1" fmla="*/ 61712 h 61711"/>
                <a:gd name="connsiteX2" fmla="*/ 61712 w 61711"/>
                <a:gd name="connsiteY2" fmla="*/ 0 h 61711"/>
                <a:gd name="connsiteX3" fmla="*/ 30856 w 61711"/>
                <a:gd name="connsiteY3" fmla="*/ 0 h 61711"/>
                <a:gd name="connsiteX4" fmla="*/ 0 w 61711"/>
                <a:gd name="connsiteY4" fmla="*/ 30856 h 6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711" h="61711">
                  <a:moveTo>
                    <a:pt x="0" y="30856"/>
                  </a:moveTo>
                  <a:lnTo>
                    <a:pt x="0" y="61712"/>
                  </a:lnTo>
                  <a:cubicBezTo>
                    <a:pt x="34034" y="61712"/>
                    <a:pt x="61712" y="34034"/>
                    <a:pt x="61712" y="0"/>
                  </a:cubicBezTo>
                  <a:lnTo>
                    <a:pt x="30856" y="0"/>
                  </a:lnTo>
                  <a:cubicBezTo>
                    <a:pt x="30856" y="17017"/>
                    <a:pt x="17017" y="30856"/>
                    <a:pt x="0" y="30856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="" xmlns:a16="http://schemas.microsoft.com/office/drawing/2014/main" id="{95957591-25DD-434B-94DC-1403F6DD292B}"/>
                </a:ext>
              </a:extLst>
            </p:cNvPr>
            <p:cNvSpPr/>
            <p:nvPr/>
          </p:nvSpPr>
          <p:spPr>
            <a:xfrm>
              <a:off x="1182895" y="1547745"/>
              <a:ext cx="61711" cy="61711"/>
            </a:xfrm>
            <a:custGeom>
              <a:avLst/>
              <a:gdLst>
                <a:gd name="connsiteX0" fmla="*/ 0 w 61711"/>
                <a:gd name="connsiteY0" fmla="*/ 30856 h 61711"/>
                <a:gd name="connsiteX1" fmla="*/ 0 w 61711"/>
                <a:gd name="connsiteY1" fmla="*/ 61712 h 61711"/>
                <a:gd name="connsiteX2" fmla="*/ 61712 w 61711"/>
                <a:gd name="connsiteY2" fmla="*/ 0 h 61711"/>
                <a:gd name="connsiteX3" fmla="*/ 30856 w 61711"/>
                <a:gd name="connsiteY3" fmla="*/ 0 h 61711"/>
                <a:gd name="connsiteX4" fmla="*/ 0 w 61711"/>
                <a:gd name="connsiteY4" fmla="*/ 30856 h 617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1711" h="61711">
                  <a:moveTo>
                    <a:pt x="0" y="30856"/>
                  </a:moveTo>
                  <a:lnTo>
                    <a:pt x="0" y="61712"/>
                  </a:lnTo>
                  <a:cubicBezTo>
                    <a:pt x="34034" y="61712"/>
                    <a:pt x="61712" y="34034"/>
                    <a:pt x="61712" y="0"/>
                  </a:cubicBezTo>
                  <a:lnTo>
                    <a:pt x="30856" y="0"/>
                  </a:lnTo>
                  <a:cubicBezTo>
                    <a:pt x="30856" y="17017"/>
                    <a:pt x="17017" y="30856"/>
                    <a:pt x="0" y="30856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="" xmlns:a16="http://schemas.microsoft.com/office/drawing/2014/main" id="{76C2A9E1-461B-4D5C-8CFB-529EA8B982D7}"/>
                </a:ext>
              </a:extLst>
            </p:cNvPr>
            <p:cNvSpPr/>
            <p:nvPr/>
          </p:nvSpPr>
          <p:spPr>
            <a:xfrm>
              <a:off x="812625" y="930628"/>
              <a:ext cx="956530" cy="956530"/>
            </a:xfrm>
            <a:custGeom>
              <a:avLst/>
              <a:gdLst>
                <a:gd name="connsiteX0" fmla="*/ 925674 w 956530"/>
                <a:gd name="connsiteY0" fmla="*/ 866801 h 956530"/>
                <a:gd name="connsiteX1" fmla="*/ 925674 w 956530"/>
                <a:gd name="connsiteY1" fmla="*/ 826720 h 956530"/>
                <a:gd name="connsiteX2" fmla="*/ 824066 w 956530"/>
                <a:gd name="connsiteY2" fmla="*/ 725112 h 956530"/>
                <a:gd name="connsiteX3" fmla="*/ 777783 w 956530"/>
                <a:gd name="connsiteY3" fmla="*/ 725112 h 956530"/>
                <a:gd name="connsiteX4" fmla="*/ 716071 w 956530"/>
                <a:gd name="connsiteY4" fmla="*/ 663400 h 956530"/>
                <a:gd name="connsiteX5" fmla="*/ 700597 w 956530"/>
                <a:gd name="connsiteY5" fmla="*/ 663400 h 956530"/>
                <a:gd name="connsiteX6" fmla="*/ 709684 w 956530"/>
                <a:gd name="connsiteY6" fmla="*/ 617116 h 956530"/>
                <a:gd name="connsiteX7" fmla="*/ 709591 w 956530"/>
                <a:gd name="connsiteY7" fmla="*/ 615728 h 956530"/>
                <a:gd name="connsiteX8" fmla="*/ 771395 w 956530"/>
                <a:gd name="connsiteY8" fmla="*/ 509121 h 956530"/>
                <a:gd name="connsiteX9" fmla="*/ 763404 w 956530"/>
                <a:gd name="connsiteY9" fmla="*/ 465799 h 956530"/>
                <a:gd name="connsiteX10" fmla="*/ 833107 w 956530"/>
                <a:gd name="connsiteY10" fmla="*/ 354842 h 956530"/>
                <a:gd name="connsiteX11" fmla="*/ 783938 w 956530"/>
                <a:gd name="connsiteY11" fmla="*/ 256489 h 956530"/>
                <a:gd name="connsiteX12" fmla="*/ 786823 w 956530"/>
                <a:gd name="connsiteY12" fmla="*/ 231419 h 956530"/>
                <a:gd name="connsiteX13" fmla="*/ 709360 w 956530"/>
                <a:gd name="connsiteY13" fmla="*/ 116959 h 956530"/>
                <a:gd name="connsiteX14" fmla="*/ 586260 w 956530"/>
                <a:gd name="connsiteY14" fmla="*/ 0 h 956530"/>
                <a:gd name="connsiteX15" fmla="*/ 478265 w 956530"/>
                <a:gd name="connsiteY15" fmla="*/ 63810 h 956530"/>
                <a:gd name="connsiteX16" fmla="*/ 370270 w 956530"/>
                <a:gd name="connsiteY16" fmla="*/ 0 h 956530"/>
                <a:gd name="connsiteX17" fmla="*/ 247170 w 956530"/>
                <a:gd name="connsiteY17" fmla="*/ 116959 h 956530"/>
                <a:gd name="connsiteX18" fmla="*/ 169707 w 956530"/>
                <a:gd name="connsiteY18" fmla="*/ 231419 h 956530"/>
                <a:gd name="connsiteX19" fmla="*/ 172592 w 956530"/>
                <a:gd name="connsiteY19" fmla="*/ 256489 h 956530"/>
                <a:gd name="connsiteX20" fmla="*/ 123423 w 956530"/>
                <a:gd name="connsiteY20" fmla="*/ 354842 h 956530"/>
                <a:gd name="connsiteX21" fmla="*/ 193127 w 956530"/>
                <a:gd name="connsiteY21" fmla="*/ 465799 h 956530"/>
                <a:gd name="connsiteX22" fmla="*/ 185135 w 956530"/>
                <a:gd name="connsiteY22" fmla="*/ 509121 h 956530"/>
                <a:gd name="connsiteX23" fmla="*/ 246939 w 956530"/>
                <a:gd name="connsiteY23" fmla="*/ 615728 h 956530"/>
                <a:gd name="connsiteX24" fmla="*/ 246847 w 956530"/>
                <a:gd name="connsiteY24" fmla="*/ 617116 h 956530"/>
                <a:gd name="connsiteX25" fmla="*/ 255934 w 956530"/>
                <a:gd name="connsiteY25" fmla="*/ 663400 h 956530"/>
                <a:gd name="connsiteX26" fmla="*/ 240459 w 956530"/>
                <a:gd name="connsiteY26" fmla="*/ 663400 h 956530"/>
                <a:gd name="connsiteX27" fmla="*/ 178748 w 956530"/>
                <a:gd name="connsiteY27" fmla="*/ 725112 h 956530"/>
                <a:gd name="connsiteX28" fmla="*/ 132464 w 956530"/>
                <a:gd name="connsiteY28" fmla="*/ 725112 h 956530"/>
                <a:gd name="connsiteX29" fmla="*/ 30856 w 956530"/>
                <a:gd name="connsiteY29" fmla="*/ 826720 h 956530"/>
                <a:gd name="connsiteX30" fmla="*/ 30856 w 956530"/>
                <a:gd name="connsiteY30" fmla="*/ 866801 h 956530"/>
                <a:gd name="connsiteX31" fmla="*/ 0 w 956530"/>
                <a:gd name="connsiteY31" fmla="*/ 910247 h 956530"/>
                <a:gd name="connsiteX32" fmla="*/ 46284 w 956530"/>
                <a:gd name="connsiteY32" fmla="*/ 956530 h 956530"/>
                <a:gd name="connsiteX33" fmla="*/ 92567 w 956530"/>
                <a:gd name="connsiteY33" fmla="*/ 910247 h 956530"/>
                <a:gd name="connsiteX34" fmla="*/ 61712 w 956530"/>
                <a:gd name="connsiteY34" fmla="*/ 866801 h 956530"/>
                <a:gd name="connsiteX35" fmla="*/ 61712 w 956530"/>
                <a:gd name="connsiteY35" fmla="*/ 839494 h 956530"/>
                <a:gd name="connsiteX36" fmla="*/ 145238 w 956530"/>
                <a:gd name="connsiteY36" fmla="*/ 755967 h 956530"/>
                <a:gd name="connsiteX37" fmla="*/ 191522 w 956530"/>
                <a:gd name="connsiteY37" fmla="*/ 755967 h 956530"/>
                <a:gd name="connsiteX38" fmla="*/ 253234 w 956530"/>
                <a:gd name="connsiteY38" fmla="*/ 694256 h 956530"/>
                <a:gd name="connsiteX39" fmla="*/ 274077 w 956530"/>
                <a:gd name="connsiteY39" fmla="*/ 694256 h 956530"/>
                <a:gd name="connsiteX40" fmla="*/ 308558 w 956530"/>
                <a:gd name="connsiteY40" fmla="*/ 723847 h 956530"/>
                <a:gd name="connsiteX41" fmla="*/ 308558 w 956530"/>
                <a:gd name="connsiteY41" fmla="*/ 749580 h 956530"/>
                <a:gd name="connsiteX42" fmla="*/ 271315 w 956530"/>
                <a:gd name="connsiteY42" fmla="*/ 786823 h 956530"/>
                <a:gd name="connsiteX43" fmla="*/ 209604 w 956530"/>
                <a:gd name="connsiteY43" fmla="*/ 786823 h 956530"/>
                <a:gd name="connsiteX44" fmla="*/ 154279 w 956530"/>
                <a:gd name="connsiteY44" fmla="*/ 842148 h 956530"/>
                <a:gd name="connsiteX45" fmla="*/ 154279 w 956530"/>
                <a:gd name="connsiteY45" fmla="*/ 866801 h 956530"/>
                <a:gd name="connsiteX46" fmla="*/ 123423 w 956530"/>
                <a:gd name="connsiteY46" fmla="*/ 910247 h 956530"/>
                <a:gd name="connsiteX47" fmla="*/ 169707 w 956530"/>
                <a:gd name="connsiteY47" fmla="*/ 956530 h 956530"/>
                <a:gd name="connsiteX48" fmla="*/ 215991 w 956530"/>
                <a:gd name="connsiteY48" fmla="*/ 910247 h 956530"/>
                <a:gd name="connsiteX49" fmla="*/ 185135 w 956530"/>
                <a:gd name="connsiteY49" fmla="*/ 866801 h 956530"/>
                <a:gd name="connsiteX50" fmla="*/ 185135 w 956530"/>
                <a:gd name="connsiteY50" fmla="*/ 854922 h 956530"/>
                <a:gd name="connsiteX51" fmla="*/ 222378 w 956530"/>
                <a:gd name="connsiteY51" fmla="*/ 817679 h 956530"/>
                <a:gd name="connsiteX52" fmla="*/ 284089 w 956530"/>
                <a:gd name="connsiteY52" fmla="*/ 817679 h 956530"/>
                <a:gd name="connsiteX53" fmla="*/ 339414 w 956530"/>
                <a:gd name="connsiteY53" fmla="*/ 762355 h 956530"/>
                <a:gd name="connsiteX54" fmla="*/ 339414 w 956530"/>
                <a:gd name="connsiteY54" fmla="*/ 736482 h 956530"/>
                <a:gd name="connsiteX55" fmla="*/ 370270 w 956530"/>
                <a:gd name="connsiteY55" fmla="*/ 740540 h 956530"/>
                <a:gd name="connsiteX56" fmla="*/ 370270 w 956530"/>
                <a:gd name="connsiteY56" fmla="*/ 811292 h 956530"/>
                <a:gd name="connsiteX57" fmla="*/ 312955 w 956530"/>
                <a:gd name="connsiteY57" fmla="*/ 868607 h 956530"/>
                <a:gd name="connsiteX58" fmla="*/ 293130 w 956530"/>
                <a:gd name="connsiteY58" fmla="*/ 863963 h 956530"/>
                <a:gd name="connsiteX59" fmla="*/ 246847 w 956530"/>
                <a:gd name="connsiteY59" fmla="*/ 910247 h 956530"/>
                <a:gd name="connsiteX60" fmla="*/ 293130 w 956530"/>
                <a:gd name="connsiteY60" fmla="*/ 956530 h 956530"/>
                <a:gd name="connsiteX61" fmla="*/ 339414 w 956530"/>
                <a:gd name="connsiteY61" fmla="*/ 910247 h 956530"/>
                <a:gd name="connsiteX62" fmla="*/ 334770 w 956530"/>
                <a:gd name="connsiteY62" fmla="*/ 890422 h 956530"/>
                <a:gd name="connsiteX63" fmla="*/ 401126 w 956530"/>
                <a:gd name="connsiteY63" fmla="*/ 824066 h 956530"/>
                <a:gd name="connsiteX64" fmla="*/ 401126 w 956530"/>
                <a:gd name="connsiteY64" fmla="*/ 736482 h 956530"/>
                <a:gd name="connsiteX65" fmla="*/ 478265 w 956530"/>
                <a:gd name="connsiteY65" fmla="*/ 676745 h 956530"/>
                <a:gd name="connsiteX66" fmla="*/ 555405 w 956530"/>
                <a:gd name="connsiteY66" fmla="*/ 736482 h 956530"/>
                <a:gd name="connsiteX67" fmla="*/ 555405 w 956530"/>
                <a:gd name="connsiteY67" fmla="*/ 824066 h 956530"/>
                <a:gd name="connsiteX68" fmla="*/ 621760 w 956530"/>
                <a:gd name="connsiteY68" fmla="*/ 890422 h 956530"/>
                <a:gd name="connsiteX69" fmla="*/ 617116 w 956530"/>
                <a:gd name="connsiteY69" fmla="*/ 910247 h 956530"/>
                <a:gd name="connsiteX70" fmla="*/ 663400 w 956530"/>
                <a:gd name="connsiteY70" fmla="*/ 956530 h 956530"/>
                <a:gd name="connsiteX71" fmla="*/ 709684 w 956530"/>
                <a:gd name="connsiteY71" fmla="*/ 910247 h 956530"/>
                <a:gd name="connsiteX72" fmla="*/ 663400 w 956530"/>
                <a:gd name="connsiteY72" fmla="*/ 863963 h 956530"/>
                <a:gd name="connsiteX73" fmla="*/ 643575 w 956530"/>
                <a:gd name="connsiteY73" fmla="*/ 868607 h 956530"/>
                <a:gd name="connsiteX74" fmla="*/ 586260 w 956530"/>
                <a:gd name="connsiteY74" fmla="*/ 811292 h 956530"/>
                <a:gd name="connsiteX75" fmla="*/ 586260 w 956530"/>
                <a:gd name="connsiteY75" fmla="*/ 740540 h 956530"/>
                <a:gd name="connsiteX76" fmla="*/ 617116 w 956530"/>
                <a:gd name="connsiteY76" fmla="*/ 736482 h 956530"/>
                <a:gd name="connsiteX77" fmla="*/ 617116 w 956530"/>
                <a:gd name="connsiteY77" fmla="*/ 762355 h 956530"/>
                <a:gd name="connsiteX78" fmla="*/ 672441 w 956530"/>
                <a:gd name="connsiteY78" fmla="*/ 817679 h 956530"/>
                <a:gd name="connsiteX79" fmla="*/ 734152 w 956530"/>
                <a:gd name="connsiteY79" fmla="*/ 817679 h 956530"/>
                <a:gd name="connsiteX80" fmla="*/ 771395 w 956530"/>
                <a:gd name="connsiteY80" fmla="*/ 854922 h 956530"/>
                <a:gd name="connsiteX81" fmla="*/ 771395 w 956530"/>
                <a:gd name="connsiteY81" fmla="*/ 866801 h 956530"/>
                <a:gd name="connsiteX82" fmla="*/ 740540 w 956530"/>
                <a:gd name="connsiteY82" fmla="*/ 910247 h 956530"/>
                <a:gd name="connsiteX83" fmla="*/ 786823 w 956530"/>
                <a:gd name="connsiteY83" fmla="*/ 956530 h 956530"/>
                <a:gd name="connsiteX84" fmla="*/ 833107 w 956530"/>
                <a:gd name="connsiteY84" fmla="*/ 910247 h 956530"/>
                <a:gd name="connsiteX85" fmla="*/ 802251 w 956530"/>
                <a:gd name="connsiteY85" fmla="*/ 866801 h 956530"/>
                <a:gd name="connsiteX86" fmla="*/ 802251 w 956530"/>
                <a:gd name="connsiteY86" fmla="*/ 842148 h 956530"/>
                <a:gd name="connsiteX87" fmla="*/ 746927 w 956530"/>
                <a:gd name="connsiteY87" fmla="*/ 786823 h 956530"/>
                <a:gd name="connsiteX88" fmla="*/ 685215 w 956530"/>
                <a:gd name="connsiteY88" fmla="*/ 786823 h 956530"/>
                <a:gd name="connsiteX89" fmla="*/ 647972 w 956530"/>
                <a:gd name="connsiteY89" fmla="*/ 749580 h 956530"/>
                <a:gd name="connsiteX90" fmla="*/ 647972 w 956530"/>
                <a:gd name="connsiteY90" fmla="*/ 723847 h 956530"/>
                <a:gd name="connsiteX91" fmla="*/ 682453 w 956530"/>
                <a:gd name="connsiteY91" fmla="*/ 694256 h 956530"/>
                <a:gd name="connsiteX92" fmla="*/ 703297 w 956530"/>
                <a:gd name="connsiteY92" fmla="*/ 694256 h 956530"/>
                <a:gd name="connsiteX93" fmla="*/ 765008 w 956530"/>
                <a:gd name="connsiteY93" fmla="*/ 755967 h 956530"/>
                <a:gd name="connsiteX94" fmla="*/ 811292 w 956530"/>
                <a:gd name="connsiteY94" fmla="*/ 755967 h 956530"/>
                <a:gd name="connsiteX95" fmla="*/ 894819 w 956530"/>
                <a:gd name="connsiteY95" fmla="*/ 839494 h 956530"/>
                <a:gd name="connsiteX96" fmla="*/ 894819 w 956530"/>
                <a:gd name="connsiteY96" fmla="*/ 866801 h 956530"/>
                <a:gd name="connsiteX97" fmla="*/ 863963 w 956530"/>
                <a:gd name="connsiteY97" fmla="*/ 910247 h 956530"/>
                <a:gd name="connsiteX98" fmla="*/ 910247 w 956530"/>
                <a:gd name="connsiteY98" fmla="*/ 956530 h 956530"/>
                <a:gd name="connsiteX99" fmla="*/ 956530 w 956530"/>
                <a:gd name="connsiteY99" fmla="*/ 910247 h 956530"/>
                <a:gd name="connsiteX100" fmla="*/ 925674 w 956530"/>
                <a:gd name="connsiteY100" fmla="*/ 866801 h 956530"/>
                <a:gd name="connsiteX101" fmla="*/ 46284 w 956530"/>
                <a:gd name="connsiteY101" fmla="*/ 925674 h 956530"/>
                <a:gd name="connsiteX102" fmla="*/ 30856 w 956530"/>
                <a:gd name="connsiteY102" fmla="*/ 910247 h 956530"/>
                <a:gd name="connsiteX103" fmla="*/ 46284 w 956530"/>
                <a:gd name="connsiteY103" fmla="*/ 894819 h 956530"/>
                <a:gd name="connsiteX104" fmla="*/ 61712 w 956530"/>
                <a:gd name="connsiteY104" fmla="*/ 910247 h 956530"/>
                <a:gd name="connsiteX105" fmla="*/ 46284 w 956530"/>
                <a:gd name="connsiteY105" fmla="*/ 925674 h 956530"/>
                <a:gd name="connsiteX106" fmla="*/ 169707 w 956530"/>
                <a:gd name="connsiteY106" fmla="*/ 925674 h 956530"/>
                <a:gd name="connsiteX107" fmla="*/ 154279 w 956530"/>
                <a:gd name="connsiteY107" fmla="*/ 910247 h 956530"/>
                <a:gd name="connsiteX108" fmla="*/ 169707 w 956530"/>
                <a:gd name="connsiteY108" fmla="*/ 894819 h 956530"/>
                <a:gd name="connsiteX109" fmla="*/ 185135 w 956530"/>
                <a:gd name="connsiteY109" fmla="*/ 910247 h 956530"/>
                <a:gd name="connsiteX110" fmla="*/ 169707 w 956530"/>
                <a:gd name="connsiteY110" fmla="*/ 925674 h 956530"/>
                <a:gd name="connsiteX111" fmla="*/ 293130 w 956530"/>
                <a:gd name="connsiteY111" fmla="*/ 925674 h 956530"/>
                <a:gd name="connsiteX112" fmla="*/ 277702 w 956530"/>
                <a:gd name="connsiteY112" fmla="*/ 910247 h 956530"/>
                <a:gd name="connsiteX113" fmla="*/ 293130 w 956530"/>
                <a:gd name="connsiteY113" fmla="*/ 894819 h 956530"/>
                <a:gd name="connsiteX114" fmla="*/ 308558 w 956530"/>
                <a:gd name="connsiteY114" fmla="*/ 910247 h 956530"/>
                <a:gd name="connsiteX115" fmla="*/ 293130 w 956530"/>
                <a:gd name="connsiteY115" fmla="*/ 925674 h 956530"/>
                <a:gd name="connsiteX116" fmla="*/ 678828 w 956530"/>
                <a:gd name="connsiteY116" fmla="*/ 910247 h 956530"/>
                <a:gd name="connsiteX117" fmla="*/ 663400 w 956530"/>
                <a:gd name="connsiteY117" fmla="*/ 925674 h 956530"/>
                <a:gd name="connsiteX118" fmla="*/ 647972 w 956530"/>
                <a:gd name="connsiteY118" fmla="*/ 910247 h 956530"/>
                <a:gd name="connsiteX119" fmla="*/ 663400 w 956530"/>
                <a:gd name="connsiteY119" fmla="*/ 894819 h 956530"/>
                <a:gd name="connsiteX120" fmla="*/ 678828 w 956530"/>
                <a:gd name="connsiteY120" fmla="*/ 910247 h 956530"/>
                <a:gd name="connsiteX121" fmla="*/ 786823 w 956530"/>
                <a:gd name="connsiteY121" fmla="*/ 925674 h 956530"/>
                <a:gd name="connsiteX122" fmla="*/ 771395 w 956530"/>
                <a:gd name="connsiteY122" fmla="*/ 910247 h 956530"/>
                <a:gd name="connsiteX123" fmla="*/ 786823 w 956530"/>
                <a:gd name="connsiteY123" fmla="*/ 894819 h 956530"/>
                <a:gd name="connsiteX124" fmla="*/ 802251 w 956530"/>
                <a:gd name="connsiteY124" fmla="*/ 910247 h 956530"/>
                <a:gd name="connsiteX125" fmla="*/ 786823 w 956530"/>
                <a:gd name="connsiteY125" fmla="*/ 925674 h 956530"/>
                <a:gd name="connsiteX126" fmla="*/ 586260 w 956530"/>
                <a:gd name="connsiteY126" fmla="*/ 709684 h 956530"/>
                <a:gd name="connsiteX127" fmla="*/ 493693 w 956530"/>
                <a:gd name="connsiteY127" fmla="*/ 617116 h 956530"/>
                <a:gd name="connsiteX128" fmla="*/ 462837 w 956530"/>
                <a:gd name="connsiteY128" fmla="*/ 617116 h 956530"/>
                <a:gd name="connsiteX129" fmla="*/ 370270 w 956530"/>
                <a:gd name="connsiteY129" fmla="*/ 709684 h 956530"/>
                <a:gd name="connsiteX130" fmla="*/ 277702 w 956530"/>
                <a:gd name="connsiteY130" fmla="*/ 617116 h 956530"/>
                <a:gd name="connsiteX131" fmla="*/ 329448 w 956530"/>
                <a:gd name="connsiteY131" fmla="*/ 534006 h 956530"/>
                <a:gd name="connsiteX132" fmla="*/ 315825 w 956530"/>
                <a:gd name="connsiteY132" fmla="*/ 506313 h 956530"/>
                <a:gd name="connsiteX133" fmla="*/ 251891 w 956530"/>
                <a:gd name="connsiteY133" fmla="*/ 582018 h 956530"/>
                <a:gd name="connsiteX134" fmla="*/ 215991 w 956530"/>
                <a:gd name="connsiteY134" fmla="*/ 509121 h 956530"/>
                <a:gd name="connsiteX135" fmla="*/ 308558 w 956530"/>
                <a:gd name="connsiteY135" fmla="*/ 416553 h 956530"/>
                <a:gd name="connsiteX136" fmla="*/ 401126 w 956530"/>
                <a:gd name="connsiteY136" fmla="*/ 509121 h 956530"/>
                <a:gd name="connsiteX137" fmla="*/ 431981 w 956530"/>
                <a:gd name="connsiteY137" fmla="*/ 509121 h 956530"/>
                <a:gd name="connsiteX138" fmla="*/ 308558 w 956530"/>
                <a:gd name="connsiteY138" fmla="*/ 385698 h 956530"/>
                <a:gd name="connsiteX139" fmla="*/ 207521 w 956530"/>
                <a:gd name="connsiteY139" fmla="*/ 438461 h 956530"/>
                <a:gd name="connsiteX140" fmla="*/ 154279 w 956530"/>
                <a:gd name="connsiteY140" fmla="*/ 354842 h 956530"/>
                <a:gd name="connsiteX141" fmla="*/ 246847 w 956530"/>
                <a:gd name="connsiteY141" fmla="*/ 262274 h 956530"/>
                <a:gd name="connsiteX142" fmla="*/ 312508 w 956530"/>
                <a:gd name="connsiteY142" fmla="*/ 289597 h 956530"/>
                <a:gd name="connsiteX143" fmla="*/ 334384 w 956530"/>
                <a:gd name="connsiteY143" fmla="*/ 267844 h 956530"/>
                <a:gd name="connsiteX144" fmla="*/ 246847 w 956530"/>
                <a:gd name="connsiteY144" fmla="*/ 231419 h 956530"/>
                <a:gd name="connsiteX145" fmla="*/ 201211 w 956530"/>
                <a:gd name="connsiteY145" fmla="*/ 240259 h 956530"/>
                <a:gd name="connsiteX146" fmla="*/ 200563 w 956530"/>
                <a:gd name="connsiteY146" fmla="*/ 231419 h 956530"/>
                <a:gd name="connsiteX147" fmla="*/ 293130 w 956530"/>
                <a:gd name="connsiteY147" fmla="*/ 138851 h 956530"/>
                <a:gd name="connsiteX148" fmla="*/ 340463 w 956530"/>
                <a:gd name="connsiteY148" fmla="*/ 151857 h 956530"/>
                <a:gd name="connsiteX149" fmla="*/ 356277 w 956530"/>
                <a:gd name="connsiteY149" fmla="*/ 125352 h 956530"/>
                <a:gd name="connsiteX150" fmla="*/ 293130 w 956530"/>
                <a:gd name="connsiteY150" fmla="*/ 107995 h 956530"/>
                <a:gd name="connsiteX151" fmla="*/ 278967 w 956530"/>
                <a:gd name="connsiteY151" fmla="*/ 108875 h 956530"/>
                <a:gd name="connsiteX152" fmla="*/ 370270 w 956530"/>
                <a:gd name="connsiteY152" fmla="*/ 30856 h 956530"/>
                <a:gd name="connsiteX153" fmla="*/ 462837 w 956530"/>
                <a:gd name="connsiteY153" fmla="*/ 123423 h 956530"/>
                <a:gd name="connsiteX154" fmla="*/ 493693 w 956530"/>
                <a:gd name="connsiteY154" fmla="*/ 123423 h 956530"/>
                <a:gd name="connsiteX155" fmla="*/ 586260 w 956530"/>
                <a:gd name="connsiteY155" fmla="*/ 30856 h 956530"/>
                <a:gd name="connsiteX156" fmla="*/ 677563 w 956530"/>
                <a:gd name="connsiteY156" fmla="*/ 108875 h 956530"/>
                <a:gd name="connsiteX157" fmla="*/ 663400 w 956530"/>
                <a:gd name="connsiteY157" fmla="*/ 107995 h 956530"/>
                <a:gd name="connsiteX158" fmla="*/ 600238 w 956530"/>
                <a:gd name="connsiteY158" fmla="*/ 125352 h 956530"/>
                <a:gd name="connsiteX159" fmla="*/ 616052 w 956530"/>
                <a:gd name="connsiteY159" fmla="*/ 151857 h 956530"/>
                <a:gd name="connsiteX160" fmla="*/ 663400 w 956530"/>
                <a:gd name="connsiteY160" fmla="*/ 138851 h 956530"/>
                <a:gd name="connsiteX161" fmla="*/ 755967 w 956530"/>
                <a:gd name="connsiteY161" fmla="*/ 231419 h 956530"/>
                <a:gd name="connsiteX162" fmla="*/ 755319 w 956530"/>
                <a:gd name="connsiteY162" fmla="*/ 240259 h 956530"/>
                <a:gd name="connsiteX163" fmla="*/ 709684 w 956530"/>
                <a:gd name="connsiteY163" fmla="*/ 231419 h 956530"/>
                <a:gd name="connsiteX164" fmla="*/ 622146 w 956530"/>
                <a:gd name="connsiteY164" fmla="*/ 267828 h 956530"/>
                <a:gd name="connsiteX165" fmla="*/ 644023 w 956530"/>
                <a:gd name="connsiteY165" fmla="*/ 289582 h 956530"/>
                <a:gd name="connsiteX166" fmla="*/ 709684 w 956530"/>
                <a:gd name="connsiteY166" fmla="*/ 262274 h 956530"/>
                <a:gd name="connsiteX167" fmla="*/ 802251 w 956530"/>
                <a:gd name="connsiteY167" fmla="*/ 354842 h 956530"/>
                <a:gd name="connsiteX168" fmla="*/ 749009 w 956530"/>
                <a:gd name="connsiteY168" fmla="*/ 438461 h 956530"/>
                <a:gd name="connsiteX169" fmla="*/ 647972 w 956530"/>
                <a:gd name="connsiteY169" fmla="*/ 385698 h 956530"/>
                <a:gd name="connsiteX170" fmla="*/ 524549 w 956530"/>
                <a:gd name="connsiteY170" fmla="*/ 509121 h 956530"/>
                <a:gd name="connsiteX171" fmla="*/ 555405 w 956530"/>
                <a:gd name="connsiteY171" fmla="*/ 509121 h 956530"/>
                <a:gd name="connsiteX172" fmla="*/ 647972 w 956530"/>
                <a:gd name="connsiteY172" fmla="*/ 416553 h 956530"/>
                <a:gd name="connsiteX173" fmla="*/ 740540 w 956530"/>
                <a:gd name="connsiteY173" fmla="*/ 509121 h 956530"/>
                <a:gd name="connsiteX174" fmla="*/ 704623 w 956530"/>
                <a:gd name="connsiteY174" fmla="*/ 582033 h 956530"/>
                <a:gd name="connsiteX175" fmla="*/ 640690 w 956530"/>
                <a:gd name="connsiteY175" fmla="*/ 506328 h 956530"/>
                <a:gd name="connsiteX176" fmla="*/ 627067 w 956530"/>
                <a:gd name="connsiteY176" fmla="*/ 534022 h 956530"/>
                <a:gd name="connsiteX177" fmla="*/ 678828 w 956530"/>
                <a:gd name="connsiteY177" fmla="*/ 617116 h 956530"/>
                <a:gd name="connsiteX178" fmla="*/ 586260 w 956530"/>
                <a:gd name="connsiteY178" fmla="*/ 709684 h 956530"/>
                <a:gd name="connsiteX179" fmla="*/ 910247 w 956530"/>
                <a:gd name="connsiteY179" fmla="*/ 925674 h 956530"/>
                <a:gd name="connsiteX180" fmla="*/ 894819 w 956530"/>
                <a:gd name="connsiteY180" fmla="*/ 910247 h 956530"/>
                <a:gd name="connsiteX181" fmla="*/ 910247 w 956530"/>
                <a:gd name="connsiteY181" fmla="*/ 894819 h 956530"/>
                <a:gd name="connsiteX182" fmla="*/ 925674 w 956530"/>
                <a:gd name="connsiteY182" fmla="*/ 910247 h 956530"/>
                <a:gd name="connsiteX183" fmla="*/ 910247 w 956530"/>
                <a:gd name="connsiteY183" fmla="*/ 925674 h 95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</a:cxnLst>
              <a:rect l="l" t="t" r="r" b="b"/>
              <a:pathLst>
                <a:path w="956530" h="956530">
                  <a:moveTo>
                    <a:pt x="925674" y="866801"/>
                  </a:moveTo>
                  <a:lnTo>
                    <a:pt x="925674" y="826720"/>
                  </a:lnTo>
                  <a:lnTo>
                    <a:pt x="824066" y="725112"/>
                  </a:lnTo>
                  <a:lnTo>
                    <a:pt x="777783" y="725112"/>
                  </a:lnTo>
                  <a:lnTo>
                    <a:pt x="716071" y="663400"/>
                  </a:lnTo>
                  <a:lnTo>
                    <a:pt x="700597" y="663400"/>
                  </a:lnTo>
                  <a:cubicBezTo>
                    <a:pt x="706413" y="649098"/>
                    <a:pt x="709684" y="633485"/>
                    <a:pt x="709684" y="617116"/>
                  </a:cubicBezTo>
                  <a:cubicBezTo>
                    <a:pt x="709684" y="616653"/>
                    <a:pt x="709591" y="616191"/>
                    <a:pt x="709591" y="615728"/>
                  </a:cubicBezTo>
                  <a:cubicBezTo>
                    <a:pt x="747328" y="593820"/>
                    <a:pt x="771395" y="553214"/>
                    <a:pt x="771395" y="509121"/>
                  </a:cubicBezTo>
                  <a:cubicBezTo>
                    <a:pt x="771395" y="493863"/>
                    <a:pt x="768479" y="479299"/>
                    <a:pt x="763404" y="465799"/>
                  </a:cubicBezTo>
                  <a:cubicBezTo>
                    <a:pt x="805630" y="445435"/>
                    <a:pt x="833107" y="402823"/>
                    <a:pt x="833107" y="354842"/>
                  </a:cubicBezTo>
                  <a:cubicBezTo>
                    <a:pt x="833107" y="314683"/>
                    <a:pt x="813730" y="279045"/>
                    <a:pt x="783938" y="256489"/>
                  </a:cubicBezTo>
                  <a:cubicBezTo>
                    <a:pt x="785651" y="248250"/>
                    <a:pt x="786823" y="239904"/>
                    <a:pt x="786823" y="231419"/>
                  </a:cubicBezTo>
                  <a:cubicBezTo>
                    <a:pt x="786823" y="179612"/>
                    <a:pt x="754702" y="135241"/>
                    <a:pt x="709360" y="116959"/>
                  </a:cubicBezTo>
                  <a:cubicBezTo>
                    <a:pt x="705966" y="51915"/>
                    <a:pt x="652138" y="0"/>
                    <a:pt x="586260" y="0"/>
                  </a:cubicBezTo>
                  <a:cubicBezTo>
                    <a:pt x="539822" y="0"/>
                    <a:pt x="499324" y="25811"/>
                    <a:pt x="478265" y="63810"/>
                  </a:cubicBezTo>
                  <a:cubicBezTo>
                    <a:pt x="457206" y="25811"/>
                    <a:pt x="416708" y="0"/>
                    <a:pt x="370270" y="0"/>
                  </a:cubicBezTo>
                  <a:cubicBezTo>
                    <a:pt x="304393" y="0"/>
                    <a:pt x="250565" y="51915"/>
                    <a:pt x="247170" y="116959"/>
                  </a:cubicBezTo>
                  <a:cubicBezTo>
                    <a:pt x="201828" y="135241"/>
                    <a:pt x="169707" y="179612"/>
                    <a:pt x="169707" y="231419"/>
                  </a:cubicBezTo>
                  <a:cubicBezTo>
                    <a:pt x="169707" y="239904"/>
                    <a:pt x="170880" y="248250"/>
                    <a:pt x="172592" y="256489"/>
                  </a:cubicBezTo>
                  <a:cubicBezTo>
                    <a:pt x="142801" y="279045"/>
                    <a:pt x="123423" y="314683"/>
                    <a:pt x="123423" y="354842"/>
                  </a:cubicBezTo>
                  <a:cubicBezTo>
                    <a:pt x="123423" y="402823"/>
                    <a:pt x="150900" y="445435"/>
                    <a:pt x="193127" y="465799"/>
                  </a:cubicBezTo>
                  <a:cubicBezTo>
                    <a:pt x="188051" y="479299"/>
                    <a:pt x="185135" y="493863"/>
                    <a:pt x="185135" y="509121"/>
                  </a:cubicBezTo>
                  <a:cubicBezTo>
                    <a:pt x="185135" y="553214"/>
                    <a:pt x="209202" y="593820"/>
                    <a:pt x="246939" y="615728"/>
                  </a:cubicBezTo>
                  <a:cubicBezTo>
                    <a:pt x="246939" y="616191"/>
                    <a:pt x="246847" y="616653"/>
                    <a:pt x="246847" y="617116"/>
                  </a:cubicBezTo>
                  <a:cubicBezTo>
                    <a:pt x="246847" y="633485"/>
                    <a:pt x="250117" y="649098"/>
                    <a:pt x="255934" y="663400"/>
                  </a:cubicBezTo>
                  <a:lnTo>
                    <a:pt x="240459" y="663400"/>
                  </a:lnTo>
                  <a:lnTo>
                    <a:pt x="178748" y="725112"/>
                  </a:lnTo>
                  <a:lnTo>
                    <a:pt x="132464" y="725112"/>
                  </a:lnTo>
                  <a:lnTo>
                    <a:pt x="30856" y="826720"/>
                  </a:lnTo>
                  <a:lnTo>
                    <a:pt x="30856" y="866801"/>
                  </a:lnTo>
                  <a:cubicBezTo>
                    <a:pt x="12944" y="873189"/>
                    <a:pt x="0" y="890159"/>
                    <a:pt x="0" y="910247"/>
                  </a:cubicBezTo>
                  <a:cubicBezTo>
                    <a:pt x="0" y="935764"/>
                    <a:pt x="20766" y="956530"/>
                    <a:pt x="46284" y="956530"/>
                  </a:cubicBezTo>
                  <a:cubicBezTo>
                    <a:pt x="71801" y="956530"/>
                    <a:pt x="92567" y="935764"/>
                    <a:pt x="92567" y="910247"/>
                  </a:cubicBezTo>
                  <a:cubicBezTo>
                    <a:pt x="92567" y="890159"/>
                    <a:pt x="79623" y="873189"/>
                    <a:pt x="61712" y="866801"/>
                  </a:cubicBezTo>
                  <a:lnTo>
                    <a:pt x="61712" y="839494"/>
                  </a:lnTo>
                  <a:lnTo>
                    <a:pt x="145238" y="755967"/>
                  </a:lnTo>
                  <a:lnTo>
                    <a:pt x="191522" y="755967"/>
                  </a:lnTo>
                  <a:lnTo>
                    <a:pt x="253234" y="694256"/>
                  </a:lnTo>
                  <a:lnTo>
                    <a:pt x="274077" y="694256"/>
                  </a:lnTo>
                  <a:cubicBezTo>
                    <a:pt x="283611" y="706135"/>
                    <a:pt x="295321" y="716148"/>
                    <a:pt x="308558" y="723847"/>
                  </a:cubicBezTo>
                  <a:lnTo>
                    <a:pt x="308558" y="749580"/>
                  </a:lnTo>
                  <a:lnTo>
                    <a:pt x="271315" y="786823"/>
                  </a:lnTo>
                  <a:lnTo>
                    <a:pt x="209604" y="786823"/>
                  </a:lnTo>
                  <a:lnTo>
                    <a:pt x="154279" y="842148"/>
                  </a:lnTo>
                  <a:lnTo>
                    <a:pt x="154279" y="866801"/>
                  </a:lnTo>
                  <a:cubicBezTo>
                    <a:pt x="136367" y="873189"/>
                    <a:pt x="123423" y="890159"/>
                    <a:pt x="123423" y="910247"/>
                  </a:cubicBezTo>
                  <a:cubicBezTo>
                    <a:pt x="123423" y="935764"/>
                    <a:pt x="144189" y="956530"/>
                    <a:pt x="169707" y="956530"/>
                  </a:cubicBezTo>
                  <a:cubicBezTo>
                    <a:pt x="195225" y="956530"/>
                    <a:pt x="215991" y="935764"/>
                    <a:pt x="215991" y="910247"/>
                  </a:cubicBezTo>
                  <a:cubicBezTo>
                    <a:pt x="215991" y="890159"/>
                    <a:pt x="203047" y="873189"/>
                    <a:pt x="185135" y="866801"/>
                  </a:cubicBezTo>
                  <a:lnTo>
                    <a:pt x="185135" y="854922"/>
                  </a:lnTo>
                  <a:lnTo>
                    <a:pt x="222378" y="817679"/>
                  </a:lnTo>
                  <a:lnTo>
                    <a:pt x="284089" y="817679"/>
                  </a:lnTo>
                  <a:lnTo>
                    <a:pt x="339414" y="762355"/>
                  </a:lnTo>
                  <a:lnTo>
                    <a:pt x="339414" y="736482"/>
                  </a:lnTo>
                  <a:cubicBezTo>
                    <a:pt x="349303" y="739043"/>
                    <a:pt x="359594" y="740540"/>
                    <a:pt x="370270" y="740540"/>
                  </a:cubicBezTo>
                  <a:lnTo>
                    <a:pt x="370270" y="811292"/>
                  </a:lnTo>
                  <a:lnTo>
                    <a:pt x="312955" y="868607"/>
                  </a:lnTo>
                  <a:cubicBezTo>
                    <a:pt x="306923" y="865706"/>
                    <a:pt x="300258" y="863963"/>
                    <a:pt x="293130" y="863963"/>
                  </a:cubicBezTo>
                  <a:cubicBezTo>
                    <a:pt x="267612" y="863963"/>
                    <a:pt x="246847" y="884729"/>
                    <a:pt x="246847" y="910247"/>
                  </a:cubicBezTo>
                  <a:cubicBezTo>
                    <a:pt x="246847" y="935764"/>
                    <a:pt x="267612" y="956530"/>
                    <a:pt x="293130" y="956530"/>
                  </a:cubicBezTo>
                  <a:cubicBezTo>
                    <a:pt x="318648" y="956530"/>
                    <a:pt x="339414" y="935764"/>
                    <a:pt x="339414" y="910247"/>
                  </a:cubicBezTo>
                  <a:cubicBezTo>
                    <a:pt x="339414" y="903119"/>
                    <a:pt x="337671" y="896454"/>
                    <a:pt x="334770" y="890422"/>
                  </a:cubicBezTo>
                  <a:lnTo>
                    <a:pt x="401126" y="824066"/>
                  </a:lnTo>
                  <a:lnTo>
                    <a:pt x="401126" y="736482"/>
                  </a:lnTo>
                  <a:cubicBezTo>
                    <a:pt x="434249" y="727904"/>
                    <a:pt x="462035" y="706012"/>
                    <a:pt x="478265" y="676745"/>
                  </a:cubicBezTo>
                  <a:cubicBezTo>
                    <a:pt x="494495" y="706012"/>
                    <a:pt x="522281" y="727919"/>
                    <a:pt x="555405" y="736482"/>
                  </a:cubicBezTo>
                  <a:lnTo>
                    <a:pt x="555405" y="824066"/>
                  </a:lnTo>
                  <a:lnTo>
                    <a:pt x="621760" y="890422"/>
                  </a:lnTo>
                  <a:cubicBezTo>
                    <a:pt x="618860" y="896454"/>
                    <a:pt x="617116" y="903119"/>
                    <a:pt x="617116" y="910247"/>
                  </a:cubicBezTo>
                  <a:cubicBezTo>
                    <a:pt x="617116" y="935764"/>
                    <a:pt x="637882" y="956530"/>
                    <a:pt x="663400" y="956530"/>
                  </a:cubicBezTo>
                  <a:cubicBezTo>
                    <a:pt x="688918" y="956530"/>
                    <a:pt x="709684" y="935764"/>
                    <a:pt x="709684" y="910247"/>
                  </a:cubicBezTo>
                  <a:cubicBezTo>
                    <a:pt x="709684" y="884729"/>
                    <a:pt x="688918" y="863963"/>
                    <a:pt x="663400" y="863963"/>
                  </a:cubicBezTo>
                  <a:cubicBezTo>
                    <a:pt x="656272" y="863963"/>
                    <a:pt x="649607" y="865706"/>
                    <a:pt x="643575" y="868607"/>
                  </a:cubicBezTo>
                  <a:lnTo>
                    <a:pt x="586260" y="811292"/>
                  </a:lnTo>
                  <a:lnTo>
                    <a:pt x="586260" y="740540"/>
                  </a:lnTo>
                  <a:cubicBezTo>
                    <a:pt x="596937" y="740540"/>
                    <a:pt x="607227" y="739043"/>
                    <a:pt x="617116" y="736482"/>
                  </a:cubicBezTo>
                  <a:lnTo>
                    <a:pt x="617116" y="762355"/>
                  </a:lnTo>
                  <a:lnTo>
                    <a:pt x="672441" y="817679"/>
                  </a:lnTo>
                  <a:lnTo>
                    <a:pt x="734152" y="817679"/>
                  </a:lnTo>
                  <a:lnTo>
                    <a:pt x="771395" y="854922"/>
                  </a:lnTo>
                  <a:lnTo>
                    <a:pt x="771395" y="866801"/>
                  </a:lnTo>
                  <a:cubicBezTo>
                    <a:pt x="753484" y="873189"/>
                    <a:pt x="740540" y="890159"/>
                    <a:pt x="740540" y="910247"/>
                  </a:cubicBezTo>
                  <a:cubicBezTo>
                    <a:pt x="740540" y="935764"/>
                    <a:pt x="761306" y="956530"/>
                    <a:pt x="786823" y="956530"/>
                  </a:cubicBezTo>
                  <a:cubicBezTo>
                    <a:pt x="812341" y="956530"/>
                    <a:pt x="833107" y="935764"/>
                    <a:pt x="833107" y="910247"/>
                  </a:cubicBezTo>
                  <a:cubicBezTo>
                    <a:pt x="833107" y="890159"/>
                    <a:pt x="820163" y="873189"/>
                    <a:pt x="802251" y="866801"/>
                  </a:cubicBezTo>
                  <a:lnTo>
                    <a:pt x="802251" y="842148"/>
                  </a:lnTo>
                  <a:lnTo>
                    <a:pt x="746927" y="786823"/>
                  </a:lnTo>
                  <a:lnTo>
                    <a:pt x="685215" y="786823"/>
                  </a:lnTo>
                  <a:lnTo>
                    <a:pt x="647972" y="749580"/>
                  </a:lnTo>
                  <a:lnTo>
                    <a:pt x="647972" y="723847"/>
                  </a:lnTo>
                  <a:cubicBezTo>
                    <a:pt x="661209" y="716163"/>
                    <a:pt x="672919" y="706135"/>
                    <a:pt x="682453" y="694256"/>
                  </a:cubicBezTo>
                  <a:lnTo>
                    <a:pt x="703297" y="694256"/>
                  </a:lnTo>
                  <a:lnTo>
                    <a:pt x="765008" y="755967"/>
                  </a:lnTo>
                  <a:lnTo>
                    <a:pt x="811292" y="755967"/>
                  </a:lnTo>
                  <a:lnTo>
                    <a:pt x="894819" y="839494"/>
                  </a:lnTo>
                  <a:lnTo>
                    <a:pt x="894819" y="866801"/>
                  </a:lnTo>
                  <a:cubicBezTo>
                    <a:pt x="876907" y="873189"/>
                    <a:pt x="863963" y="890159"/>
                    <a:pt x="863963" y="910247"/>
                  </a:cubicBezTo>
                  <a:cubicBezTo>
                    <a:pt x="863963" y="935764"/>
                    <a:pt x="884729" y="956530"/>
                    <a:pt x="910247" y="956530"/>
                  </a:cubicBezTo>
                  <a:cubicBezTo>
                    <a:pt x="935764" y="956530"/>
                    <a:pt x="956530" y="935764"/>
                    <a:pt x="956530" y="910247"/>
                  </a:cubicBezTo>
                  <a:cubicBezTo>
                    <a:pt x="956530" y="890159"/>
                    <a:pt x="943586" y="873189"/>
                    <a:pt x="925674" y="866801"/>
                  </a:cubicBezTo>
                  <a:close/>
                  <a:moveTo>
                    <a:pt x="46284" y="925674"/>
                  </a:moveTo>
                  <a:cubicBezTo>
                    <a:pt x="37768" y="925674"/>
                    <a:pt x="30856" y="918747"/>
                    <a:pt x="30856" y="910247"/>
                  </a:cubicBezTo>
                  <a:cubicBezTo>
                    <a:pt x="30856" y="901746"/>
                    <a:pt x="37768" y="894819"/>
                    <a:pt x="46284" y="894819"/>
                  </a:cubicBezTo>
                  <a:cubicBezTo>
                    <a:pt x="54800" y="894819"/>
                    <a:pt x="61712" y="901746"/>
                    <a:pt x="61712" y="910247"/>
                  </a:cubicBezTo>
                  <a:cubicBezTo>
                    <a:pt x="61712" y="918747"/>
                    <a:pt x="54800" y="925674"/>
                    <a:pt x="46284" y="925674"/>
                  </a:cubicBezTo>
                  <a:close/>
                  <a:moveTo>
                    <a:pt x="169707" y="925674"/>
                  </a:moveTo>
                  <a:cubicBezTo>
                    <a:pt x="161191" y="925674"/>
                    <a:pt x="154279" y="918747"/>
                    <a:pt x="154279" y="910247"/>
                  </a:cubicBezTo>
                  <a:cubicBezTo>
                    <a:pt x="154279" y="901746"/>
                    <a:pt x="161191" y="894819"/>
                    <a:pt x="169707" y="894819"/>
                  </a:cubicBezTo>
                  <a:cubicBezTo>
                    <a:pt x="178223" y="894819"/>
                    <a:pt x="185135" y="901746"/>
                    <a:pt x="185135" y="910247"/>
                  </a:cubicBezTo>
                  <a:cubicBezTo>
                    <a:pt x="185135" y="918747"/>
                    <a:pt x="178223" y="925674"/>
                    <a:pt x="169707" y="925674"/>
                  </a:cubicBezTo>
                  <a:close/>
                  <a:moveTo>
                    <a:pt x="293130" y="925674"/>
                  </a:moveTo>
                  <a:cubicBezTo>
                    <a:pt x="284614" y="925674"/>
                    <a:pt x="277702" y="918747"/>
                    <a:pt x="277702" y="910247"/>
                  </a:cubicBezTo>
                  <a:cubicBezTo>
                    <a:pt x="277702" y="901746"/>
                    <a:pt x="284614" y="894819"/>
                    <a:pt x="293130" y="894819"/>
                  </a:cubicBezTo>
                  <a:cubicBezTo>
                    <a:pt x="301646" y="894819"/>
                    <a:pt x="308558" y="901746"/>
                    <a:pt x="308558" y="910247"/>
                  </a:cubicBezTo>
                  <a:cubicBezTo>
                    <a:pt x="308558" y="918747"/>
                    <a:pt x="301646" y="925674"/>
                    <a:pt x="293130" y="925674"/>
                  </a:cubicBezTo>
                  <a:close/>
                  <a:moveTo>
                    <a:pt x="678828" y="910247"/>
                  </a:moveTo>
                  <a:cubicBezTo>
                    <a:pt x="678828" y="918747"/>
                    <a:pt x="671916" y="925674"/>
                    <a:pt x="663400" y="925674"/>
                  </a:cubicBezTo>
                  <a:cubicBezTo>
                    <a:pt x="654884" y="925674"/>
                    <a:pt x="647972" y="918747"/>
                    <a:pt x="647972" y="910247"/>
                  </a:cubicBezTo>
                  <a:cubicBezTo>
                    <a:pt x="647972" y="901746"/>
                    <a:pt x="654884" y="894819"/>
                    <a:pt x="663400" y="894819"/>
                  </a:cubicBezTo>
                  <a:cubicBezTo>
                    <a:pt x="671916" y="894819"/>
                    <a:pt x="678828" y="901746"/>
                    <a:pt x="678828" y="910247"/>
                  </a:cubicBezTo>
                  <a:close/>
                  <a:moveTo>
                    <a:pt x="786823" y="925674"/>
                  </a:moveTo>
                  <a:cubicBezTo>
                    <a:pt x="778307" y="925674"/>
                    <a:pt x="771395" y="918747"/>
                    <a:pt x="771395" y="910247"/>
                  </a:cubicBezTo>
                  <a:cubicBezTo>
                    <a:pt x="771395" y="901746"/>
                    <a:pt x="778307" y="894819"/>
                    <a:pt x="786823" y="894819"/>
                  </a:cubicBezTo>
                  <a:cubicBezTo>
                    <a:pt x="795339" y="894819"/>
                    <a:pt x="802251" y="901746"/>
                    <a:pt x="802251" y="910247"/>
                  </a:cubicBezTo>
                  <a:cubicBezTo>
                    <a:pt x="802251" y="918747"/>
                    <a:pt x="795339" y="925674"/>
                    <a:pt x="786823" y="925674"/>
                  </a:cubicBezTo>
                  <a:close/>
                  <a:moveTo>
                    <a:pt x="586260" y="709684"/>
                  </a:moveTo>
                  <a:cubicBezTo>
                    <a:pt x="535210" y="709684"/>
                    <a:pt x="493693" y="668167"/>
                    <a:pt x="493693" y="617116"/>
                  </a:cubicBezTo>
                  <a:lnTo>
                    <a:pt x="462837" y="617116"/>
                  </a:lnTo>
                  <a:cubicBezTo>
                    <a:pt x="462837" y="668167"/>
                    <a:pt x="421321" y="709684"/>
                    <a:pt x="370270" y="709684"/>
                  </a:cubicBezTo>
                  <a:cubicBezTo>
                    <a:pt x="319219" y="709684"/>
                    <a:pt x="277702" y="668167"/>
                    <a:pt x="277702" y="617116"/>
                  </a:cubicBezTo>
                  <a:cubicBezTo>
                    <a:pt x="277702" y="581555"/>
                    <a:pt x="297527" y="549712"/>
                    <a:pt x="329448" y="534006"/>
                  </a:cubicBezTo>
                  <a:lnTo>
                    <a:pt x="315825" y="506313"/>
                  </a:lnTo>
                  <a:cubicBezTo>
                    <a:pt x="284151" y="521895"/>
                    <a:pt x="261457" y="549419"/>
                    <a:pt x="251891" y="582018"/>
                  </a:cubicBezTo>
                  <a:cubicBezTo>
                    <a:pt x="229706" y="564692"/>
                    <a:pt x="215991" y="537909"/>
                    <a:pt x="215991" y="509121"/>
                  </a:cubicBezTo>
                  <a:cubicBezTo>
                    <a:pt x="215991" y="458070"/>
                    <a:pt x="257507" y="416553"/>
                    <a:pt x="308558" y="416553"/>
                  </a:cubicBezTo>
                  <a:cubicBezTo>
                    <a:pt x="359609" y="416553"/>
                    <a:pt x="401126" y="458070"/>
                    <a:pt x="401126" y="509121"/>
                  </a:cubicBezTo>
                  <a:lnTo>
                    <a:pt x="431981" y="509121"/>
                  </a:lnTo>
                  <a:cubicBezTo>
                    <a:pt x="431981" y="441068"/>
                    <a:pt x="376611" y="385698"/>
                    <a:pt x="308558" y="385698"/>
                  </a:cubicBezTo>
                  <a:cubicBezTo>
                    <a:pt x="266779" y="385698"/>
                    <a:pt x="229860" y="406602"/>
                    <a:pt x="207521" y="438461"/>
                  </a:cubicBezTo>
                  <a:cubicBezTo>
                    <a:pt x="175307" y="423373"/>
                    <a:pt x="154279" y="391190"/>
                    <a:pt x="154279" y="354842"/>
                  </a:cubicBezTo>
                  <a:cubicBezTo>
                    <a:pt x="154279" y="303791"/>
                    <a:pt x="195796" y="262274"/>
                    <a:pt x="246847" y="262274"/>
                  </a:cubicBezTo>
                  <a:cubicBezTo>
                    <a:pt x="271670" y="262274"/>
                    <a:pt x="294982" y="271979"/>
                    <a:pt x="312508" y="289597"/>
                  </a:cubicBezTo>
                  <a:lnTo>
                    <a:pt x="334384" y="267844"/>
                  </a:lnTo>
                  <a:cubicBezTo>
                    <a:pt x="311027" y="244347"/>
                    <a:pt x="279955" y="231419"/>
                    <a:pt x="246847" y="231419"/>
                  </a:cubicBezTo>
                  <a:cubicBezTo>
                    <a:pt x="230724" y="231419"/>
                    <a:pt x="215358" y="234612"/>
                    <a:pt x="201211" y="240259"/>
                  </a:cubicBezTo>
                  <a:cubicBezTo>
                    <a:pt x="200933" y="237327"/>
                    <a:pt x="200563" y="234396"/>
                    <a:pt x="200563" y="231419"/>
                  </a:cubicBezTo>
                  <a:cubicBezTo>
                    <a:pt x="200563" y="180368"/>
                    <a:pt x="242079" y="138851"/>
                    <a:pt x="293130" y="138851"/>
                  </a:cubicBezTo>
                  <a:cubicBezTo>
                    <a:pt x="309839" y="138851"/>
                    <a:pt x="326223" y="143356"/>
                    <a:pt x="340463" y="151857"/>
                  </a:cubicBezTo>
                  <a:lnTo>
                    <a:pt x="356277" y="125352"/>
                  </a:lnTo>
                  <a:cubicBezTo>
                    <a:pt x="337239" y="113997"/>
                    <a:pt x="315408" y="107995"/>
                    <a:pt x="293130" y="107995"/>
                  </a:cubicBezTo>
                  <a:cubicBezTo>
                    <a:pt x="288332" y="107995"/>
                    <a:pt x="283611" y="108335"/>
                    <a:pt x="278967" y="108875"/>
                  </a:cubicBezTo>
                  <a:cubicBezTo>
                    <a:pt x="285972" y="64735"/>
                    <a:pt x="324187" y="30856"/>
                    <a:pt x="370270" y="30856"/>
                  </a:cubicBezTo>
                  <a:cubicBezTo>
                    <a:pt x="421321" y="30856"/>
                    <a:pt x="462837" y="72372"/>
                    <a:pt x="462837" y="123423"/>
                  </a:cubicBezTo>
                  <a:lnTo>
                    <a:pt x="493693" y="123423"/>
                  </a:lnTo>
                  <a:cubicBezTo>
                    <a:pt x="493693" y="72372"/>
                    <a:pt x="535210" y="30856"/>
                    <a:pt x="586260" y="30856"/>
                  </a:cubicBezTo>
                  <a:cubicBezTo>
                    <a:pt x="632344" y="30856"/>
                    <a:pt x="670559" y="64735"/>
                    <a:pt x="677563" y="108875"/>
                  </a:cubicBezTo>
                  <a:cubicBezTo>
                    <a:pt x="672919" y="108335"/>
                    <a:pt x="668198" y="107995"/>
                    <a:pt x="663400" y="107995"/>
                  </a:cubicBezTo>
                  <a:cubicBezTo>
                    <a:pt x="641122" y="107995"/>
                    <a:pt x="619292" y="113997"/>
                    <a:pt x="600238" y="125352"/>
                  </a:cubicBezTo>
                  <a:lnTo>
                    <a:pt x="616052" y="151857"/>
                  </a:lnTo>
                  <a:cubicBezTo>
                    <a:pt x="630307" y="143356"/>
                    <a:pt x="646692" y="138851"/>
                    <a:pt x="663400" y="138851"/>
                  </a:cubicBezTo>
                  <a:cubicBezTo>
                    <a:pt x="714451" y="138851"/>
                    <a:pt x="755967" y="180368"/>
                    <a:pt x="755967" y="231419"/>
                  </a:cubicBezTo>
                  <a:cubicBezTo>
                    <a:pt x="755967" y="234396"/>
                    <a:pt x="755597" y="237327"/>
                    <a:pt x="755319" y="240259"/>
                  </a:cubicBezTo>
                  <a:cubicBezTo>
                    <a:pt x="741172" y="234612"/>
                    <a:pt x="725806" y="231419"/>
                    <a:pt x="709684" y="231419"/>
                  </a:cubicBezTo>
                  <a:cubicBezTo>
                    <a:pt x="676575" y="231419"/>
                    <a:pt x="645504" y="244347"/>
                    <a:pt x="622146" y="267828"/>
                  </a:cubicBezTo>
                  <a:lnTo>
                    <a:pt x="644023" y="289582"/>
                  </a:lnTo>
                  <a:cubicBezTo>
                    <a:pt x="661549" y="271979"/>
                    <a:pt x="684860" y="262274"/>
                    <a:pt x="709684" y="262274"/>
                  </a:cubicBezTo>
                  <a:cubicBezTo>
                    <a:pt x="760735" y="262274"/>
                    <a:pt x="802251" y="303791"/>
                    <a:pt x="802251" y="354842"/>
                  </a:cubicBezTo>
                  <a:cubicBezTo>
                    <a:pt x="802251" y="391190"/>
                    <a:pt x="781223" y="423373"/>
                    <a:pt x="749009" y="438461"/>
                  </a:cubicBezTo>
                  <a:cubicBezTo>
                    <a:pt x="726670" y="406602"/>
                    <a:pt x="689751" y="385698"/>
                    <a:pt x="647972" y="385698"/>
                  </a:cubicBezTo>
                  <a:cubicBezTo>
                    <a:pt x="579920" y="385698"/>
                    <a:pt x="524549" y="441068"/>
                    <a:pt x="524549" y="509121"/>
                  </a:cubicBezTo>
                  <a:lnTo>
                    <a:pt x="555405" y="509121"/>
                  </a:lnTo>
                  <a:cubicBezTo>
                    <a:pt x="555405" y="458070"/>
                    <a:pt x="596921" y="416553"/>
                    <a:pt x="647972" y="416553"/>
                  </a:cubicBezTo>
                  <a:cubicBezTo>
                    <a:pt x="699023" y="416553"/>
                    <a:pt x="740540" y="458070"/>
                    <a:pt x="740540" y="509121"/>
                  </a:cubicBezTo>
                  <a:cubicBezTo>
                    <a:pt x="740540" y="537909"/>
                    <a:pt x="726824" y="564692"/>
                    <a:pt x="704623" y="582033"/>
                  </a:cubicBezTo>
                  <a:cubicBezTo>
                    <a:pt x="695058" y="549434"/>
                    <a:pt x="672364" y="521911"/>
                    <a:pt x="640690" y="506328"/>
                  </a:cubicBezTo>
                  <a:lnTo>
                    <a:pt x="627067" y="534022"/>
                  </a:lnTo>
                  <a:cubicBezTo>
                    <a:pt x="659003" y="549712"/>
                    <a:pt x="678828" y="581555"/>
                    <a:pt x="678828" y="617116"/>
                  </a:cubicBezTo>
                  <a:cubicBezTo>
                    <a:pt x="678828" y="668167"/>
                    <a:pt x="637311" y="709684"/>
                    <a:pt x="586260" y="709684"/>
                  </a:cubicBezTo>
                  <a:close/>
                  <a:moveTo>
                    <a:pt x="910247" y="925674"/>
                  </a:moveTo>
                  <a:cubicBezTo>
                    <a:pt x="901730" y="925674"/>
                    <a:pt x="894819" y="918747"/>
                    <a:pt x="894819" y="910247"/>
                  </a:cubicBezTo>
                  <a:cubicBezTo>
                    <a:pt x="894819" y="901746"/>
                    <a:pt x="901730" y="894819"/>
                    <a:pt x="910247" y="894819"/>
                  </a:cubicBezTo>
                  <a:cubicBezTo>
                    <a:pt x="918763" y="894819"/>
                    <a:pt x="925674" y="901746"/>
                    <a:pt x="925674" y="910247"/>
                  </a:cubicBezTo>
                  <a:cubicBezTo>
                    <a:pt x="925674" y="918747"/>
                    <a:pt x="918763" y="925674"/>
                    <a:pt x="910247" y="925674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="" xmlns:a16="http://schemas.microsoft.com/office/drawing/2014/main" id="{F6CD5743-67D2-42C2-93F2-288BF441114E}"/>
                </a:ext>
              </a:extLst>
            </p:cNvPr>
            <p:cNvSpPr/>
            <p:nvPr/>
          </p:nvSpPr>
          <p:spPr>
            <a:xfrm>
              <a:off x="1645732" y="1424321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="" xmlns:a16="http://schemas.microsoft.com/office/drawing/2014/main" id="{74B4EF7C-6B3F-43F1-9C5F-0FB22E6E663F}"/>
                </a:ext>
              </a:extLst>
            </p:cNvPr>
            <p:cNvSpPr/>
            <p:nvPr/>
          </p:nvSpPr>
          <p:spPr>
            <a:xfrm>
              <a:off x="1645732" y="1486033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="" xmlns:a16="http://schemas.microsoft.com/office/drawing/2014/main" id="{332446FF-CF03-48E6-977B-A484BBAEE41D}"/>
                </a:ext>
              </a:extLst>
            </p:cNvPr>
            <p:cNvSpPr/>
            <p:nvPr/>
          </p:nvSpPr>
          <p:spPr>
            <a:xfrm>
              <a:off x="1676588" y="1455177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="" xmlns:a16="http://schemas.microsoft.com/office/drawing/2014/main" id="{4B1404A2-3D4C-4E3E-8E7F-A0052BA1BB2E}"/>
                </a:ext>
              </a:extLst>
            </p:cNvPr>
            <p:cNvSpPr/>
            <p:nvPr/>
          </p:nvSpPr>
          <p:spPr>
            <a:xfrm>
              <a:off x="1614877" y="1455177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="" xmlns:a16="http://schemas.microsoft.com/office/drawing/2014/main" id="{63BC70D5-84F1-4A6D-BDA1-3E3A36BEA73C}"/>
                </a:ext>
              </a:extLst>
            </p:cNvPr>
            <p:cNvSpPr/>
            <p:nvPr/>
          </p:nvSpPr>
          <p:spPr>
            <a:xfrm>
              <a:off x="1614877" y="930628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="" xmlns:a16="http://schemas.microsoft.com/office/drawing/2014/main" id="{9000E1D3-D869-45B5-9A07-DBCB20A83715}"/>
                </a:ext>
              </a:extLst>
            </p:cNvPr>
            <p:cNvSpPr/>
            <p:nvPr/>
          </p:nvSpPr>
          <p:spPr>
            <a:xfrm>
              <a:off x="1614877" y="992340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="" xmlns:a16="http://schemas.microsoft.com/office/drawing/2014/main" id="{E0FC5BC3-E5A6-4096-A766-327C8FEA3779}"/>
                </a:ext>
              </a:extLst>
            </p:cNvPr>
            <p:cNvSpPr/>
            <p:nvPr/>
          </p:nvSpPr>
          <p:spPr>
            <a:xfrm>
              <a:off x="1645732" y="961484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="" xmlns:a16="http://schemas.microsoft.com/office/drawing/2014/main" id="{59462FB9-77E0-4165-976B-A510A06F3E3A}"/>
                </a:ext>
              </a:extLst>
            </p:cNvPr>
            <p:cNvSpPr/>
            <p:nvPr/>
          </p:nvSpPr>
          <p:spPr>
            <a:xfrm>
              <a:off x="1584021" y="961484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="" xmlns:a16="http://schemas.microsoft.com/office/drawing/2014/main" id="{21D0D2B1-0884-4E07-9D76-C56DEAAB0F3D}"/>
                </a:ext>
              </a:extLst>
            </p:cNvPr>
            <p:cNvSpPr/>
            <p:nvPr/>
          </p:nvSpPr>
          <p:spPr>
            <a:xfrm>
              <a:off x="1707444" y="1100335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="" xmlns:a16="http://schemas.microsoft.com/office/drawing/2014/main" id="{1E81703C-11B9-44F1-9046-97A8A6F7B61B}"/>
                </a:ext>
              </a:extLst>
            </p:cNvPr>
            <p:cNvSpPr/>
            <p:nvPr/>
          </p:nvSpPr>
          <p:spPr>
            <a:xfrm>
              <a:off x="1707444" y="1162047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="" xmlns:a16="http://schemas.microsoft.com/office/drawing/2014/main" id="{8FDDA304-F637-4F12-9FFE-23FE6E13A28F}"/>
                </a:ext>
              </a:extLst>
            </p:cNvPr>
            <p:cNvSpPr/>
            <p:nvPr/>
          </p:nvSpPr>
          <p:spPr>
            <a:xfrm>
              <a:off x="1738300" y="1131191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="" xmlns:a16="http://schemas.microsoft.com/office/drawing/2014/main" id="{706BFABD-E323-47B3-8555-52ED93B848DF}"/>
                </a:ext>
              </a:extLst>
            </p:cNvPr>
            <p:cNvSpPr/>
            <p:nvPr/>
          </p:nvSpPr>
          <p:spPr>
            <a:xfrm>
              <a:off x="1676588" y="1131191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="" xmlns:a16="http://schemas.microsoft.com/office/drawing/2014/main" id="{3824ACE0-BA0A-4E86-B50F-88E56BCBC76B}"/>
                </a:ext>
              </a:extLst>
            </p:cNvPr>
            <p:cNvSpPr/>
            <p:nvPr/>
          </p:nvSpPr>
          <p:spPr>
            <a:xfrm>
              <a:off x="905193" y="1424321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="" xmlns:a16="http://schemas.microsoft.com/office/drawing/2014/main" id="{36EDF82C-A469-46CD-933B-862C5076FECE}"/>
                </a:ext>
              </a:extLst>
            </p:cNvPr>
            <p:cNvSpPr/>
            <p:nvPr/>
          </p:nvSpPr>
          <p:spPr>
            <a:xfrm>
              <a:off x="905193" y="1486033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="" xmlns:a16="http://schemas.microsoft.com/office/drawing/2014/main" id="{C268FB8D-0DA3-4860-A4A6-ACAB9E5E265D}"/>
                </a:ext>
              </a:extLst>
            </p:cNvPr>
            <p:cNvSpPr/>
            <p:nvPr/>
          </p:nvSpPr>
          <p:spPr>
            <a:xfrm>
              <a:off x="874337" y="1455177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="" xmlns:a16="http://schemas.microsoft.com/office/drawing/2014/main" id="{B4384E2D-0E69-48F7-B621-ECA2E547F647}"/>
                </a:ext>
              </a:extLst>
            </p:cNvPr>
            <p:cNvSpPr/>
            <p:nvPr/>
          </p:nvSpPr>
          <p:spPr>
            <a:xfrm>
              <a:off x="936049" y="1455177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="" xmlns:a16="http://schemas.microsoft.com/office/drawing/2014/main" id="{5D82F6FD-0A15-4DA0-9C90-E452073B1BAC}"/>
                </a:ext>
              </a:extLst>
            </p:cNvPr>
            <p:cNvSpPr/>
            <p:nvPr/>
          </p:nvSpPr>
          <p:spPr>
            <a:xfrm>
              <a:off x="936049" y="930628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="" xmlns:a16="http://schemas.microsoft.com/office/drawing/2014/main" id="{256BD954-4523-4A74-B2D4-676B65CFE8C7}"/>
                </a:ext>
              </a:extLst>
            </p:cNvPr>
            <p:cNvSpPr/>
            <p:nvPr/>
          </p:nvSpPr>
          <p:spPr>
            <a:xfrm>
              <a:off x="936049" y="992340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="" xmlns:a16="http://schemas.microsoft.com/office/drawing/2014/main" id="{A0309659-6DE7-42F3-9CC9-AE247EDAFF2B}"/>
                </a:ext>
              </a:extLst>
            </p:cNvPr>
            <p:cNvSpPr/>
            <p:nvPr/>
          </p:nvSpPr>
          <p:spPr>
            <a:xfrm>
              <a:off x="905193" y="961484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="" xmlns:a16="http://schemas.microsoft.com/office/drawing/2014/main" id="{3BE60762-5ADF-4E1C-BE1D-FBED3471B473}"/>
                </a:ext>
              </a:extLst>
            </p:cNvPr>
            <p:cNvSpPr/>
            <p:nvPr/>
          </p:nvSpPr>
          <p:spPr>
            <a:xfrm>
              <a:off x="966904" y="961484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="" xmlns:a16="http://schemas.microsoft.com/office/drawing/2014/main" id="{D922C26A-B813-4138-965D-88FBDBEE083D}"/>
                </a:ext>
              </a:extLst>
            </p:cNvPr>
            <p:cNvSpPr/>
            <p:nvPr/>
          </p:nvSpPr>
          <p:spPr>
            <a:xfrm>
              <a:off x="843481" y="1100335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="" xmlns:a16="http://schemas.microsoft.com/office/drawing/2014/main" id="{4CB7355D-E194-4B0A-BD40-4392070E1D5E}"/>
                </a:ext>
              </a:extLst>
            </p:cNvPr>
            <p:cNvSpPr/>
            <p:nvPr/>
          </p:nvSpPr>
          <p:spPr>
            <a:xfrm>
              <a:off x="843481" y="1162047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="" xmlns:a16="http://schemas.microsoft.com/office/drawing/2014/main" id="{57C7569F-33DA-419D-8A2C-FDDB6C8D7604}"/>
                </a:ext>
              </a:extLst>
            </p:cNvPr>
            <p:cNvSpPr/>
            <p:nvPr/>
          </p:nvSpPr>
          <p:spPr>
            <a:xfrm>
              <a:off x="812625" y="1131191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="" xmlns:a16="http://schemas.microsoft.com/office/drawing/2014/main" id="{9EA46AB2-C8DE-4933-8490-7F8BBA2D90AF}"/>
                </a:ext>
              </a:extLst>
            </p:cNvPr>
            <p:cNvSpPr/>
            <p:nvPr/>
          </p:nvSpPr>
          <p:spPr>
            <a:xfrm>
              <a:off x="874337" y="1131191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26" name="图形 4">
            <a:extLst>
              <a:ext uri="{FF2B5EF4-FFF2-40B4-BE49-F238E27FC236}">
                <a16:creationId xmlns="" xmlns:a16="http://schemas.microsoft.com/office/drawing/2014/main" id="{A3B36E9B-BB3F-41A7-9A27-48F9B097B7A9}"/>
              </a:ext>
            </a:extLst>
          </p:cNvPr>
          <p:cNvGrpSpPr/>
          <p:nvPr/>
        </p:nvGrpSpPr>
        <p:grpSpPr>
          <a:xfrm>
            <a:off x="2223311" y="3393762"/>
            <a:ext cx="433063" cy="433063"/>
            <a:chOff x="2170087" y="915201"/>
            <a:chExt cx="987386" cy="987386"/>
          </a:xfrm>
          <a:solidFill>
            <a:schemeClr val="bg1"/>
          </a:solidFill>
        </p:grpSpPr>
        <p:sp>
          <p:nvSpPr>
            <p:cNvPr id="127" name="任意多边形: 形状 126">
              <a:extLst>
                <a:ext uri="{FF2B5EF4-FFF2-40B4-BE49-F238E27FC236}">
                  <a16:creationId xmlns="" xmlns:a16="http://schemas.microsoft.com/office/drawing/2014/main" id="{95B84DA4-062D-4FDE-B716-344F16264AA2}"/>
                </a:ext>
              </a:extLst>
            </p:cNvPr>
            <p:cNvSpPr/>
            <p:nvPr/>
          </p:nvSpPr>
          <p:spPr>
            <a:xfrm>
              <a:off x="2555784" y="1300898"/>
              <a:ext cx="215990" cy="215990"/>
            </a:xfrm>
            <a:custGeom>
              <a:avLst/>
              <a:gdLst>
                <a:gd name="connsiteX0" fmla="*/ 107995 w 215990"/>
                <a:gd name="connsiteY0" fmla="*/ 215991 h 215990"/>
                <a:gd name="connsiteX1" fmla="*/ 215991 w 215990"/>
                <a:gd name="connsiteY1" fmla="*/ 107995 h 215990"/>
                <a:gd name="connsiteX2" fmla="*/ 107995 w 215990"/>
                <a:gd name="connsiteY2" fmla="*/ 0 h 215990"/>
                <a:gd name="connsiteX3" fmla="*/ 0 w 215990"/>
                <a:gd name="connsiteY3" fmla="*/ 107995 h 215990"/>
                <a:gd name="connsiteX4" fmla="*/ 107995 w 215990"/>
                <a:gd name="connsiteY4" fmla="*/ 215991 h 215990"/>
                <a:gd name="connsiteX5" fmla="*/ 107995 w 215990"/>
                <a:gd name="connsiteY5" fmla="*/ 30856 h 215990"/>
                <a:gd name="connsiteX6" fmla="*/ 185135 w 215990"/>
                <a:gd name="connsiteY6" fmla="*/ 107995 h 215990"/>
                <a:gd name="connsiteX7" fmla="*/ 107995 w 215990"/>
                <a:gd name="connsiteY7" fmla="*/ 185135 h 215990"/>
                <a:gd name="connsiteX8" fmla="*/ 30856 w 215990"/>
                <a:gd name="connsiteY8" fmla="*/ 107995 h 215990"/>
                <a:gd name="connsiteX9" fmla="*/ 107995 w 215990"/>
                <a:gd name="connsiteY9" fmla="*/ 30856 h 215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5990" h="215990">
                  <a:moveTo>
                    <a:pt x="107995" y="215991"/>
                  </a:moveTo>
                  <a:cubicBezTo>
                    <a:pt x="167532" y="215991"/>
                    <a:pt x="215991" y="167547"/>
                    <a:pt x="215991" y="107995"/>
                  </a:cubicBezTo>
                  <a:cubicBezTo>
                    <a:pt x="215991" y="48444"/>
                    <a:pt x="167532" y="0"/>
                    <a:pt x="107995" y="0"/>
                  </a:cubicBezTo>
                  <a:cubicBezTo>
                    <a:pt x="48459" y="0"/>
                    <a:pt x="0" y="48444"/>
                    <a:pt x="0" y="107995"/>
                  </a:cubicBezTo>
                  <a:cubicBezTo>
                    <a:pt x="0" y="167547"/>
                    <a:pt x="48459" y="215991"/>
                    <a:pt x="107995" y="215991"/>
                  </a:cubicBezTo>
                  <a:close/>
                  <a:moveTo>
                    <a:pt x="107995" y="30856"/>
                  </a:moveTo>
                  <a:cubicBezTo>
                    <a:pt x="150530" y="30856"/>
                    <a:pt x="185135" y="65461"/>
                    <a:pt x="185135" y="107995"/>
                  </a:cubicBezTo>
                  <a:cubicBezTo>
                    <a:pt x="185135" y="150530"/>
                    <a:pt x="150530" y="185135"/>
                    <a:pt x="107995" y="185135"/>
                  </a:cubicBezTo>
                  <a:cubicBezTo>
                    <a:pt x="65461" y="185135"/>
                    <a:pt x="30856" y="150530"/>
                    <a:pt x="30856" y="107995"/>
                  </a:cubicBezTo>
                  <a:cubicBezTo>
                    <a:pt x="30856" y="65461"/>
                    <a:pt x="65461" y="30856"/>
                    <a:pt x="107995" y="30856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="" xmlns:a16="http://schemas.microsoft.com/office/drawing/2014/main" id="{F03A0315-6D0E-4548-8553-0DE2204814EA}"/>
                </a:ext>
              </a:extLst>
            </p:cNvPr>
            <p:cNvSpPr/>
            <p:nvPr/>
          </p:nvSpPr>
          <p:spPr>
            <a:xfrm>
              <a:off x="2463217" y="1208331"/>
              <a:ext cx="401125" cy="401125"/>
            </a:xfrm>
            <a:custGeom>
              <a:avLst/>
              <a:gdLst>
                <a:gd name="connsiteX0" fmla="*/ 17511 w 401125"/>
                <a:gd name="connsiteY0" fmla="*/ 301137 h 401125"/>
                <a:gd name="connsiteX1" fmla="*/ 99988 w 401125"/>
                <a:gd name="connsiteY1" fmla="*/ 383630 h 401125"/>
                <a:gd name="connsiteX2" fmla="*/ 132942 w 401125"/>
                <a:gd name="connsiteY2" fmla="*/ 363867 h 401125"/>
                <a:gd name="connsiteX3" fmla="*/ 142230 w 401125"/>
                <a:gd name="connsiteY3" fmla="*/ 401126 h 401125"/>
                <a:gd name="connsiteX4" fmla="*/ 258896 w 401125"/>
                <a:gd name="connsiteY4" fmla="*/ 401126 h 401125"/>
                <a:gd name="connsiteX5" fmla="*/ 268199 w 401125"/>
                <a:gd name="connsiteY5" fmla="*/ 363852 h 401125"/>
                <a:gd name="connsiteX6" fmla="*/ 301153 w 401125"/>
                <a:gd name="connsiteY6" fmla="*/ 383615 h 401125"/>
                <a:gd name="connsiteX7" fmla="*/ 383630 w 401125"/>
                <a:gd name="connsiteY7" fmla="*/ 301122 h 401125"/>
                <a:gd name="connsiteX8" fmla="*/ 363883 w 401125"/>
                <a:gd name="connsiteY8" fmla="*/ 268183 h 401125"/>
                <a:gd name="connsiteX9" fmla="*/ 401126 w 401125"/>
                <a:gd name="connsiteY9" fmla="*/ 258896 h 401125"/>
                <a:gd name="connsiteX10" fmla="*/ 401126 w 401125"/>
                <a:gd name="connsiteY10" fmla="*/ 142230 h 401125"/>
                <a:gd name="connsiteX11" fmla="*/ 363852 w 401125"/>
                <a:gd name="connsiteY11" fmla="*/ 132927 h 401125"/>
                <a:gd name="connsiteX12" fmla="*/ 383615 w 401125"/>
                <a:gd name="connsiteY12" fmla="*/ 100004 h 401125"/>
                <a:gd name="connsiteX13" fmla="*/ 301137 w 401125"/>
                <a:gd name="connsiteY13" fmla="*/ 17511 h 401125"/>
                <a:gd name="connsiteX14" fmla="*/ 268183 w 401125"/>
                <a:gd name="connsiteY14" fmla="*/ 37274 h 401125"/>
                <a:gd name="connsiteX15" fmla="*/ 258896 w 401125"/>
                <a:gd name="connsiteY15" fmla="*/ 0 h 401125"/>
                <a:gd name="connsiteX16" fmla="*/ 142230 w 401125"/>
                <a:gd name="connsiteY16" fmla="*/ 0 h 401125"/>
                <a:gd name="connsiteX17" fmla="*/ 132927 w 401125"/>
                <a:gd name="connsiteY17" fmla="*/ 37274 h 401125"/>
                <a:gd name="connsiteX18" fmla="*/ 99973 w 401125"/>
                <a:gd name="connsiteY18" fmla="*/ 17511 h 401125"/>
                <a:gd name="connsiteX19" fmla="*/ 17495 w 401125"/>
                <a:gd name="connsiteY19" fmla="*/ 100004 h 401125"/>
                <a:gd name="connsiteX20" fmla="*/ 37258 w 401125"/>
                <a:gd name="connsiteY20" fmla="*/ 132927 h 401125"/>
                <a:gd name="connsiteX21" fmla="*/ 0 w 401125"/>
                <a:gd name="connsiteY21" fmla="*/ 142230 h 401125"/>
                <a:gd name="connsiteX22" fmla="*/ 0 w 401125"/>
                <a:gd name="connsiteY22" fmla="*/ 258896 h 401125"/>
                <a:gd name="connsiteX23" fmla="*/ 37258 w 401125"/>
                <a:gd name="connsiteY23" fmla="*/ 268199 h 401125"/>
                <a:gd name="connsiteX24" fmla="*/ 30856 w 401125"/>
                <a:gd name="connsiteY24" fmla="*/ 234797 h 401125"/>
                <a:gd name="connsiteX25" fmla="*/ 30856 w 401125"/>
                <a:gd name="connsiteY25" fmla="*/ 166328 h 401125"/>
                <a:gd name="connsiteX26" fmla="*/ 60925 w 401125"/>
                <a:gd name="connsiteY26" fmla="*/ 158815 h 401125"/>
                <a:gd name="connsiteX27" fmla="*/ 69179 w 401125"/>
                <a:gd name="connsiteY27" fmla="*/ 155683 h 401125"/>
                <a:gd name="connsiteX28" fmla="*/ 76337 w 401125"/>
                <a:gd name="connsiteY28" fmla="*/ 138064 h 401125"/>
                <a:gd name="connsiteX29" fmla="*/ 56343 w 401125"/>
                <a:gd name="connsiteY29" fmla="*/ 104771 h 401125"/>
                <a:gd name="connsiteX30" fmla="*/ 104771 w 401125"/>
                <a:gd name="connsiteY30" fmla="*/ 56358 h 401125"/>
                <a:gd name="connsiteX31" fmla="*/ 138080 w 401125"/>
                <a:gd name="connsiteY31" fmla="*/ 76353 h 401125"/>
                <a:gd name="connsiteX32" fmla="*/ 156902 w 401125"/>
                <a:gd name="connsiteY32" fmla="*/ 68592 h 401125"/>
                <a:gd name="connsiteX33" fmla="*/ 166328 w 401125"/>
                <a:gd name="connsiteY33" fmla="*/ 30856 h 401125"/>
                <a:gd name="connsiteX34" fmla="*/ 234797 w 401125"/>
                <a:gd name="connsiteY34" fmla="*/ 30856 h 401125"/>
                <a:gd name="connsiteX35" fmla="*/ 244224 w 401125"/>
                <a:gd name="connsiteY35" fmla="*/ 68592 h 401125"/>
                <a:gd name="connsiteX36" fmla="*/ 263046 w 401125"/>
                <a:gd name="connsiteY36" fmla="*/ 76353 h 401125"/>
                <a:gd name="connsiteX37" fmla="*/ 296355 w 401125"/>
                <a:gd name="connsiteY37" fmla="*/ 56358 h 401125"/>
                <a:gd name="connsiteX38" fmla="*/ 344783 w 401125"/>
                <a:gd name="connsiteY38" fmla="*/ 104771 h 401125"/>
                <a:gd name="connsiteX39" fmla="*/ 324788 w 401125"/>
                <a:gd name="connsiteY39" fmla="*/ 138064 h 401125"/>
                <a:gd name="connsiteX40" fmla="*/ 332441 w 401125"/>
                <a:gd name="connsiteY40" fmla="*/ 156886 h 401125"/>
                <a:gd name="connsiteX41" fmla="*/ 370270 w 401125"/>
                <a:gd name="connsiteY41" fmla="*/ 166328 h 401125"/>
                <a:gd name="connsiteX42" fmla="*/ 370270 w 401125"/>
                <a:gd name="connsiteY42" fmla="*/ 234797 h 401125"/>
                <a:gd name="connsiteX43" fmla="*/ 340201 w 401125"/>
                <a:gd name="connsiteY43" fmla="*/ 242311 h 401125"/>
                <a:gd name="connsiteX44" fmla="*/ 331962 w 401125"/>
                <a:gd name="connsiteY44" fmla="*/ 245427 h 401125"/>
                <a:gd name="connsiteX45" fmla="*/ 324788 w 401125"/>
                <a:gd name="connsiteY45" fmla="*/ 263046 h 401125"/>
                <a:gd name="connsiteX46" fmla="*/ 344783 w 401125"/>
                <a:gd name="connsiteY46" fmla="*/ 296370 h 401125"/>
                <a:gd name="connsiteX47" fmla="*/ 296355 w 401125"/>
                <a:gd name="connsiteY47" fmla="*/ 344783 h 401125"/>
                <a:gd name="connsiteX48" fmla="*/ 263046 w 401125"/>
                <a:gd name="connsiteY48" fmla="*/ 324788 h 401125"/>
                <a:gd name="connsiteX49" fmla="*/ 244224 w 401125"/>
                <a:gd name="connsiteY49" fmla="*/ 332549 h 401125"/>
                <a:gd name="connsiteX50" fmla="*/ 234797 w 401125"/>
                <a:gd name="connsiteY50" fmla="*/ 370270 h 401125"/>
                <a:gd name="connsiteX51" fmla="*/ 166328 w 401125"/>
                <a:gd name="connsiteY51" fmla="*/ 370270 h 401125"/>
                <a:gd name="connsiteX52" fmla="*/ 156902 w 401125"/>
                <a:gd name="connsiteY52" fmla="*/ 332533 h 401125"/>
                <a:gd name="connsiteX53" fmla="*/ 138080 w 401125"/>
                <a:gd name="connsiteY53" fmla="*/ 324773 h 401125"/>
                <a:gd name="connsiteX54" fmla="*/ 104771 w 401125"/>
                <a:gd name="connsiteY54" fmla="*/ 344767 h 401125"/>
                <a:gd name="connsiteX55" fmla="*/ 56343 w 401125"/>
                <a:gd name="connsiteY55" fmla="*/ 296355 h 401125"/>
                <a:gd name="connsiteX56" fmla="*/ 76337 w 401125"/>
                <a:gd name="connsiteY56" fmla="*/ 263030 h 401125"/>
                <a:gd name="connsiteX57" fmla="*/ 68685 w 401125"/>
                <a:gd name="connsiteY57" fmla="*/ 244239 h 401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401125" h="401125">
                  <a:moveTo>
                    <a:pt x="17511" y="301137"/>
                  </a:moveTo>
                  <a:lnTo>
                    <a:pt x="99988" y="383630"/>
                  </a:lnTo>
                  <a:lnTo>
                    <a:pt x="132942" y="363867"/>
                  </a:lnTo>
                  <a:lnTo>
                    <a:pt x="142230" y="401126"/>
                  </a:lnTo>
                  <a:lnTo>
                    <a:pt x="258896" y="401126"/>
                  </a:lnTo>
                  <a:lnTo>
                    <a:pt x="268199" y="363852"/>
                  </a:lnTo>
                  <a:lnTo>
                    <a:pt x="301153" y="383615"/>
                  </a:lnTo>
                  <a:lnTo>
                    <a:pt x="383630" y="301122"/>
                  </a:lnTo>
                  <a:lnTo>
                    <a:pt x="363883" y="268183"/>
                  </a:lnTo>
                  <a:lnTo>
                    <a:pt x="401126" y="258896"/>
                  </a:lnTo>
                  <a:lnTo>
                    <a:pt x="401126" y="142230"/>
                  </a:lnTo>
                  <a:lnTo>
                    <a:pt x="363852" y="132927"/>
                  </a:lnTo>
                  <a:lnTo>
                    <a:pt x="383615" y="100004"/>
                  </a:lnTo>
                  <a:lnTo>
                    <a:pt x="301137" y="17511"/>
                  </a:lnTo>
                  <a:lnTo>
                    <a:pt x="268183" y="37274"/>
                  </a:lnTo>
                  <a:lnTo>
                    <a:pt x="258896" y="0"/>
                  </a:lnTo>
                  <a:lnTo>
                    <a:pt x="142230" y="0"/>
                  </a:lnTo>
                  <a:lnTo>
                    <a:pt x="132927" y="37274"/>
                  </a:lnTo>
                  <a:lnTo>
                    <a:pt x="99973" y="17511"/>
                  </a:lnTo>
                  <a:lnTo>
                    <a:pt x="17495" y="100004"/>
                  </a:lnTo>
                  <a:lnTo>
                    <a:pt x="37258" y="132927"/>
                  </a:lnTo>
                  <a:lnTo>
                    <a:pt x="0" y="142230"/>
                  </a:lnTo>
                  <a:lnTo>
                    <a:pt x="0" y="258896"/>
                  </a:lnTo>
                  <a:lnTo>
                    <a:pt x="37258" y="268199"/>
                  </a:lnTo>
                  <a:close/>
                  <a:moveTo>
                    <a:pt x="30856" y="234797"/>
                  </a:moveTo>
                  <a:lnTo>
                    <a:pt x="30856" y="166328"/>
                  </a:lnTo>
                  <a:lnTo>
                    <a:pt x="60925" y="158815"/>
                  </a:lnTo>
                  <a:lnTo>
                    <a:pt x="69179" y="155683"/>
                  </a:lnTo>
                  <a:lnTo>
                    <a:pt x="76337" y="138064"/>
                  </a:lnTo>
                  <a:lnTo>
                    <a:pt x="56343" y="104771"/>
                  </a:lnTo>
                  <a:lnTo>
                    <a:pt x="104771" y="56358"/>
                  </a:lnTo>
                  <a:lnTo>
                    <a:pt x="138080" y="76353"/>
                  </a:lnTo>
                  <a:lnTo>
                    <a:pt x="156902" y="68592"/>
                  </a:lnTo>
                  <a:lnTo>
                    <a:pt x="166328" y="30856"/>
                  </a:lnTo>
                  <a:lnTo>
                    <a:pt x="234797" y="30856"/>
                  </a:lnTo>
                  <a:lnTo>
                    <a:pt x="244224" y="68592"/>
                  </a:lnTo>
                  <a:lnTo>
                    <a:pt x="263046" y="76353"/>
                  </a:lnTo>
                  <a:lnTo>
                    <a:pt x="296355" y="56358"/>
                  </a:lnTo>
                  <a:lnTo>
                    <a:pt x="344783" y="104771"/>
                  </a:lnTo>
                  <a:lnTo>
                    <a:pt x="324788" y="138064"/>
                  </a:lnTo>
                  <a:lnTo>
                    <a:pt x="332441" y="156886"/>
                  </a:lnTo>
                  <a:lnTo>
                    <a:pt x="370270" y="166328"/>
                  </a:lnTo>
                  <a:lnTo>
                    <a:pt x="370270" y="234797"/>
                  </a:lnTo>
                  <a:lnTo>
                    <a:pt x="340201" y="242311"/>
                  </a:lnTo>
                  <a:lnTo>
                    <a:pt x="331962" y="245427"/>
                  </a:lnTo>
                  <a:lnTo>
                    <a:pt x="324788" y="263046"/>
                  </a:lnTo>
                  <a:lnTo>
                    <a:pt x="344783" y="296370"/>
                  </a:lnTo>
                  <a:lnTo>
                    <a:pt x="296355" y="344783"/>
                  </a:lnTo>
                  <a:lnTo>
                    <a:pt x="263046" y="324788"/>
                  </a:lnTo>
                  <a:lnTo>
                    <a:pt x="244224" y="332549"/>
                  </a:lnTo>
                  <a:lnTo>
                    <a:pt x="234797" y="370270"/>
                  </a:lnTo>
                  <a:lnTo>
                    <a:pt x="166328" y="370270"/>
                  </a:lnTo>
                  <a:lnTo>
                    <a:pt x="156902" y="332533"/>
                  </a:lnTo>
                  <a:lnTo>
                    <a:pt x="138080" y="324773"/>
                  </a:lnTo>
                  <a:lnTo>
                    <a:pt x="104771" y="344767"/>
                  </a:lnTo>
                  <a:lnTo>
                    <a:pt x="56343" y="296355"/>
                  </a:lnTo>
                  <a:lnTo>
                    <a:pt x="76337" y="263030"/>
                  </a:lnTo>
                  <a:lnTo>
                    <a:pt x="68685" y="244239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="" xmlns:a16="http://schemas.microsoft.com/office/drawing/2014/main" id="{3D26F9F5-45B6-45C4-809C-3EE1C867C148}"/>
                </a:ext>
              </a:extLst>
            </p:cNvPr>
            <p:cNvSpPr/>
            <p:nvPr/>
          </p:nvSpPr>
          <p:spPr>
            <a:xfrm>
              <a:off x="2247157" y="992340"/>
              <a:ext cx="190572" cy="93539"/>
            </a:xfrm>
            <a:custGeom>
              <a:avLst/>
              <a:gdLst>
                <a:gd name="connsiteX0" fmla="*/ 19740 w 190572"/>
                <a:gd name="connsiteY0" fmla="*/ 19655 h 93539"/>
                <a:gd name="connsiteX1" fmla="*/ 393 w 190572"/>
                <a:gd name="connsiteY1" fmla="*/ 93539 h 93539"/>
                <a:gd name="connsiteX2" fmla="*/ 31187 w 190572"/>
                <a:gd name="connsiteY2" fmla="*/ 91580 h 93539"/>
                <a:gd name="connsiteX3" fmla="*/ 41555 w 190572"/>
                <a:gd name="connsiteY3" fmla="*/ 41470 h 93539"/>
                <a:gd name="connsiteX4" fmla="*/ 80865 w 190572"/>
                <a:gd name="connsiteY4" fmla="*/ 30856 h 93539"/>
                <a:gd name="connsiteX5" fmla="*/ 179820 w 190572"/>
                <a:gd name="connsiteY5" fmla="*/ 52470 h 93539"/>
                <a:gd name="connsiteX6" fmla="*/ 190573 w 190572"/>
                <a:gd name="connsiteY6" fmla="*/ 23543 h 93539"/>
                <a:gd name="connsiteX7" fmla="*/ 80865 w 190572"/>
                <a:gd name="connsiteY7" fmla="*/ 0 h 93539"/>
                <a:gd name="connsiteX8" fmla="*/ 19740 w 190572"/>
                <a:gd name="connsiteY8" fmla="*/ 19655 h 935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0572" h="93539">
                  <a:moveTo>
                    <a:pt x="19740" y="19655"/>
                  </a:moveTo>
                  <a:cubicBezTo>
                    <a:pt x="9418" y="29976"/>
                    <a:pt x="-2307" y="51174"/>
                    <a:pt x="393" y="93539"/>
                  </a:cubicBezTo>
                  <a:lnTo>
                    <a:pt x="31187" y="91580"/>
                  </a:lnTo>
                  <a:cubicBezTo>
                    <a:pt x="28981" y="56929"/>
                    <a:pt x="38577" y="44463"/>
                    <a:pt x="41555" y="41470"/>
                  </a:cubicBezTo>
                  <a:cubicBezTo>
                    <a:pt x="48389" y="34636"/>
                    <a:pt x="62367" y="30856"/>
                    <a:pt x="80865" y="30856"/>
                  </a:cubicBezTo>
                  <a:cubicBezTo>
                    <a:pt x="107540" y="30856"/>
                    <a:pt x="141759" y="38323"/>
                    <a:pt x="179820" y="52470"/>
                  </a:cubicBezTo>
                  <a:lnTo>
                    <a:pt x="190573" y="23543"/>
                  </a:lnTo>
                  <a:cubicBezTo>
                    <a:pt x="149103" y="8131"/>
                    <a:pt x="111181" y="0"/>
                    <a:pt x="80865" y="0"/>
                  </a:cubicBezTo>
                  <a:cubicBezTo>
                    <a:pt x="53342" y="15"/>
                    <a:pt x="32776" y="6619"/>
                    <a:pt x="19740" y="19655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="" xmlns:a16="http://schemas.microsoft.com/office/drawing/2014/main" id="{700FFA57-0F32-473B-8053-A423961A17F1}"/>
                </a:ext>
              </a:extLst>
            </p:cNvPr>
            <p:cNvSpPr/>
            <p:nvPr/>
          </p:nvSpPr>
          <p:spPr>
            <a:xfrm>
              <a:off x="2447264" y="1024384"/>
              <a:ext cx="46684" cy="43537"/>
            </a:xfrm>
            <a:custGeom>
              <a:avLst/>
              <a:gdLst>
                <a:gd name="connsiteX0" fmla="*/ 16060 w 46684"/>
                <a:gd name="connsiteY0" fmla="*/ 1759 h 43537"/>
                <a:gd name="connsiteX1" fmla="*/ 11926 w 46684"/>
                <a:gd name="connsiteY1" fmla="*/ 0 h 43537"/>
                <a:gd name="connsiteX2" fmla="*/ 0 w 46684"/>
                <a:gd name="connsiteY2" fmla="*/ 28464 h 43537"/>
                <a:gd name="connsiteX3" fmla="*/ 3872 w 46684"/>
                <a:gd name="connsiteY3" fmla="*/ 30100 h 43537"/>
                <a:gd name="connsiteX4" fmla="*/ 33185 w 46684"/>
                <a:gd name="connsiteY4" fmla="*/ 43538 h 43537"/>
                <a:gd name="connsiteX5" fmla="*/ 46685 w 46684"/>
                <a:gd name="connsiteY5" fmla="*/ 15783 h 43537"/>
                <a:gd name="connsiteX6" fmla="*/ 16060 w 46684"/>
                <a:gd name="connsiteY6" fmla="*/ 1759 h 43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6684" h="43537">
                  <a:moveTo>
                    <a:pt x="16060" y="1759"/>
                  </a:moveTo>
                  <a:lnTo>
                    <a:pt x="11926" y="0"/>
                  </a:lnTo>
                  <a:lnTo>
                    <a:pt x="0" y="28464"/>
                  </a:lnTo>
                  <a:lnTo>
                    <a:pt x="3872" y="30100"/>
                  </a:lnTo>
                  <a:cubicBezTo>
                    <a:pt x="13546" y="34250"/>
                    <a:pt x="23327" y="38739"/>
                    <a:pt x="33185" y="43538"/>
                  </a:cubicBezTo>
                  <a:lnTo>
                    <a:pt x="46685" y="15783"/>
                  </a:lnTo>
                  <a:cubicBezTo>
                    <a:pt x="36364" y="10769"/>
                    <a:pt x="26135" y="6079"/>
                    <a:pt x="16060" y="1759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="" xmlns:a16="http://schemas.microsoft.com/office/drawing/2014/main" id="{19A3BB28-D997-4290-BE28-655C96D7A6BB}"/>
                </a:ext>
              </a:extLst>
            </p:cNvPr>
            <p:cNvSpPr/>
            <p:nvPr/>
          </p:nvSpPr>
          <p:spPr>
            <a:xfrm>
              <a:off x="2367271" y="1783344"/>
              <a:ext cx="37273" cy="37335"/>
            </a:xfrm>
            <a:custGeom>
              <a:avLst/>
              <a:gdLst>
                <a:gd name="connsiteX0" fmla="*/ 0 w 37273"/>
                <a:gd name="connsiteY0" fmla="*/ 7051 h 37335"/>
                <a:gd name="connsiteX1" fmla="*/ 5971 w 37273"/>
                <a:gd name="connsiteY1" fmla="*/ 37336 h 37335"/>
                <a:gd name="connsiteX2" fmla="*/ 37274 w 37273"/>
                <a:gd name="connsiteY2" fmla="*/ 29622 h 37335"/>
                <a:gd name="connsiteX3" fmla="*/ 28603 w 37273"/>
                <a:gd name="connsiteY3" fmla="*/ 0 h 37335"/>
                <a:gd name="connsiteX4" fmla="*/ 0 w 37273"/>
                <a:gd name="connsiteY4" fmla="*/ 7051 h 373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273" h="37335">
                  <a:moveTo>
                    <a:pt x="0" y="7051"/>
                  </a:moveTo>
                  <a:lnTo>
                    <a:pt x="5971" y="37336"/>
                  </a:lnTo>
                  <a:cubicBezTo>
                    <a:pt x="15983" y="35361"/>
                    <a:pt x="26521" y="32769"/>
                    <a:pt x="37274" y="29622"/>
                  </a:cubicBezTo>
                  <a:lnTo>
                    <a:pt x="28603" y="0"/>
                  </a:lnTo>
                  <a:cubicBezTo>
                    <a:pt x="18745" y="2885"/>
                    <a:pt x="9118" y="5261"/>
                    <a:pt x="0" y="7051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="" xmlns:a16="http://schemas.microsoft.com/office/drawing/2014/main" id="{98A387DC-462F-4FD3-9AC2-4B0459002DB6}"/>
                </a:ext>
              </a:extLst>
            </p:cNvPr>
            <p:cNvSpPr/>
            <p:nvPr/>
          </p:nvSpPr>
          <p:spPr>
            <a:xfrm>
              <a:off x="2424169" y="1762825"/>
              <a:ext cx="40066" cy="40112"/>
            </a:xfrm>
            <a:custGeom>
              <a:avLst/>
              <a:gdLst>
                <a:gd name="connsiteX0" fmla="*/ 0 w 40066"/>
                <a:gd name="connsiteY0" fmla="*/ 11154 h 40112"/>
                <a:gd name="connsiteX1" fmla="*/ 10661 w 40066"/>
                <a:gd name="connsiteY1" fmla="*/ 40113 h 40112"/>
                <a:gd name="connsiteX2" fmla="*/ 40066 w 40066"/>
                <a:gd name="connsiteY2" fmla="*/ 28341 h 40112"/>
                <a:gd name="connsiteX3" fmla="*/ 27863 w 40066"/>
                <a:gd name="connsiteY3" fmla="*/ 0 h 40112"/>
                <a:gd name="connsiteX4" fmla="*/ 0 w 40066"/>
                <a:gd name="connsiteY4" fmla="*/ 11154 h 401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66" h="40112">
                  <a:moveTo>
                    <a:pt x="0" y="11154"/>
                  </a:moveTo>
                  <a:lnTo>
                    <a:pt x="10661" y="40113"/>
                  </a:lnTo>
                  <a:cubicBezTo>
                    <a:pt x="20087" y="36641"/>
                    <a:pt x="29899" y="32723"/>
                    <a:pt x="40066" y="28341"/>
                  </a:cubicBezTo>
                  <a:lnTo>
                    <a:pt x="27863" y="0"/>
                  </a:lnTo>
                  <a:cubicBezTo>
                    <a:pt x="18236" y="4150"/>
                    <a:pt x="8948" y="7868"/>
                    <a:pt x="0" y="11154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="" xmlns:a16="http://schemas.microsoft.com/office/drawing/2014/main" id="{D09057C1-B218-4CCF-B945-998D784184A6}"/>
                </a:ext>
              </a:extLst>
            </p:cNvPr>
            <p:cNvSpPr/>
            <p:nvPr/>
          </p:nvSpPr>
          <p:spPr>
            <a:xfrm>
              <a:off x="2306485" y="1793326"/>
              <a:ext cx="34219" cy="32120"/>
            </a:xfrm>
            <a:custGeom>
              <a:avLst/>
              <a:gdLst>
                <a:gd name="connsiteX0" fmla="*/ 4906 w 34219"/>
                <a:gd name="connsiteY0" fmla="*/ 0 h 32120"/>
                <a:gd name="connsiteX1" fmla="*/ 0 w 34219"/>
                <a:gd name="connsiteY1" fmla="*/ 30470 h 32120"/>
                <a:gd name="connsiteX2" fmla="*/ 22185 w 34219"/>
                <a:gd name="connsiteY2" fmla="*/ 32121 h 32120"/>
                <a:gd name="connsiteX3" fmla="*/ 34219 w 34219"/>
                <a:gd name="connsiteY3" fmla="*/ 31720 h 32120"/>
                <a:gd name="connsiteX4" fmla="*/ 32229 w 34219"/>
                <a:gd name="connsiteY4" fmla="*/ 926 h 32120"/>
                <a:gd name="connsiteX5" fmla="*/ 4906 w 34219"/>
                <a:gd name="connsiteY5" fmla="*/ 0 h 32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219" h="32120">
                  <a:moveTo>
                    <a:pt x="4906" y="0"/>
                  </a:moveTo>
                  <a:lnTo>
                    <a:pt x="0" y="30470"/>
                  </a:lnTo>
                  <a:cubicBezTo>
                    <a:pt x="6804" y="31566"/>
                    <a:pt x="14286" y="32121"/>
                    <a:pt x="22185" y="32121"/>
                  </a:cubicBezTo>
                  <a:cubicBezTo>
                    <a:pt x="26027" y="32121"/>
                    <a:pt x="30038" y="31997"/>
                    <a:pt x="34219" y="31720"/>
                  </a:cubicBezTo>
                  <a:lnTo>
                    <a:pt x="32229" y="926"/>
                  </a:lnTo>
                  <a:cubicBezTo>
                    <a:pt x="21908" y="1605"/>
                    <a:pt x="12743" y="1265"/>
                    <a:pt x="4906" y="0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="" xmlns:a16="http://schemas.microsoft.com/office/drawing/2014/main" id="{11F92C87-63F4-403C-AC0F-5BF25B71244F}"/>
                </a:ext>
              </a:extLst>
            </p:cNvPr>
            <p:cNvSpPr/>
            <p:nvPr/>
          </p:nvSpPr>
          <p:spPr>
            <a:xfrm>
              <a:off x="3002777" y="992571"/>
              <a:ext cx="77801" cy="158444"/>
            </a:xfrm>
            <a:custGeom>
              <a:avLst/>
              <a:gdLst>
                <a:gd name="connsiteX0" fmla="*/ 35145 w 77801"/>
                <a:gd name="connsiteY0" fmla="*/ 149651 h 158444"/>
                <a:gd name="connsiteX1" fmla="*/ 64735 w 77801"/>
                <a:gd name="connsiteY1" fmla="*/ 158445 h 158444"/>
                <a:gd name="connsiteX2" fmla="*/ 57901 w 77801"/>
                <a:gd name="connsiteY2" fmla="*/ 19424 h 158444"/>
                <a:gd name="connsiteX3" fmla="*/ 849 w 77801"/>
                <a:gd name="connsiteY3" fmla="*/ 0 h 158444"/>
                <a:gd name="connsiteX4" fmla="*/ 0 w 77801"/>
                <a:gd name="connsiteY4" fmla="*/ 30840 h 158444"/>
                <a:gd name="connsiteX5" fmla="*/ 36086 w 77801"/>
                <a:gd name="connsiteY5" fmla="*/ 41239 h 158444"/>
                <a:gd name="connsiteX6" fmla="*/ 35145 w 77801"/>
                <a:gd name="connsiteY6" fmla="*/ 149651 h 1584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7801" h="158444">
                  <a:moveTo>
                    <a:pt x="35145" y="149651"/>
                  </a:moveTo>
                  <a:lnTo>
                    <a:pt x="64735" y="158445"/>
                  </a:lnTo>
                  <a:cubicBezTo>
                    <a:pt x="84267" y="92737"/>
                    <a:pt x="81830" y="43368"/>
                    <a:pt x="57901" y="19424"/>
                  </a:cubicBezTo>
                  <a:cubicBezTo>
                    <a:pt x="45898" y="7421"/>
                    <a:pt x="26166" y="694"/>
                    <a:pt x="849" y="0"/>
                  </a:cubicBezTo>
                  <a:lnTo>
                    <a:pt x="0" y="30840"/>
                  </a:lnTo>
                  <a:cubicBezTo>
                    <a:pt x="16786" y="31303"/>
                    <a:pt x="29930" y="35098"/>
                    <a:pt x="36086" y="41239"/>
                  </a:cubicBezTo>
                  <a:cubicBezTo>
                    <a:pt x="47734" y="52918"/>
                    <a:pt x="53612" y="87523"/>
                    <a:pt x="35145" y="149651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="" xmlns:a16="http://schemas.microsoft.com/office/drawing/2014/main" id="{CC24FB3E-6BE8-44AE-A940-A5E19F9A3FC9}"/>
                </a:ext>
              </a:extLst>
            </p:cNvPr>
            <p:cNvSpPr/>
            <p:nvPr/>
          </p:nvSpPr>
          <p:spPr>
            <a:xfrm>
              <a:off x="3021985" y="1157095"/>
              <a:ext cx="40467" cy="41655"/>
            </a:xfrm>
            <a:custGeom>
              <a:avLst/>
              <a:gdLst>
                <a:gd name="connsiteX0" fmla="*/ 0 w 40467"/>
                <a:gd name="connsiteY0" fmla="*/ 29961 h 41655"/>
                <a:gd name="connsiteX1" fmla="*/ 28573 w 40467"/>
                <a:gd name="connsiteY1" fmla="*/ 41655 h 41655"/>
                <a:gd name="connsiteX2" fmla="*/ 40467 w 40467"/>
                <a:gd name="connsiteY2" fmla="*/ 9889 h 41655"/>
                <a:gd name="connsiteX3" fmla="*/ 11232 w 40467"/>
                <a:gd name="connsiteY3" fmla="*/ 0 h 41655"/>
                <a:gd name="connsiteX4" fmla="*/ 0 w 40467"/>
                <a:gd name="connsiteY4" fmla="*/ 29961 h 41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467" h="41655">
                  <a:moveTo>
                    <a:pt x="0" y="29961"/>
                  </a:moveTo>
                  <a:lnTo>
                    <a:pt x="28573" y="41655"/>
                  </a:lnTo>
                  <a:cubicBezTo>
                    <a:pt x="32969" y="30902"/>
                    <a:pt x="36981" y="20211"/>
                    <a:pt x="40467" y="9889"/>
                  </a:cubicBezTo>
                  <a:lnTo>
                    <a:pt x="11232" y="0"/>
                  </a:lnTo>
                  <a:cubicBezTo>
                    <a:pt x="7930" y="9735"/>
                    <a:pt x="4166" y="19809"/>
                    <a:pt x="0" y="29961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="" xmlns:a16="http://schemas.microsoft.com/office/drawing/2014/main" id="{620B8C72-8AFB-4AAE-8557-1B020BEF63A8}"/>
                </a:ext>
              </a:extLst>
            </p:cNvPr>
            <p:cNvSpPr/>
            <p:nvPr/>
          </p:nvSpPr>
          <p:spPr>
            <a:xfrm>
              <a:off x="3001342" y="1202098"/>
              <a:ext cx="42473" cy="44000"/>
            </a:xfrm>
            <a:custGeom>
              <a:avLst/>
              <a:gdLst>
                <a:gd name="connsiteX0" fmla="*/ 42473 w 42473"/>
                <a:gd name="connsiteY0" fmla="*/ 12466 h 44000"/>
                <a:gd name="connsiteX1" fmla="*/ 14240 w 42473"/>
                <a:gd name="connsiteY1" fmla="*/ 0 h 44000"/>
                <a:gd name="connsiteX2" fmla="*/ 0 w 42473"/>
                <a:gd name="connsiteY2" fmla="*/ 30192 h 44000"/>
                <a:gd name="connsiteX3" fmla="*/ 27600 w 42473"/>
                <a:gd name="connsiteY3" fmla="*/ 44000 h 44000"/>
                <a:gd name="connsiteX4" fmla="*/ 42473 w 42473"/>
                <a:gd name="connsiteY4" fmla="*/ 12466 h 44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473" h="44000">
                  <a:moveTo>
                    <a:pt x="42473" y="12466"/>
                  </a:moveTo>
                  <a:lnTo>
                    <a:pt x="14240" y="0"/>
                  </a:lnTo>
                  <a:cubicBezTo>
                    <a:pt x="9936" y="9781"/>
                    <a:pt x="5184" y="19840"/>
                    <a:pt x="0" y="30192"/>
                  </a:cubicBezTo>
                  <a:lnTo>
                    <a:pt x="27600" y="44000"/>
                  </a:lnTo>
                  <a:cubicBezTo>
                    <a:pt x="33000" y="33201"/>
                    <a:pt x="37953" y="22679"/>
                    <a:pt x="42473" y="12466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="" xmlns:a16="http://schemas.microsoft.com/office/drawing/2014/main" id="{FD100976-0F24-4E90-B8A0-E65073D1FC7D}"/>
                </a:ext>
              </a:extLst>
            </p:cNvPr>
            <p:cNvSpPr/>
            <p:nvPr/>
          </p:nvSpPr>
          <p:spPr>
            <a:xfrm>
              <a:off x="2749559" y="1704415"/>
              <a:ext cx="42395" cy="42411"/>
            </a:xfrm>
            <a:custGeom>
              <a:avLst/>
              <a:gdLst>
                <a:gd name="connsiteX0" fmla="*/ 0 w 42395"/>
                <a:gd name="connsiteY0" fmla="*/ 26089 h 42411"/>
                <a:gd name="connsiteX1" fmla="*/ 26783 w 42395"/>
                <a:gd name="connsiteY1" fmla="*/ 42411 h 42411"/>
                <a:gd name="connsiteX2" fmla="*/ 42396 w 42395"/>
                <a:gd name="connsiteY2" fmla="*/ 15783 h 42411"/>
                <a:gd name="connsiteX3" fmla="*/ 16477 w 42395"/>
                <a:gd name="connsiteY3" fmla="*/ 0 h 42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395" h="42411">
                  <a:moveTo>
                    <a:pt x="0" y="26089"/>
                  </a:moveTo>
                  <a:cubicBezTo>
                    <a:pt x="8964" y="31751"/>
                    <a:pt x="17896" y="37197"/>
                    <a:pt x="26783" y="42411"/>
                  </a:cubicBezTo>
                  <a:lnTo>
                    <a:pt x="42396" y="15783"/>
                  </a:lnTo>
                  <a:cubicBezTo>
                    <a:pt x="33772" y="10738"/>
                    <a:pt x="25147" y="5477"/>
                    <a:pt x="16477" y="0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="" xmlns:a16="http://schemas.microsoft.com/office/drawing/2014/main" id="{513DE177-77B0-4973-9639-246CB1E5A91B}"/>
                </a:ext>
              </a:extLst>
            </p:cNvPr>
            <p:cNvSpPr/>
            <p:nvPr/>
          </p:nvSpPr>
          <p:spPr>
            <a:xfrm>
              <a:off x="2803695" y="1735086"/>
              <a:ext cx="41578" cy="41562"/>
            </a:xfrm>
            <a:custGeom>
              <a:avLst/>
              <a:gdLst>
                <a:gd name="connsiteX0" fmla="*/ 0 w 41578"/>
                <a:gd name="connsiteY0" fmla="*/ 27138 h 41562"/>
                <a:gd name="connsiteX1" fmla="*/ 27955 w 41578"/>
                <a:gd name="connsiteY1" fmla="*/ 41563 h 41562"/>
                <a:gd name="connsiteX2" fmla="*/ 41578 w 41578"/>
                <a:gd name="connsiteY2" fmla="*/ 13870 h 41562"/>
                <a:gd name="connsiteX3" fmla="*/ 14687 w 41578"/>
                <a:gd name="connsiteY3" fmla="*/ 0 h 41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578" h="41562">
                  <a:moveTo>
                    <a:pt x="0" y="27138"/>
                  </a:moveTo>
                  <a:cubicBezTo>
                    <a:pt x="9380" y="32213"/>
                    <a:pt x="18714" y="37012"/>
                    <a:pt x="27955" y="41563"/>
                  </a:cubicBezTo>
                  <a:lnTo>
                    <a:pt x="41578" y="13870"/>
                  </a:lnTo>
                  <a:cubicBezTo>
                    <a:pt x="32676" y="9488"/>
                    <a:pt x="23713" y="4875"/>
                    <a:pt x="14687" y="0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="" xmlns:a16="http://schemas.microsoft.com/office/drawing/2014/main" id="{3A16ADA9-5BA7-4E02-9B34-50278775BB51}"/>
                </a:ext>
              </a:extLst>
            </p:cNvPr>
            <p:cNvSpPr/>
            <p:nvPr/>
          </p:nvSpPr>
          <p:spPr>
            <a:xfrm>
              <a:off x="2860269" y="1761653"/>
              <a:ext cx="40158" cy="40174"/>
            </a:xfrm>
            <a:custGeom>
              <a:avLst/>
              <a:gdLst>
                <a:gd name="connsiteX0" fmla="*/ 12358 w 40158"/>
                <a:gd name="connsiteY0" fmla="*/ 0 h 40174"/>
                <a:gd name="connsiteX1" fmla="*/ 0 w 40158"/>
                <a:gd name="connsiteY1" fmla="*/ 28279 h 40174"/>
                <a:gd name="connsiteX2" fmla="*/ 3996 w 40158"/>
                <a:gd name="connsiteY2" fmla="*/ 30007 h 40174"/>
                <a:gd name="connsiteX3" fmla="*/ 29375 w 40158"/>
                <a:gd name="connsiteY3" fmla="*/ 40174 h 40174"/>
                <a:gd name="connsiteX4" fmla="*/ 40159 w 40158"/>
                <a:gd name="connsiteY4" fmla="*/ 11262 h 40174"/>
                <a:gd name="connsiteX5" fmla="*/ 16107 w 40158"/>
                <a:gd name="connsiteY5" fmla="*/ 1620 h 401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158" h="40174">
                  <a:moveTo>
                    <a:pt x="12358" y="0"/>
                  </a:moveTo>
                  <a:lnTo>
                    <a:pt x="0" y="28279"/>
                  </a:lnTo>
                  <a:lnTo>
                    <a:pt x="3996" y="30007"/>
                  </a:lnTo>
                  <a:cubicBezTo>
                    <a:pt x="12605" y="33695"/>
                    <a:pt x="21075" y="37089"/>
                    <a:pt x="29375" y="40174"/>
                  </a:cubicBezTo>
                  <a:lnTo>
                    <a:pt x="40159" y="11262"/>
                  </a:lnTo>
                  <a:cubicBezTo>
                    <a:pt x="32321" y="8346"/>
                    <a:pt x="24299" y="5137"/>
                    <a:pt x="16107" y="1620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="" xmlns:a16="http://schemas.microsoft.com/office/drawing/2014/main" id="{948E48B1-60B3-4F89-8395-6F9536259604}"/>
                </a:ext>
              </a:extLst>
            </p:cNvPr>
            <p:cNvSpPr/>
            <p:nvPr/>
          </p:nvSpPr>
          <p:spPr>
            <a:xfrm>
              <a:off x="2185514" y="930636"/>
              <a:ext cx="956436" cy="956522"/>
            </a:xfrm>
            <a:custGeom>
              <a:avLst/>
              <a:gdLst>
                <a:gd name="connsiteX0" fmla="*/ 920938 w 956436"/>
                <a:gd name="connsiteY0" fmla="*/ 662436 h 956522"/>
                <a:gd name="connsiteX1" fmla="*/ 941102 w 956436"/>
                <a:gd name="connsiteY1" fmla="*/ 617108 h 956522"/>
                <a:gd name="connsiteX2" fmla="*/ 879391 w 956436"/>
                <a:gd name="connsiteY2" fmla="*/ 555397 h 956522"/>
                <a:gd name="connsiteX3" fmla="*/ 867311 w 956436"/>
                <a:gd name="connsiteY3" fmla="*/ 556616 h 956522"/>
                <a:gd name="connsiteX4" fmla="*/ 836995 w 956436"/>
                <a:gd name="connsiteY4" fmla="*/ 508511 h 956522"/>
                <a:gd name="connsiteX5" fmla="*/ 848535 w 956436"/>
                <a:gd name="connsiteY5" fmla="*/ 478257 h 956522"/>
                <a:gd name="connsiteX6" fmla="*/ 837010 w 956436"/>
                <a:gd name="connsiteY6" fmla="*/ 448019 h 956522"/>
                <a:gd name="connsiteX7" fmla="*/ 918794 w 956436"/>
                <a:gd name="connsiteY7" fmla="*/ 37729 h 956522"/>
                <a:gd name="connsiteX8" fmla="*/ 630569 w 956436"/>
                <a:gd name="connsiteY8" fmla="*/ 49763 h 956522"/>
                <a:gd name="connsiteX9" fmla="*/ 586260 w 956436"/>
                <a:gd name="connsiteY9" fmla="*/ 30848 h 956522"/>
                <a:gd name="connsiteX10" fmla="*/ 524549 w 956436"/>
                <a:gd name="connsiteY10" fmla="*/ 92560 h 956522"/>
                <a:gd name="connsiteX11" fmla="*/ 526647 w 956436"/>
                <a:gd name="connsiteY11" fmla="*/ 107694 h 956522"/>
                <a:gd name="connsiteX12" fmla="*/ 478389 w 956436"/>
                <a:gd name="connsiteY12" fmla="*/ 140139 h 956522"/>
                <a:gd name="connsiteX13" fmla="*/ 302063 w 956436"/>
                <a:gd name="connsiteY13" fmla="*/ 38793 h 956522"/>
                <a:gd name="connsiteX14" fmla="*/ 37737 w 956436"/>
                <a:gd name="connsiteY14" fmla="*/ 37729 h 956522"/>
                <a:gd name="connsiteX15" fmla="*/ 29652 w 956436"/>
                <a:gd name="connsiteY15" fmla="*/ 279083 h 956522"/>
                <a:gd name="connsiteX16" fmla="*/ 0 w 956436"/>
                <a:gd name="connsiteY16" fmla="*/ 339406 h 956522"/>
                <a:gd name="connsiteX17" fmla="*/ 77140 w 956436"/>
                <a:gd name="connsiteY17" fmla="*/ 416546 h 956522"/>
                <a:gd name="connsiteX18" fmla="*/ 97458 w 956436"/>
                <a:gd name="connsiteY18" fmla="*/ 413491 h 956522"/>
                <a:gd name="connsiteX19" fmla="*/ 140178 w 956436"/>
                <a:gd name="connsiteY19" fmla="*/ 478088 h 956522"/>
                <a:gd name="connsiteX20" fmla="*/ 38786 w 956436"/>
                <a:gd name="connsiteY20" fmla="*/ 654459 h 956522"/>
                <a:gd name="connsiteX21" fmla="*/ 37752 w 956436"/>
                <a:gd name="connsiteY21" fmla="*/ 918786 h 956522"/>
                <a:gd name="connsiteX22" fmla="*/ 143017 w 956436"/>
                <a:gd name="connsiteY22" fmla="*/ 956322 h 956522"/>
                <a:gd name="connsiteX23" fmla="*/ 337007 w 956436"/>
                <a:gd name="connsiteY23" fmla="*/ 901429 h 956522"/>
                <a:gd name="connsiteX24" fmla="*/ 385698 w 956436"/>
                <a:gd name="connsiteY24" fmla="*/ 925667 h 956522"/>
                <a:gd name="connsiteX25" fmla="*/ 447409 w 956436"/>
                <a:gd name="connsiteY25" fmla="*/ 863955 h 956522"/>
                <a:gd name="connsiteX26" fmla="*/ 442735 w 956436"/>
                <a:gd name="connsiteY26" fmla="*/ 840551 h 956522"/>
                <a:gd name="connsiteX27" fmla="*/ 478095 w 956436"/>
                <a:gd name="connsiteY27" fmla="*/ 816360 h 956522"/>
                <a:gd name="connsiteX28" fmla="*/ 654467 w 956436"/>
                <a:gd name="connsiteY28" fmla="*/ 917737 h 956522"/>
                <a:gd name="connsiteX29" fmla="*/ 813483 w 956436"/>
                <a:gd name="connsiteY29" fmla="*/ 956522 h 956522"/>
                <a:gd name="connsiteX30" fmla="*/ 918794 w 956436"/>
                <a:gd name="connsiteY30" fmla="*/ 918786 h 956522"/>
                <a:gd name="connsiteX31" fmla="*/ 920938 w 956436"/>
                <a:gd name="connsiteY31" fmla="*/ 662436 h 956522"/>
                <a:gd name="connsiteX32" fmla="*/ 910247 w 956436"/>
                <a:gd name="connsiteY32" fmla="*/ 617108 h 956522"/>
                <a:gd name="connsiteX33" fmla="*/ 879391 w 956436"/>
                <a:gd name="connsiteY33" fmla="*/ 647964 h 956522"/>
                <a:gd name="connsiteX34" fmla="*/ 848535 w 956436"/>
                <a:gd name="connsiteY34" fmla="*/ 617108 h 956522"/>
                <a:gd name="connsiteX35" fmla="*/ 879391 w 956436"/>
                <a:gd name="connsiteY35" fmla="*/ 586253 h 956522"/>
                <a:gd name="connsiteX36" fmla="*/ 910247 w 956436"/>
                <a:gd name="connsiteY36" fmla="*/ 617108 h 956522"/>
                <a:gd name="connsiteX37" fmla="*/ 215991 w 956436"/>
                <a:gd name="connsiteY37" fmla="*/ 539969 h 956522"/>
                <a:gd name="connsiteX38" fmla="*/ 231419 w 956436"/>
                <a:gd name="connsiteY38" fmla="*/ 555397 h 956522"/>
                <a:gd name="connsiteX39" fmla="*/ 215991 w 956436"/>
                <a:gd name="connsiteY39" fmla="*/ 570825 h 956522"/>
                <a:gd name="connsiteX40" fmla="*/ 200563 w 956436"/>
                <a:gd name="connsiteY40" fmla="*/ 555397 h 956522"/>
                <a:gd name="connsiteX41" fmla="*/ 215991 w 956436"/>
                <a:gd name="connsiteY41" fmla="*/ 539969 h 956522"/>
                <a:gd name="connsiteX42" fmla="*/ 215991 w 956436"/>
                <a:gd name="connsiteY42" fmla="*/ 509113 h 956522"/>
                <a:gd name="connsiteX43" fmla="*/ 203448 w 956436"/>
                <a:gd name="connsiteY43" fmla="*/ 511057 h 956522"/>
                <a:gd name="connsiteX44" fmla="*/ 178300 w 956436"/>
                <a:gd name="connsiteY44" fmla="*/ 478088 h 956522"/>
                <a:gd name="connsiteX45" fmla="*/ 317337 w 956436"/>
                <a:gd name="connsiteY45" fmla="*/ 317329 h 956522"/>
                <a:gd name="connsiteX46" fmla="*/ 478466 w 956436"/>
                <a:gd name="connsiteY46" fmla="*/ 178308 h 956522"/>
                <a:gd name="connsiteX47" fmla="*/ 639209 w 956436"/>
                <a:gd name="connsiteY47" fmla="*/ 317329 h 956522"/>
                <a:gd name="connsiteX48" fmla="*/ 761660 w 956436"/>
                <a:gd name="connsiteY48" fmla="*/ 456504 h 956522"/>
                <a:gd name="connsiteX49" fmla="*/ 755967 w 956436"/>
                <a:gd name="connsiteY49" fmla="*/ 478257 h 956522"/>
                <a:gd name="connsiteX50" fmla="*/ 761660 w 956436"/>
                <a:gd name="connsiteY50" fmla="*/ 500026 h 956522"/>
                <a:gd name="connsiteX51" fmla="*/ 639209 w 956436"/>
                <a:gd name="connsiteY51" fmla="*/ 639201 h 956522"/>
                <a:gd name="connsiteX52" fmla="*/ 478142 w 956436"/>
                <a:gd name="connsiteY52" fmla="*/ 778268 h 956522"/>
                <a:gd name="connsiteX53" fmla="*/ 317337 w 956436"/>
                <a:gd name="connsiteY53" fmla="*/ 639201 h 956522"/>
                <a:gd name="connsiteX54" fmla="*/ 257492 w 956436"/>
                <a:gd name="connsiteY54" fmla="*/ 575515 h 956522"/>
                <a:gd name="connsiteX55" fmla="*/ 262274 w 956436"/>
                <a:gd name="connsiteY55" fmla="*/ 555397 h 956522"/>
                <a:gd name="connsiteX56" fmla="*/ 215991 w 956436"/>
                <a:gd name="connsiteY56" fmla="*/ 509113 h 956522"/>
                <a:gd name="connsiteX57" fmla="*/ 786823 w 956436"/>
                <a:gd name="connsiteY57" fmla="*/ 478257 h 956522"/>
                <a:gd name="connsiteX58" fmla="*/ 802251 w 956436"/>
                <a:gd name="connsiteY58" fmla="*/ 462829 h 956522"/>
                <a:gd name="connsiteX59" fmla="*/ 817679 w 956436"/>
                <a:gd name="connsiteY59" fmla="*/ 478257 h 956522"/>
                <a:gd name="connsiteX60" fmla="*/ 802251 w 956436"/>
                <a:gd name="connsiteY60" fmla="*/ 493685 h 956522"/>
                <a:gd name="connsiteX61" fmla="*/ 786823 w 956436"/>
                <a:gd name="connsiteY61" fmla="*/ 478257 h 956522"/>
                <a:gd name="connsiteX62" fmla="*/ 586260 w 956436"/>
                <a:gd name="connsiteY62" fmla="*/ 61704 h 956522"/>
                <a:gd name="connsiteX63" fmla="*/ 617116 w 956436"/>
                <a:gd name="connsiteY63" fmla="*/ 92560 h 956522"/>
                <a:gd name="connsiteX64" fmla="*/ 586260 w 956436"/>
                <a:gd name="connsiteY64" fmla="*/ 123415 h 956522"/>
                <a:gd name="connsiteX65" fmla="*/ 555405 w 956436"/>
                <a:gd name="connsiteY65" fmla="*/ 92560 h 956522"/>
                <a:gd name="connsiteX66" fmla="*/ 586260 w 956436"/>
                <a:gd name="connsiteY66" fmla="*/ 61704 h 956522"/>
                <a:gd name="connsiteX67" fmla="*/ 541520 w 956436"/>
                <a:gd name="connsiteY67" fmla="*/ 134817 h 956522"/>
                <a:gd name="connsiteX68" fmla="*/ 586260 w 956436"/>
                <a:gd name="connsiteY68" fmla="*/ 154271 h 956522"/>
                <a:gd name="connsiteX69" fmla="*/ 647972 w 956436"/>
                <a:gd name="connsiteY69" fmla="*/ 92560 h 956522"/>
                <a:gd name="connsiteX70" fmla="*/ 645658 w 956436"/>
                <a:gd name="connsiteY70" fmla="*/ 76731 h 956522"/>
                <a:gd name="connsiteX71" fmla="*/ 896978 w 956436"/>
                <a:gd name="connsiteY71" fmla="*/ 59544 h 956522"/>
                <a:gd name="connsiteX72" fmla="*/ 810119 w 956436"/>
                <a:gd name="connsiteY72" fmla="*/ 432760 h 956522"/>
                <a:gd name="connsiteX73" fmla="*/ 802251 w 956436"/>
                <a:gd name="connsiteY73" fmla="*/ 431974 h 956522"/>
                <a:gd name="connsiteX74" fmla="*/ 784447 w 956436"/>
                <a:gd name="connsiteY74" fmla="*/ 435553 h 956522"/>
                <a:gd name="connsiteX75" fmla="*/ 661024 w 956436"/>
                <a:gd name="connsiteY75" fmla="*/ 295498 h 956522"/>
                <a:gd name="connsiteX76" fmla="*/ 504801 w 956436"/>
                <a:gd name="connsiteY76" fmla="*/ 159378 h 956522"/>
                <a:gd name="connsiteX77" fmla="*/ 541520 w 956436"/>
                <a:gd name="connsiteY77" fmla="*/ 134817 h 956522"/>
                <a:gd name="connsiteX78" fmla="*/ 30856 w 956436"/>
                <a:gd name="connsiteY78" fmla="*/ 339406 h 956522"/>
                <a:gd name="connsiteX79" fmla="*/ 77140 w 956436"/>
                <a:gd name="connsiteY79" fmla="*/ 293122 h 956522"/>
                <a:gd name="connsiteX80" fmla="*/ 123423 w 956436"/>
                <a:gd name="connsiteY80" fmla="*/ 339406 h 956522"/>
                <a:gd name="connsiteX81" fmla="*/ 77140 w 956436"/>
                <a:gd name="connsiteY81" fmla="*/ 385690 h 956522"/>
                <a:gd name="connsiteX82" fmla="*/ 30856 w 956436"/>
                <a:gd name="connsiteY82" fmla="*/ 339406 h 956522"/>
                <a:gd name="connsiteX83" fmla="*/ 125028 w 956436"/>
                <a:gd name="connsiteY83" fmla="*/ 399405 h 956522"/>
                <a:gd name="connsiteX84" fmla="*/ 154279 w 956436"/>
                <a:gd name="connsiteY84" fmla="*/ 339406 h 956522"/>
                <a:gd name="connsiteX85" fmla="*/ 77140 w 956436"/>
                <a:gd name="connsiteY85" fmla="*/ 262267 h 956522"/>
                <a:gd name="connsiteX86" fmla="*/ 57315 w 956436"/>
                <a:gd name="connsiteY86" fmla="*/ 265167 h 956522"/>
                <a:gd name="connsiteX87" fmla="*/ 59552 w 956436"/>
                <a:gd name="connsiteY87" fmla="*/ 59544 h 956522"/>
                <a:gd name="connsiteX88" fmla="*/ 289921 w 956436"/>
                <a:gd name="connsiteY88" fmla="*/ 67134 h 956522"/>
                <a:gd name="connsiteX89" fmla="*/ 452115 w 956436"/>
                <a:gd name="connsiteY89" fmla="*/ 159378 h 956522"/>
                <a:gd name="connsiteX90" fmla="*/ 295506 w 956436"/>
                <a:gd name="connsiteY90" fmla="*/ 295498 h 956522"/>
                <a:gd name="connsiteX91" fmla="*/ 159324 w 956436"/>
                <a:gd name="connsiteY91" fmla="*/ 451814 h 956522"/>
                <a:gd name="connsiteX92" fmla="*/ 125028 w 956436"/>
                <a:gd name="connsiteY92" fmla="*/ 399405 h 956522"/>
                <a:gd name="connsiteX93" fmla="*/ 385698 w 956436"/>
                <a:gd name="connsiteY93" fmla="*/ 894811 h 956522"/>
                <a:gd name="connsiteX94" fmla="*/ 354842 w 956436"/>
                <a:gd name="connsiteY94" fmla="*/ 863955 h 956522"/>
                <a:gd name="connsiteX95" fmla="*/ 385698 w 956436"/>
                <a:gd name="connsiteY95" fmla="*/ 833099 h 956522"/>
                <a:gd name="connsiteX96" fmla="*/ 416553 w 956436"/>
                <a:gd name="connsiteY96" fmla="*/ 863955 h 956522"/>
                <a:gd name="connsiteX97" fmla="*/ 385698 w 956436"/>
                <a:gd name="connsiteY97" fmla="*/ 894811 h 956522"/>
                <a:gd name="connsiteX98" fmla="*/ 424005 w 956436"/>
                <a:gd name="connsiteY98" fmla="*/ 815959 h 956522"/>
                <a:gd name="connsiteX99" fmla="*/ 385698 w 956436"/>
                <a:gd name="connsiteY99" fmla="*/ 802243 h 956522"/>
                <a:gd name="connsiteX100" fmla="*/ 323986 w 956436"/>
                <a:gd name="connsiteY100" fmla="*/ 863955 h 956522"/>
                <a:gd name="connsiteX101" fmla="*/ 324896 w 956436"/>
                <a:gd name="connsiteY101" fmla="*/ 873027 h 956522"/>
                <a:gd name="connsiteX102" fmla="*/ 59552 w 956436"/>
                <a:gd name="connsiteY102" fmla="*/ 896971 h 956522"/>
                <a:gd name="connsiteX103" fmla="*/ 67127 w 956436"/>
                <a:gd name="connsiteY103" fmla="*/ 666617 h 956522"/>
                <a:gd name="connsiteX104" fmla="*/ 159324 w 956436"/>
                <a:gd name="connsiteY104" fmla="*/ 504500 h 956522"/>
                <a:gd name="connsiteX105" fmla="*/ 178192 w 956436"/>
                <a:gd name="connsiteY105" fmla="*/ 528861 h 956522"/>
                <a:gd name="connsiteX106" fmla="*/ 169707 w 956436"/>
                <a:gd name="connsiteY106" fmla="*/ 555397 h 956522"/>
                <a:gd name="connsiteX107" fmla="*/ 215991 w 956436"/>
                <a:gd name="connsiteY107" fmla="*/ 601681 h 956522"/>
                <a:gd name="connsiteX108" fmla="*/ 235522 w 956436"/>
                <a:gd name="connsiteY108" fmla="*/ 597206 h 956522"/>
                <a:gd name="connsiteX109" fmla="*/ 295522 w 956436"/>
                <a:gd name="connsiteY109" fmla="*/ 661016 h 956522"/>
                <a:gd name="connsiteX110" fmla="*/ 451791 w 956436"/>
                <a:gd name="connsiteY110" fmla="*/ 797168 h 956522"/>
                <a:gd name="connsiteX111" fmla="*/ 424005 w 956436"/>
                <a:gd name="connsiteY111" fmla="*/ 815959 h 956522"/>
                <a:gd name="connsiteX112" fmla="*/ 896978 w 956436"/>
                <a:gd name="connsiteY112" fmla="*/ 896971 h 956522"/>
                <a:gd name="connsiteX113" fmla="*/ 666609 w 956436"/>
                <a:gd name="connsiteY113" fmla="*/ 889380 h 956522"/>
                <a:gd name="connsiteX114" fmla="*/ 504415 w 956436"/>
                <a:gd name="connsiteY114" fmla="*/ 797137 h 956522"/>
                <a:gd name="connsiteX115" fmla="*/ 661024 w 956436"/>
                <a:gd name="connsiteY115" fmla="*/ 661016 h 956522"/>
                <a:gd name="connsiteX116" fmla="*/ 784432 w 956436"/>
                <a:gd name="connsiteY116" fmla="*/ 520962 h 956522"/>
                <a:gd name="connsiteX117" fmla="*/ 802251 w 956436"/>
                <a:gd name="connsiteY117" fmla="*/ 524541 h 956522"/>
                <a:gd name="connsiteX118" fmla="*/ 810104 w 956436"/>
                <a:gd name="connsiteY118" fmla="*/ 523754 h 956522"/>
                <a:gd name="connsiteX119" fmla="*/ 839571 w 956436"/>
                <a:gd name="connsiteY119" fmla="*/ 570362 h 956522"/>
                <a:gd name="connsiteX120" fmla="*/ 817679 w 956436"/>
                <a:gd name="connsiteY120" fmla="*/ 617108 h 956522"/>
                <a:gd name="connsiteX121" fmla="*/ 879391 w 956436"/>
                <a:gd name="connsiteY121" fmla="*/ 678820 h 956522"/>
                <a:gd name="connsiteX122" fmla="*/ 893600 w 956436"/>
                <a:gd name="connsiteY122" fmla="*/ 677015 h 956522"/>
                <a:gd name="connsiteX123" fmla="*/ 896978 w 956436"/>
                <a:gd name="connsiteY123" fmla="*/ 896971 h 9565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</a:cxnLst>
              <a:rect l="l" t="t" r="r" b="b"/>
              <a:pathLst>
                <a:path w="956436" h="956522">
                  <a:moveTo>
                    <a:pt x="920938" y="662436"/>
                  </a:moveTo>
                  <a:cubicBezTo>
                    <a:pt x="933250" y="651142"/>
                    <a:pt x="941102" y="635082"/>
                    <a:pt x="941102" y="617108"/>
                  </a:cubicBezTo>
                  <a:cubicBezTo>
                    <a:pt x="941102" y="583074"/>
                    <a:pt x="913425" y="555397"/>
                    <a:pt x="879391" y="555397"/>
                  </a:cubicBezTo>
                  <a:cubicBezTo>
                    <a:pt x="875256" y="555397"/>
                    <a:pt x="871214" y="555844"/>
                    <a:pt x="867311" y="556616"/>
                  </a:cubicBezTo>
                  <a:cubicBezTo>
                    <a:pt x="857930" y="540787"/>
                    <a:pt x="847794" y="524726"/>
                    <a:pt x="836995" y="508511"/>
                  </a:cubicBezTo>
                  <a:cubicBezTo>
                    <a:pt x="844092" y="500381"/>
                    <a:pt x="848535" y="489874"/>
                    <a:pt x="848535" y="478257"/>
                  </a:cubicBezTo>
                  <a:cubicBezTo>
                    <a:pt x="848535" y="466640"/>
                    <a:pt x="844092" y="456149"/>
                    <a:pt x="837010" y="448019"/>
                  </a:cubicBezTo>
                  <a:cubicBezTo>
                    <a:pt x="958490" y="265584"/>
                    <a:pt x="990101" y="109037"/>
                    <a:pt x="918794" y="37729"/>
                  </a:cubicBezTo>
                  <a:cubicBezTo>
                    <a:pt x="865043" y="-16037"/>
                    <a:pt x="760364" y="-11409"/>
                    <a:pt x="630569" y="49763"/>
                  </a:cubicBezTo>
                  <a:cubicBezTo>
                    <a:pt x="619338" y="38145"/>
                    <a:pt x="603663" y="30848"/>
                    <a:pt x="586260" y="30848"/>
                  </a:cubicBezTo>
                  <a:cubicBezTo>
                    <a:pt x="552226" y="30848"/>
                    <a:pt x="524549" y="58526"/>
                    <a:pt x="524549" y="92560"/>
                  </a:cubicBezTo>
                  <a:cubicBezTo>
                    <a:pt x="524549" y="97805"/>
                    <a:pt x="525413" y="102819"/>
                    <a:pt x="526647" y="107694"/>
                  </a:cubicBezTo>
                  <a:cubicBezTo>
                    <a:pt x="510602" y="117939"/>
                    <a:pt x="494495" y="128692"/>
                    <a:pt x="478389" y="140139"/>
                  </a:cubicBezTo>
                  <a:cubicBezTo>
                    <a:pt x="418544" y="97605"/>
                    <a:pt x="358838" y="63123"/>
                    <a:pt x="302063" y="38793"/>
                  </a:cubicBezTo>
                  <a:cubicBezTo>
                    <a:pt x="182250" y="-12582"/>
                    <a:pt x="88386" y="-12921"/>
                    <a:pt x="37737" y="37729"/>
                  </a:cubicBezTo>
                  <a:cubicBezTo>
                    <a:pt x="-9411" y="84892"/>
                    <a:pt x="-12095" y="170363"/>
                    <a:pt x="29652" y="279083"/>
                  </a:cubicBezTo>
                  <a:cubicBezTo>
                    <a:pt x="11741" y="293215"/>
                    <a:pt x="0" y="314860"/>
                    <a:pt x="0" y="339406"/>
                  </a:cubicBezTo>
                  <a:cubicBezTo>
                    <a:pt x="0" y="381941"/>
                    <a:pt x="34605" y="416546"/>
                    <a:pt x="77140" y="416546"/>
                  </a:cubicBezTo>
                  <a:cubicBezTo>
                    <a:pt x="84221" y="416546"/>
                    <a:pt x="90948" y="415281"/>
                    <a:pt x="97458" y="413491"/>
                  </a:cubicBezTo>
                  <a:cubicBezTo>
                    <a:pt x="110603" y="434920"/>
                    <a:pt x="124827" y="456473"/>
                    <a:pt x="140178" y="478088"/>
                  </a:cubicBezTo>
                  <a:cubicBezTo>
                    <a:pt x="97612" y="537948"/>
                    <a:pt x="63131" y="597669"/>
                    <a:pt x="38786" y="654459"/>
                  </a:cubicBezTo>
                  <a:cubicBezTo>
                    <a:pt x="-12558" y="774257"/>
                    <a:pt x="-12929" y="868136"/>
                    <a:pt x="37752" y="918786"/>
                  </a:cubicBezTo>
                  <a:cubicBezTo>
                    <a:pt x="62822" y="943856"/>
                    <a:pt x="98723" y="956322"/>
                    <a:pt x="143017" y="956322"/>
                  </a:cubicBezTo>
                  <a:cubicBezTo>
                    <a:pt x="196752" y="956322"/>
                    <a:pt x="262953" y="937747"/>
                    <a:pt x="337007" y="901429"/>
                  </a:cubicBezTo>
                  <a:cubicBezTo>
                    <a:pt x="348285" y="916055"/>
                    <a:pt x="365811" y="925667"/>
                    <a:pt x="385698" y="925667"/>
                  </a:cubicBezTo>
                  <a:cubicBezTo>
                    <a:pt x="419732" y="925667"/>
                    <a:pt x="447409" y="897989"/>
                    <a:pt x="447409" y="863955"/>
                  </a:cubicBezTo>
                  <a:cubicBezTo>
                    <a:pt x="447409" y="855670"/>
                    <a:pt x="445712" y="847771"/>
                    <a:pt x="442735" y="840551"/>
                  </a:cubicBezTo>
                  <a:cubicBezTo>
                    <a:pt x="454506" y="832806"/>
                    <a:pt x="466293" y="824753"/>
                    <a:pt x="478095" y="816360"/>
                  </a:cubicBezTo>
                  <a:cubicBezTo>
                    <a:pt x="537956" y="858910"/>
                    <a:pt x="597677" y="893407"/>
                    <a:pt x="654467" y="917737"/>
                  </a:cubicBezTo>
                  <a:cubicBezTo>
                    <a:pt x="714775" y="943594"/>
                    <a:pt x="768510" y="956522"/>
                    <a:pt x="813483" y="956522"/>
                  </a:cubicBezTo>
                  <a:cubicBezTo>
                    <a:pt x="857838" y="956522"/>
                    <a:pt x="893631" y="943949"/>
                    <a:pt x="918794" y="918786"/>
                  </a:cubicBezTo>
                  <a:cubicBezTo>
                    <a:pt x="968333" y="869247"/>
                    <a:pt x="968903" y="778453"/>
                    <a:pt x="920938" y="662436"/>
                  </a:cubicBezTo>
                  <a:close/>
                  <a:moveTo>
                    <a:pt x="910247" y="617108"/>
                  </a:moveTo>
                  <a:cubicBezTo>
                    <a:pt x="910247" y="634125"/>
                    <a:pt x="896408" y="647964"/>
                    <a:pt x="879391" y="647964"/>
                  </a:cubicBezTo>
                  <a:cubicBezTo>
                    <a:pt x="862374" y="647964"/>
                    <a:pt x="848535" y="634125"/>
                    <a:pt x="848535" y="617108"/>
                  </a:cubicBezTo>
                  <a:cubicBezTo>
                    <a:pt x="848535" y="600091"/>
                    <a:pt x="862374" y="586253"/>
                    <a:pt x="879391" y="586253"/>
                  </a:cubicBezTo>
                  <a:cubicBezTo>
                    <a:pt x="896408" y="586253"/>
                    <a:pt x="910247" y="600091"/>
                    <a:pt x="910247" y="617108"/>
                  </a:cubicBezTo>
                  <a:close/>
                  <a:moveTo>
                    <a:pt x="215991" y="539969"/>
                  </a:moveTo>
                  <a:cubicBezTo>
                    <a:pt x="224507" y="539969"/>
                    <a:pt x="231419" y="546896"/>
                    <a:pt x="231419" y="555397"/>
                  </a:cubicBezTo>
                  <a:cubicBezTo>
                    <a:pt x="231419" y="563898"/>
                    <a:pt x="224507" y="570825"/>
                    <a:pt x="215991" y="570825"/>
                  </a:cubicBezTo>
                  <a:cubicBezTo>
                    <a:pt x="207474" y="570825"/>
                    <a:pt x="200563" y="563898"/>
                    <a:pt x="200563" y="555397"/>
                  </a:cubicBezTo>
                  <a:cubicBezTo>
                    <a:pt x="200563" y="546896"/>
                    <a:pt x="207474" y="539969"/>
                    <a:pt x="215991" y="539969"/>
                  </a:cubicBezTo>
                  <a:close/>
                  <a:moveTo>
                    <a:pt x="215991" y="509113"/>
                  </a:moveTo>
                  <a:cubicBezTo>
                    <a:pt x="211609" y="509113"/>
                    <a:pt x="207459" y="509915"/>
                    <a:pt x="203448" y="511057"/>
                  </a:cubicBezTo>
                  <a:cubicBezTo>
                    <a:pt x="194793" y="500072"/>
                    <a:pt x="186400" y="489088"/>
                    <a:pt x="178300" y="478088"/>
                  </a:cubicBezTo>
                  <a:cubicBezTo>
                    <a:pt x="218444" y="423735"/>
                    <a:pt x="265252" y="369398"/>
                    <a:pt x="317337" y="317329"/>
                  </a:cubicBezTo>
                  <a:cubicBezTo>
                    <a:pt x="368804" y="265846"/>
                    <a:pt x="423481" y="218852"/>
                    <a:pt x="478466" y="178308"/>
                  </a:cubicBezTo>
                  <a:cubicBezTo>
                    <a:pt x="532818" y="218451"/>
                    <a:pt x="587140" y="265260"/>
                    <a:pt x="639209" y="317329"/>
                  </a:cubicBezTo>
                  <a:cubicBezTo>
                    <a:pt x="683749" y="361885"/>
                    <a:pt x="724803" y="408677"/>
                    <a:pt x="761660" y="456504"/>
                  </a:cubicBezTo>
                  <a:cubicBezTo>
                    <a:pt x="758143" y="463014"/>
                    <a:pt x="755967" y="470343"/>
                    <a:pt x="755967" y="478257"/>
                  </a:cubicBezTo>
                  <a:cubicBezTo>
                    <a:pt x="755967" y="486172"/>
                    <a:pt x="758143" y="493500"/>
                    <a:pt x="761660" y="500026"/>
                  </a:cubicBezTo>
                  <a:cubicBezTo>
                    <a:pt x="724818" y="547837"/>
                    <a:pt x="683765" y="594645"/>
                    <a:pt x="639209" y="639201"/>
                  </a:cubicBezTo>
                  <a:cubicBezTo>
                    <a:pt x="587819" y="690592"/>
                    <a:pt x="533080" y="737724"/>
                    <a:pt x="478142" y="778268"/>
                  </a:cubicBezTo>
                  <a:cubicBezTo>
                    <a:pt x="423774" y="738125"/>
                    <a:pt x="369421" y="691301"/>
                    <a:pt x="317337" y="639201"/>
                  </a:cubicBezTo>
                  <a:cubicBezTo>
                    <a:pt x="297018" y="618883"/>
                    <a:pt x="276993" y="597422"/>
                    <a:pt x="257492" y="575515"/>
                  </a:cubicBezTo>
                  <a:cubicBezTo>
                    <a:pt x="260454" y="569405"/>
                    <a:pt x="262274" y="562633"/>
                    <a:pt x="262274" y="555397"/>
                  </a:cubicBezTo>
                  <a:cubicBezTo>
                    <a:pt x="262274" y="529879"/>
                    <a:pt x="241508" y="509113"/>
                    <a:pt x="215991" y="509113"/>
                  </a:cubicBezTo>
                  <a:close/>
                  <a:moveTo>
                    <a:pt x="786823" y="478257"/>
                  </a:moveTo>
                  <a:cubicBezTo>
                    <a:pt x="786823" y="469756"/>
                    <a:pt x="793735" y="462829"/>
                    <a:pt x="802251" y="462829"/>
                  </a:cubicBezTo>
                  <a:cubicBezTo>
                    <a:pt x="810767" y="462829"/>
                    <a:pt x="817679" y="469756"/>
                    <a:pt x="817679" y="478257"/>
                  </a:cubicBezTo>
                  <a:cubicBezTo>
                    <a:pt x="817679" y="486758"/>
                    <a:pt x="810767" y="493685"/>
                    <a:pt x="802251" y="493685"/>
                  </a:cubicBezTo>
                  <a:cubicBezTo>
                    <a:pt x="793735" y="493685"/>
                    <a:pt x="786823" y="486758"/>
                    <a:pt x="786823" y="478257"/>
                  </a:cubicBezTo>
                  <a:close/>
                  <a:moveTo>
                    <a:pt x="586260" y="61704"/>
                  </a:moveTo>
                  <a:cubicBezTo>
                    <a:pt x="603277" y="61704"/>
                    <a:pt x="617116" y="75543"/>
                    <a:pt x="617116" y="92560"/>
                  </a:cubicBezTo>
                  <a:cubicBezTo>
                    <a:pt x="617116" y="109577"/>
                    <a:pt x="603277" y="123415"/>
                    <a:pt x="586260" y="123415"/>
                  </a:cubicBezTo>
                  <a:cubicBezTo>
                    <a:pt x="569243" y="123415"/>
                    <a:pt x="555405" y="109577"/>
                    <a:pt x="555405" y="92560"/>
                  </a:cubicBezTo>
                  <a:cubicBezTo>
                    <a:pt x="555405" y="75543"/>
                    <a:pt x="569243" y="61704"/>
                    <a:pt x="586260" y="61704"/>
                  </a:cubicBezTo>
                  <a:close/>
                  <a:moveTo>
                    <a:pt x="541520" y="134817"/>
                  </a:moveTo>
                  <a:cubicBezTo>
                    <a:pt x="552766" y="146727"/>
                    <a:pt x="568611" y="154271"/>
                    <a:pt x="586260" y="154271"/>
                  </a:cubicBezTo>
                  <a:cubicBezTo>
                    <a:pt x="620294" y="154271"/>
                    <a:pt x="647972" y="126594"/>
                    <a:pt x="647972" y="92560"/>
                  </a:cubicBezTo>
                  <a:cubicBezTo>
                    <a:pt x="647972" y="87052"/>
                    <a:pt x="647016" y="81822"/>
                    <a:pt x="645658" y="76731"/>
                  </a:cubicBezTo>
                  <a:cubicBezTo>
                    <a:pt x="761969" y="22224"/>
                    <a:pt x="853179" y="15744"/>
                    <a:pt x="896978" y="59544"/>
                  </a:cubicBezTo>
                  <a:cubicBezTo>
                    <a:pt x="956592" y="119157"/>
                    <a:pt x="922280" y="264997"/>
                    <a:pt x="810119" y="432760"/>
                  </a:cubicBezTo>
                  <a:cubicBezTo>
                    <a:pt x="807543" y="432328"/>
                    <a:pt x="804936" y="431974"/>
                    <a:pt x="802251" y="431974"/>
                  </a:cubicBezTo>
                  <a:cubicBezTo>
                    <a:pt x="795941" y="431974"/>
                    <a:pt x="789924" y="433254"/>
                    <a:pt x="784447" y="435553"/>
                  </a:cubicBezTo>
                  <a:cubicBezTo>
                    <a:pt x="747204" y="387418"/>
                    <a:pt x="705858" y="340332"/>
                    <a:pt x="661024" y="295498"/>
                  </a:cubicBezTo>
                  <a:cubicBezTo>
                    <a:pt x="610467" y="244926"/>
                    <a:pt x="557734" y="199105"/>
                    <a:pt x="504801" y="159378"/>
                  </a:cubicBezTo>
                  <a:cubicBezTo>
                    <a:pt x="517051" y="150831"/>
                    <a:pt x="529301" y="142654"/>
                    <a:pt x="541520" y="134817"/>
                  </a:cubicBezTo>
                  <a:close/>
                  <a:moveTo>
                    <a:pt x="30856" y="339406"/>
                  </a:moveTo>
                  <a:cubicBezTo>
                    <a:pt x="30856" y="313888"/>
                    <a:pt x="51622" y="293122"/>
                    <a:pt x="77140" y="293122"/>
                  </a:cubicBezTo>
                  <a:cubicBezTo>
                    <a:pt x="102657" y="293122"/>
                    <a:pt x="123423" y="313888"/>
                    <a:pt x="123423" y="339406"/>
                  </a:cubicBezTo>
                  <a:cubicBezTo>
                    <a:pt x="123423" y="364924"/>
                    <a:pt x="102657" y="385690"/>
                    <a:pt x="77140" y="385690"/>
                  </a:cubicBezTo>
                  <a:cubicBezTo>
                    <a:pt x="51622" y="385690"/>
                    <a:pt x="30856" y="364924"/>
                    <a:pt x="30856" y="339406"/>
                  </a:cubicBezTo>
                  <a:close/>
                  <a:moveTo>
                    <a:pt x="125028" y="399405"/>
                  </a:moveTo>
                  <a:cubicBezTo>
                    <a:pt x="142708" y="385258"/>
                    <a:pt x="154279" y="363751"/>
                    <a:pt x="154279" y="339406"/>
                  </a:cubicBezTo>
                  <a:cubicBezTo>
                    <a:pt x="154279" y="296871"/>
                    <a:pt x="119674" y="262267"/>
                    <a:pt x="77140" y="262267"/>
                  </a:cubicBezTo>
                  <a:cubicBezTo>
                    <a:pt x="70243" y="262267"/>
                    <a:pt x="63686" y="263470"/>
                    <a:pt x="57315" y="265167"/>
                  </a:cubicBezTo>
                  <a:cubicBezTo>
                    <a:pt x="21260" y="169961"/>
                    <a:pt x="21877" y="97234"/>
                    <a:pt x="59552" y="59544"/>
                  </a:cubicBezTo>
                  <a:cubicBezTo>
                    <a:pt x="100112" y="19015"/>
                    <a:pt x="184039" y="21776"/>
                    <a:pt x="289921" y="67134"/>
                  </a:cubicBezTo>
                  <a:cubicBezTo>
                    <a:pt x="342098" y="89505"/>
                    <a:pt x="396945" y="120870"/>
                    <a:pt x="452115" y="159378"/>
                  </a:cubicBezTo>
                  <a:cubicBezTo>
                    <a:pt x="398595" y="199475"/>
                    <a:pt x="345554" y="245450"/>
                    <a:pt x="295506" y="295498"/>
                  </a:cubicBezTo>
                  <a:cubicBezTo>
                    <a:pt x="244903" y="346102"/>
                    <a:pt x="199051" y="398850"/>
                    <a:pt x="159324" y="451814"/>
                  </a:cubicBezTo>
                  <a:cubicBezTo>
                    <a:pt x="147090" y="434272"/>
                    <a:pt x="135766" y="416793"/>
                    <a:pt x="125028" y="399405"/>
                  </a:cubicBezTo>
                  <a:close/>
                  <a:moveTo>
                    <a:pt x="385698" y="894811"/>
                  </a:moveTo>
                  <a:cubicBezTo>
                    <a:pt x="368681" y="894811"/>
                    <a:pt x="354842" y="880972"/>
                    <a:pt x="354842" y="863955"/>
                  </a:cubicBezTo>
                  <a:cubicBezTo>
                    <a:pt x="354842" y="846938"/>
                    <a:pt x="368681" y="833099"/>
                    <a:pt x="385698" y="833099"/>
                  </a:cubicBezTo>
                  <a:cubicBezTo>
                    <a:pt x="402715" y="833099"/>
                    <a:pt x="416553" y="846938"/>
                    <a:pt x="416553" y="863955"/>
                  </a:cubicBezTo>
                  <a:cubicBezTo>
                    <a:pt x="416553" y="880972"/>
                    <a:pt x="402715" y="894811"/>
                    <a:pt x="385698" y="894811"/>
                  </a:cubicBezTo>
                  <a:close/>
                  <a:moveTo>
                    <a:pt x="424005" y="815959"/>
                  </a:moveTo>
                  <a:cubicBezTo>
                    <a:pt x="413452" y="807504"/>
                    <a:pt x="400246" y="802243"/>
                    <a:pt x="385698" y="802243"/>
                  </a:cubicBezTo>
                  <a:cubicBezTo>
                    <a:pt x="351664" y="802243"/>
                    <a:pt x="323986" y="829921"/>
                    <a:pt x="323986" y="863955"/>
                  </a:cubicBezTo>
                  <a:cubicBezTo>
                    <a:pt x="323986" y="867056"/>
                    <a:pt x="324464" y="870049"/>
                    <a:pt x="324896" y="873027"/>
                  </a:cubicBezTo>
                  <a:cubicBezTo>
                    <a:pt x="203448" y="932918"/>
                    <a:pt x="104709" y="942097"/>
                    <a:pt x="59552" y="896971"/>
                  </a:cubicBezTo>
                  <a:cubicBezTo>
                    <a:pt x="19007" y="856426"/>
                    <a:pt x="21769" y="772467"/>
                    <a:pt x="67127" y="666617"/>
                  </a:cubicBezTo>
                  <a:cubicBezTo>
                    <a:pt x="89482" y="614455"/>
                    <a:pt x="120831" y="559640"/>
                    <a:pt x="159324" y="504500"/>
                  </a:cubicBezTo>
                  <a:cubicBezTo>
                    <a:pt x="165418" y="512631"/>
                    <a:pt x="171805" y="520746"/>
                    <a:pt x="178192" y="528861"/>
                  </a:cubicBezTo>
                  <a:cubicBezTo>
                    <a:pt x="172885" y="536374"/>
                    <a:pt x="169707" y="545508"/>
                    <a:pt x="169707" y="555397"/>
                  </a:cubicBezTo>
                  <a:cubicBezTo>
                    <a:pt x="169707" y="580915"/>
                    <a:pt x="190473" y="601681"/>
                    <a:pt x="215991" y="601681"/>
                  </a:cubicBezTo>
                  <a:cubicBezTo>
                    <a:pt x="222995" y="601681"/>
                    <a:pt x="229567" y="599999"/>
                    <a:pt x="235522" y="597206"/>
                  </a:cubicBezTo>
                  <a:cubicBezTo>
                    <a:pt x="255085" y="619145"/>
                    <a:pt x="275141" y="640636"/>
                    <a:pt x="295522" y="661016"/>
                  </a:cubicBezTo>
                  <a:cubicBezTo>
                    <a:pt x="346094" y="711604"/>
                    <a:pt x="398842" y="757441"/>
                    <a:pt x="451791" y="797168"/>
                  </a:cubicBezTo>
                  <a:cubicBezTo>
                    <a:pt x="442503" y="803632"/>
                    <a:pt x="433246" y="809896"/>
                    <a:pt x="424005" y="815959"/>
                  </a:cubicBezTo>
                  <a:close/>
                  <a:moveTo>
                    <a:pt x="896978" y="896971"/>
                  </a:moveTo>
                  <a:cubicBezTo>
                    <a:pt x="856434" y="937531"/>
                    <a:pt x="772506" y="934754"/>
                    <a:pt x="666609" y="889380"/>
                  </a:cubicBezTo>
                  <a:cubicBezTo>
                    <a:pt x="614432" y="867010"/>
                    <a:pt x="559586" y="835645"/>
                    <a:pt x="504415" y="797137"/>
                  </a:cubicBezTo>
                  <a:cubicBezTo>
                    <a:pt x="557919" y="757024"/>
                    <a:pt x="611053" y="711003"/>
                    <a:pt x="661024" y="661016"/>
                  </a:cubicBezTo>
                  <a:cubicBezTo>
                    <a:pt x="705858" y="616183"/>
                    <a:pt x="747204" y="569081"/>
                    <a:pt x="784432" y="520962"/>
                  </a:cubicBezTo>
                  <a:cubicBezTo>
                    <a:pt x="789924" y="523260"/>
                    <a:pt x="795941" y="524541"/>
                    <a:pt x="802251" y="524541"/>
                  </a:cubicBezTo>
                  <a:cubicBezTo>
                    <a:pt x="804936" y="524541"/>
                    <a:pt x="807543" y="524186"/>
                    <a:pt x="810104" y="523754"/>
                  </a:cubicBezTo>
                  <a:cubicBezTo>
                    <a:pt x="820610" y="539475"/>
                    <a:pt x="830438" y="555027"/>
                    <a:pt x="839571" y="570362"/>
                  </a:cubicBezTo>
                  <a:cubicBezTo>
                    <a:pt x="826288" y="581686"/>
                    <a:pt x="817679" y="598317"/>
                    <a:pt x="817679" y="617108"/>
                  </a:cubicBezTo>
                  <a:cubicBezTo>
                    <a:pt x="817679" y="651142"/>
                    <a:pt x="845357" y="678820"/>
                    <a:pt x="879391" y="678820"/>
                  </a:cubicBezTo>
                  <a:cubicBezTo>
                    <a:pt x="884297" y="678820"/>
                    <a:pt x="889018" y="678095"/>
                    <a:pt x="893600" y="677015"/>
                  </a:cubicBezTo>
                  <a:cubicBezTo>
                    <a:pt x="934761" y="778006"/>
                    <a:pt x="936196" y="857753"/>
                    <a:pt x="896978" y="896971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73" name="图形 6">
            <a:extLst>
              <a:ext uri="{FF2B5EF4-FFF2-40B4-BE49-F238E27FC236}">
                <a16:creationId xmlns="" xmlns:a16="http://schemas.microsoft.com/office/drawing/2014/main" id="{2447F0B3-AC5E-4713-A554-735386C15A7D}"/>
              </a:ext>
            </a:extLst>
          </p:cNvPr>
          <p:cNvGrpSpPr/>
          <p:nvPr/>
        </p:nvGrpSpPr>
        <p:grpSpPr>
          <a:xfrm>
            <a:off x="3571956" y="1940606"/>
            <a:ext cx="463793" cy="463793"/>
            <a:chOff x="3542975" y="915201"/>
            <a:chExt cx="987386" cy="987386"/>
          </a:xfrm>
          <a:solidFill>
            <a:schemeClr val="bg1"/>
          </a:solidFill>
        </p:grpSpPr>
        <p:sp>
          <p:nvSpPr>
            <p:cNvPr id="177" name="任意多边形: 形状 176">
              <a:extLst>
                <a:ext uri="{FF2B5EF4-FFF2-40B4-BE49-F238E27FC236}">
                  <a16:creationId xmlns="" xmlns:a16="http://schemas.microsoft.com/office/drawing/2014/main" id="{A2480B34-39F3-42AF-87F7-317DD0848617}"/>
                </a:ext>
              </a:extLst>
            </p:cNvPr>
            <p:cNvSpPr/>
            <p:nvPr/>
          </p:nvSpPr>
          <p:spPr>
            <a:xfrm>
              <a:off x="3866961" y="1270042"/>
              <a:ext cx="339413" cy="339413"/>
            </a:xfrm>
            <a:custGeom>
              <a:avLst/>
              <a:gdLst>
                <a:gd name="connsiteX0" fmla="*/ 13901 w 339413"/>
                <a:gd name="connsiteY0" fmla="*/ 253928 h 339413"/>
                <a:gd name="connsiteX1" fmla="*/ 85486 w 339413"/>
                <a:gd name="connsiteY1" fmla="*/ 325513 h 339413"/>
                <a:gd name="connsiteX2" fmla="*/ 111683 w 339413"/>
                <a:gd name="connsiteY2" fmla="*/ 309777 h 339413"/>
                <a:gd name="connsiteX3" fmla="*/ 119088 w 339413"/>
                <a:gd name="connsiteY3" fmla="*/ 339414 h 339413"/>
                <a:gd name="connsiteX4" fmla="*/ 220326 w 339413"/>
                <a:gd name="connsiteY4" fmla="*/ 339414 h 339413"/>
                <a:gd name="connsiteX5" fmla="*/ 227716 w 339413"/>
                <a:gd name="connsiteY5" fmla="*/ 309777 h 339413"/>
                <a:gd name="connsiteX6" fmla="*/ 253912 w 339413"/>
                <a:gd name="connsiteY6" fmla="*/ 325513 h 339413"/>
                <a:gd name="connsiteX7" fmla="*/ 325498 w 339413"/>
                <a:gd name="connsiteY7" fmla="*/ 253928 h 339413"/>
                <a:gd name="connsiteX8" fmla="*/ 309762 w 339413"/>
                <a:gd name="connsiteY8" fmla="*/ 227731 h 339413"/>
                <a:gd name="connsiteX9" fmla="*/ 339414 w 339413"/>
                <a:gd name="connsiteY9" fmla="*/ 220326 h 339413"/>
                <a:gd name="connsiteX10" fmla="*/ 339414 w 339413"/>
                <a:gd name="connsiteY10" fmla="*/ 119088 h 339413"/>
                <a:gd name="connsiteX11" fmla="*/ 309777 w 339413"/>
                <a:gd name="connsiteY11" fmla="*/ 111698 h 339413"/>
                <a:gd name="connsiteX12" fmla="*/ 325513 w 339413"/>
                <a:gd name="connsiteY12" fmla="*/ 85501 h 339413"/>
                <a:gd name="connsiteX13" fmla="*/ 253928 w 339413"/>
                <a:gd name="connsiteY13" fmla="*/ 13916 h 339413"/>
                <a:gd name="connsiteX14" fmla="*/ 227731 w 339413"/>
                <a:gd name="connsiteY14" fmla="*/ 29652 h 339413"/>
                <a:gd name="connsiteX15" fmla="*/ 220326 w 339413"/>
                <a:gd name="connsiteY15" fmla="*/ 0 h 339413"/>
                <a:gd name="connsiteX16" fmla="*/ 119088 w 339413"/>
                <a:gd name="connsiteY16" fmla="*/ 0 h 339413"/>
                <a:gd name="connsiteX17" fmla="*/ 111698 w 339413"/>
                <a:gd name="connsiteY17" fmla="*/ 29637 h 339413"/>
                <a:gd name="connsiteX18" fmla="*/ 85501 w 339413"/>
                <a:gd name="connsiteY18" fmla="*/ 13901 h 339413"/>
                <a:gd name="connsiteX19" fmla="*/ 13916 w 339413"/>
                <a:gd name="connsiteY19" fmla="*/ 85486 h 339413"/>
                <a:gd name="connsiteX20" fmla="*/ 29652 w 339413"/>
                <a:gd name="connsiteY20" fmla="*/ 111683 h 339413"/>
                <a:gd name="connsiteX21" fmla="*/ 0 w 339413"/>
                <a:gd name="connsiteY21" fmla="*/ 119088 h 339413"/>
                <a:gd name="connsiteX22" fmla="*/ 0 w 339413"/>
                <a:gd name="connsiteY22" fmla="*/ 220326 h 339413"/>
                <a:gd name="connsiteX23" fmla="*/ 29637 w 339413"/>
                <a:gd name="connsiteY23" fmla="*/ 227716 h 339413"/>
                <a:gd name="connsiteX24" fmla="*/ 30856 w 339413"/>
                <a:gd name="connsiteY24" fmla="*/ 143186 h 339413"/>
                <a:gd name="connsiteX25" fmla="*/ 53967 w 339413"/>
                <a:gd name="connsiteY25" fmla="*/ 137401 h 339413"/>
                <a:gd name="connsiteX26" fmla="*/ 62236 w 339413"/>
                <a:gd name="connsiteY26" fmla="*/ 134223 h 339413"/>
                <a:gd name="connsiteX27" fmla="*/ 69071 w 339413"/>
                <a:gd name="connsiteY27" fmla="*/ 117437 h 339413"/>
                <a:gd name="connsiteX28" fmla="*/ 52763 w 339413"/>
                <a:gd name="connsiteY28" fmla="*/ 90269 h 339413"/>
                <a:gd name="connsiteX29" fmla="*/ 90269 w 339413"/>
                <a:gd name="connsiteY29" fmla="*/ 52763 h 339413"/>
                <a:gd name="connsiteX30" fmla="*/ 117437 w 339413"/>
                <a:gd name="connsiteY30" fmla="*/ 69071 h 339413"/>
                <a:gd name="connsiteX31" fmla="*/ 135488 w 339413"/>
                <a:gd name="connsiteY31" fmla="*/ 61665 h 339413"/>
                <a:gd name="connsiteX32" fmla="*/ 143186 w 339413"/>
                <a:gd name="connsiteY32" fmla="*/ 30856 h 339413"/>
                <a:gd name="connsiteX33" fmla="*/ 196228 w 339413"/>
                <a:gd name="connsiteY33" fmla="*/ 30856 h 339413"/>
                <a:gd name="connsiteX34" fmla="*/ 202013 w 339413"/>
                <a:gd name="connsiteY34" fmla="*/ 53967 h 339413"/>
                <a:gd name="connsiteX35" fmla="*/ 205191 w 339413"/>
                <a:gd name="connsiteY35" fmla="*/ 62236 h 339413"/>
                <a:gd name="connsiteX36" fmla="*/ 221977 w 339413"/>
                <a:gd name="connsiteY36" fmla="*/ 69071 h 339413"/>
                <a:gd name="connsiteX37" fmla="*/ 249145 w 339413"/>
                <a:gd name="connsiteY37" fmla="*/ 52763 h 339413"/>
                <a:gd name="connsiteX38" fmla="*/ 286651 w 339413"/>
                <a:gd name="connsiteY38" fmla="*/ 90269 h 339413"/>
                <a:gd name="connsiteX39" fmla="*/ 270343 w 339413"/>
                <a:gd name="connsiteY39" fmla="*/ 117437 h 339413"/>
                <a:gd name="connsiteX40" fmla="*/ 277749 w 339413"/>
                <a:gd name="connsiteY40" fmla="*/ 135488 h 339413"/>
                <a:gd name="connsiteX41" fmla="*/ 308558 w 339413"/>
                <a:gd name="connsiteY41" fmla="*/ 143186 h 339413"/>
                <a:gd name="connsiteX42" fmla="*/ 308558 w 339413"/>
                <a:gd name="connsiteY42" fmla="*/ 196228 h 339413"/>
                <a:gd name="connsiteX43" fmla="*/ 285447 w 339413"/>
                <a:gd name="connsiteY43" fmla="*/ 202013 h 339413"/>
                <a:gd name="connsiteX44" fmla="*/ 277178 w 339413"/>
                <a:gd name="connsiteY44" fmla="*/ 205191 h 339413"/>
                <a:gd name="connsiteX45" fmla="*/ 270343 w 339413"/>
                <a:gd name="connsiteY45" fmla="*/ 221977 h 339413"/>
                <a:gd name="connsiteX46" fmla="*/ 286651 w 339413"/>
                <a:gd name="connsiteY46" fmla="*/ 249145 h 339413"/>
                <a:gd name="connsiteX47" fmla="*/ 249145 w 339413"/>
                <a:gd name="connsiteY47" fmla="*/ 286651 h 339413"/>
                <a:gd name="connsiteX48" fmla="*/ 221977 w 339413"/>
                <a:gd name="connsiteY48" fmla="*/ 270343 h 339413"/>
                <a:gd name="connsiteX49" fmla="*/ 203926 w 339413"/>
                <a:gd name="connsiteY49" fmla="*/ 277749 h 339413"/>
                <a:gd name="connsiteX50" fmla="*/ 196228 w 339413"/>
                <a:gd name="connsiteY50" fmla="*/ 308558 h 339413"/>
                <a:gd name="connsiteX51" fmla="*/ 143186 w 339413"/>
                <a:gd name="connsiteY51" fmla="*/ 308558 h 339413"/>
                <a:gd name="connsiteX52" fmla="*/ 137401 w 339413"/>
                <a:gd name="connsiteY52" fmla="*/ 285447 h 339413"/>
                <a:gd name="connsiteX53" fmla="*/ 134223 w 339413"/>
                <a:gd name="connsiteY53" fmla="*/ 277178 h 339413"/>
                <a:gd name="connsiteX54" fmla="*/ 117437 w 339413"/>
                <a:gd name="connsiteY54" fmla="*/ 270343 h 339413"/>
                <a:gd name="connsiteX55" fmla="*/ 90269 w 339413"/>
                <a:gd name="connsiteY55" fmla="*/ 286651 h 339413"/>
                <a:gd name="connsiteX56" fmla="*/ 52763 w 339413"/>
                <a:gd name="connsiteY56" fmla="*/ 249145 h 339413"/>
                <a:gd name="connsiteX57" fmla="*/ 69071 w 339413"/>
                <a:gd name="connsiteY57" fmla="*/ 221977 h 339413"/>
                <a:gd name="connsiteX58" fmla="*/ 61665 w 339413"/>
                <a:gd name="connsiteY58" fmla="*/ 203926 h 339413"/>
                <a:gd name="connsiteX59" fmla="*/ 30856 w 339413"/>
                <a:gd name="connsiteY59" fmla="*/ 196228 h 339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339413" h="339413">
                  <a:moveTo>
                    <a:pt x="13901" y="253928"/>
                  </a:moveTo>
                  <a:lnTo>
                    <a:pt x="85486" y="325513"/>
                  </a:lnTo>
                  <a:lnTo>
                    <a:pt x="111683" y="309777"/>
                  </a:lnTo>
                  <a:lnTo>
                    <a:pt x="119088" y="339414"/>
                  </a:lnTo>
                  <a:lnTo>
                    <a:pt x="220326" y="339414"/>
                  </a:lnTo>
                  <a:lnTo>
                    <a:pt x="227716" y="309777"/>
                  </a:lnTo>
                  <a:lnTo>
                    <a:pt x="253912" y="325513"/>
                  </a:lnTo>
                  <a:lnTo>
                    <a:pt x="325498" y="253928"/>
                  </a:lnTo>
                  <a:lnTo>
                    <a:pt x="309762" y="227731"/>
                  </a:lnTo>
                  <a:lnTo>
                    <a:pt x="339414" y="220326"/>
                  </a:lnTo>
                  <a:lnTo>
                    <a:pt x="339414" y="119088"/>
                  </a:lnTo>
                  <a:lnTo>
                    <a:pt x="309777" y="111698"/>
                  </a:lnTo>
                  <a:lnTo>
                    <a:pt x="325513" y="85501"/>
                  </a:lnTo>
                  <a:lnTo>
                    <a:pt x="253928" y="13916"/>
                  </a:lnTo>
                  <a:lnTo>
                    <a:pt x="227731" y="29652"/>
                  </a:lnTo>
                  <a:lnTo>
                    <a:pt x="220326" y="0"/>
                  </a:lnTo>
                  <a:lnTo>
                    <a:pt x="119088" y="0"/>
                  </a:lnTo>
                  <a:lnTo>
                    <a:pt x="111698" y="29637"/>
                  </a:lnTo>
                  <a:lnTo>
                    <a:pt x="85501" y="13901"/>
                  </a:lnTo>
                  <a:lnTo>
                    <a:pt x="13916" y="85486"/>
                  </a:lnTo>
                  <a:lnTo>
                    <a:pt x="29652" y="111683"/>
                  </a:lnTo>
                  <a:lnTo>
                    <a:pt x="0" y="119088"/>
                  </a:lnTo>
                  <a:lnTo>
                    <a:pt x="0" y="220326"/>
                  </a:lnTo>
                  <a:lnTo>
                    <a:pt x="29637" y="227716"/>
                  </a:lnTo>
                  <a:close/>
                  <a:moveTo>
                    <a:pt x="30856" y="143186"/>
                  </a:moveTo>
                  <a:lnTo>
                    <a:pt x="53967" y="137401"/>
                  </a:lnTo>
                  <a:lnTo>
                    <a:pt x="62236" y="134223"/>
                  </a:lnTo>
                  <a:lnTo>
                    <a:pt x="69071" y="117437"/>
                  </a:lnTo>
                  <a:lnTo>
                    <a:pt x="52763" y="90269"/>
                  </a:lnTo>
                  <a:lnTo>
                    <a:pt x="90269" y="52763"/>
                  </a:lnTo>
                  <a:lnTo>
                    <a:pt x="117437" y="69071"/>
                  </a:lnTo>
                  <a:lnTo>
                    <a:pt x="135488" y="61665"/>
                  </a:lnTo>
                  <a:lnTo>
                    <a:pt x="143186" y="30856"/>
                  </a:lnTo>
                  <a:lnTo>
                    <a:pt x="196228" y="30856"/>
                  </a:lnTo>
                  <a:lnTo>
                    <a:pt x="202013" y="53967"/>
                  </a:lnTo>
                  <a:lnTo>
                    <a:pt x="205191" y="62236"/>
                  </a:lnTo>
                  <a:lnTo>
                    <a:pt x="221977" y="69071"/>
                  </a:lnTo>
                  <a:lnTo>
                    <a:pt x="249145" y="52763"/>
                  </a:lnTo>
                  <a:lnTo>
                    <a:pt x="286651" y="90269"/>
                  </a:lnTo>
                  <a:lnTo>
                    <a:pt x="270343" y="117437"/>
                  </a:lnTo>
                  <a:lnTo>
                    <a:pt x="277749" y="135488"/>
                  </a:lnTo>
                  <a:lnTo>
                    <a:pt x="308558" y="143186"/>
                  </a:lnTo>
                  <a:lnTo>
                    <a:pt x="308558" y="196228"/>
                  </a:lnTo>
                  <a:lnTo>
                    <a:pt x="285447" y="202013"/>
                  </a:lnTo>
                  <a:lnTo>
                    <a:pt x="277178" y="205191"/>
                  </a:lnTo>
                  <a:lnTo>
                    <a:pt x="270343" y="221977"/>
                  </a:lnTo>
                  <a:lnTo>
                    <a:pt x="286651" y="249145"/>
                  </a:lnTo>
                  <a:lnTo>
                    <a:pt x="249145" y="286651"/>
                  </a:lnTo>
                  <a:lnTo>
                    <a:pt x="221977" y="270343"/>
                  </a:lnTo>
                  <a:lnTo>
                    <a:pt x="203926" y="277749"/>
                  </a:lnTo>
                  <a:lnTo>
                    <a:pt x="196228" y="308558"/>
                  </a:lnTo>
                  <a:lnTo>
                    <a:pt x="143186" y="308558"/>
                  </a:lnTo>
                  <a:lnTo>
                    <a:pt x="137401" y="285447"/>
                  </a:lnTo>
                  <a:lnTo>
                    <a:pt x="134223" y="277178"/>
                  </a:lnTo>
                  <a:lnTo>
                    <a:pt x="117437" y="270343"/>
                  </a:lnTo>
                  <a:lnTo>
                    <a:pt x="90269" y="286651"/>
                  </a:lnTo>
                  <a:lnTo>
                    <a:pt x="52763" y="249145"/>
                  </a:lnTo>
                  <a:lnTo>
                    <a:pt x="69071" y="221977"/>
                  </a:lnTo>
                  <a:lnTo>
                    <a:pt x="61665" y="203926"/>
                  </a:lnTo>
                  <a:lnTo>
                    <a:pt x="30856" y="196228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="" xmlns:a16="http://schemas.microsoft.com/office/drawing/2014/main" id="{CDD5EEA0-72CD-433D-95ED-2AE2A681CD3C}"/>
                </a:ext>
              </a:extLst>
            </p:cNvPr>
            <p:cNvSpPr/>
            <p:nvPr/>
          </p:nvSpPr>
          <p:spPr>
            <a:xfrm>
              <a:off x="3959528" y="1362610"/>
              <a:ext cx="154279" cy="154279"/>
            </a:xfrm>
            <a:custGeom>
              <a:avLst/>
              <a:gdLst>
                <a:gd name="connsiteX0" fmla="*/ 77140 w 154279"/>
                <a:gd name="connsiteY0" fmla="*/ 154279 h 154279"/>
                <a:gd name="connsiteX1" fmla="*/ 154279 w 154279"/>
                <a:gd name="connsiteY1" fmla="*/ 77140 h 154279"/>
                <a:gd name="connsiteX2" fmla="*/ 77140 w 154279"/>
                <a:gd name="connsiteY2" fmla="*/ 0 h 154279"/>
                <a:gd name="connsiteX3" fmla="*/ 0 w 154279"/>
                <a:gd name="connsiteY3" fmla="*/ 77140 h 154279"/>
                <a:gd name="connsiteX4" fmla="*/ 77140 w 154279"/>
                <a:gd name="connsiteY4" fmla="*/ 154279 h 154279"/>
                <a:gd name="connsiteX5" fmla="*/ 77140 w 154279"/>
                <a:gd name="connsiteY5" fmla="*/ 30856 h 154279"/>
                <a:gd name="connsiteX6" fmla="*/ 123423 w 154279"/>
                <a:gd name="connsiteY6" fmla="*/ 77140 h 154279"/>
                <a:gd name="connsiteX7" fmla="*/ 77140 w 154279"/>
                <a:gd name="connsiteY7" fmla="*/ 123423 h 154279"/>
                <a:gd name="connsiteX8" fmla="*/ 30856 w 154279"/>
                <a:gd name="connsiteY8" fmla="*/ 77140 h 154279"/>
                <a:gd name="connsiteX9" fmla="*/ 77140 w 154279"/>
                <a:gd name="connsiteY9" fmla="*/ 30856 h 154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4279" h="154279">
                  <a:moveTo>
                    <a:pt x="77140" y="154279"/>
                  </a:moveTo>
                  <a:cubicBezTo>
                    <a:pt x="119674" y="154279"/>
                    <a:pt x="154279" y="119674"/>
                    <a:pt x="154279" y="77140"/>
                  </a:cubicBezTo>
                  <a:cubicBezTo>
                    <a:pt x="154279" y="34605"/>
                    <a:pt x="119674" y="0"/>
                    <a:pt x="77140" y="0"/>
                  </a:cubicBezTo>
                  <a:cubicBezTo>
                    <a:pt x="34605" y="0"/>
                    <a:pt x="0" y="34605"/>
                    <a:pt x="0" y="77140"/>
                  </a:cubicBezTo>
                  <a:cubicBezTo>
                    <a:pt x="0" y="119674"/>
                    <a:pt x="34605" y="154279"/>
                    <a:pt x="77140" y="154279"/>
                  </a:cubicBezTo>
                  <a:close/>
                  <a:moveTo>
                    <a:pt x="77140" y="30856"/>
                  </a:moveTo>
                  <a:cubicBezTo>
                    <a:pt x="102657" y="30856"/>
                    <a:pt x="123423" y="51622"/>
                    <a:pt x="123423" y="77140"/>
                  </a:cubicBezTo>
                  <a:cubicBezTo>
                    <a:pt x="123423" y="102657"/>
                    <a:pt x="102657" y="123423"/>
                    <a:pt x="77140" y="123423"/>
                  </a:cubicBezTo>
                  <a:cubicBezTo>
                    <a:pt x="51622" y="123423"/>
                    <a:pt x="30856" y="102657"/>
                    <a:pt x="30856" y="77140"/>
                  </a:cubicBezTo>
                  <a:cubicBezTo>
                    <a:pt x="30856" y="51622"/>
                    <a:pt x="51622" y="30856"/>
                    <a:pt x="77140" y="30856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="" xmlns:a16="http://schemas.microsoft.com/office/drawing/2014/main" id="{ABB7FCD4-8B3C-4A0F-8748-DBFE04DBB1EB}"/>
                </a:ext>
              </a:extLst>
            </p:cNvPr>
            <p:cNvSpPr/>
            <p:nvPr/>
          </p:nvSpPr>
          <p:spPr>
            <a:xfrm>
              <a:off x="3805249" y="1424321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="" xmlns:a16="http://schemas.microsoft.com/office/drawing/2014/main" id="{F17CA2BB-74D1-46CD-BB86-EADBF87CDEC8}"/>
                </a:ext>
              </a:extLst>
            </p:cNvPr>
            <p:cNvSpPr/>
            <p:nvPr/>
          </p:nvSpPr>
          <p:spPr>
            <a:xfrm>
              <a:off x="3743537" y="1424321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="" xmlns:a16="http://schemas.microsoft.com/office/drawing/2014/main" id="{C21A3E25-AC84-4FBE-9388-85D16917DE9C}"/>
                </a:ext>
              </a:extLst>
            </p:cNvPr>
            <p:cNvSpPr/>
            <p:nvPr/>
          </p:nvSpPr>
          <p:spPr>
            <a:xfrm>
              <a:off x="3743537" y="1362610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="" xmlns:a16="http://schemas.microsoft.com/office/drawing/2014/main" id="{837124A0-5A6E-4574-8493-2D1269481332}"/>
                </a:ext>
              </a:extLst>
            </p:cNvPr>
            <p:cNvSpPr/>
            <p:nvPr/>
          </p:nvSpPr>
          <p:spPr>
            <a:xfrm>
              <a:off x="3743537" y="1300898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="" xmlns:a16="http://schemas.microsoft.com/office/drawing/2014/main" id="{1BE06B77-2D02-4761-BB50-66F76270ACC0}"/>
                </a:ext>
              </a:extLst>
            </p:cNvPr>
            <p:cNvSpPr/>
            <p:nvPr/>
          </p:nvSpPr>
          <p:spPr>
            <a:xfrm>
              <a:off x="3558402" y="930628"/>
              <a:ext cx="956530" cy="956530"/>
            </a:xfrm>
            <a:custGeom>
              <a:avLst/>
              <a:gdLst>
                <a:gd name="connsiteX0" fmla="*/ 956530 w 956530"/>
                <a:gd name="connsiteY0" fmla="*/ 169707 h 956530"/>
                <a:gd name="connsiteX1" fmla="*/ 786823 w 956530"/>
                <a:gd name="connsiteY1" fmla="*/ 0 h 956530"/>
                <a:gd name="connsiteX2" fmla="*/ 617116 w 956530"/>
                <a:gd name="connsiteY2" fmla="*/ 169707 h 956530"/>
                <a:gd name="connsiteX3" fmla="*/ 623689 w 956530"/>
                <a:gd name="connsiteY3" fmla="*/ 215991 h 956530"/>
                <a:gd name="connsiteX4" fmla="*/ 332842 w 956530"/>
                <a:gd name="connsiteY4" fmla="*/ 215991 h 956530"/>
                <a:gd name="connsiteX5" fmla="*/ 339414 w 956530"/>
                <a:gd name="connsiteY5" fmla="*/ 169707 h 956530"/>
                <a:gd name="connsiteX6" fmla="*/ 169707 w 956530"/>
                <a:gd name="connsiteY6" fmla="*/ 0 h 956530"/>
                <a:gd name="connsiteX7" fmla="*/ 0 w 956530"/>
                <a:gd name="connsiteY7" fmla="*/ 169707 h 956530"/>
                <a:gd name="connsiteX8" fmla="*/ 51406 w 956530"/>
                <a:gd name="connsiteY8" fmla="*/ 291140 h 956530"/>
                <a:gd name="connsiteX9" fmla="*/ 46284 w 956530"/>
                <a:gd name="connsiteY9" fmla="*/ 323986 h 956530"/>
                <a:gd name="connsiteX10" fmla="*/ 46284 w 956530"/>
                <a:gd name="connsiteY10" fmla="*/ 694256 h 956530"/>
                <a:gd name="connsiteX11" fmla="*/ 154279 w 956530"/>
                <a:gd name="connsiteY11" fmla="*/ 802251 h 956530"/>
                <a:gd name="connsiteX12" fmla="*/ 329880 w 956530"/>
                <a:gd name="connsiteY12" fmla="*/ 802251 h 956530"/>
                <a:gd name="connsiteX13" fmla="*/ 299024 w 956530"/>
                <a:gd name="connsiteY13" fmla="*/ 863963 h 956530"/>
                <a:gd name="connsiteX14" fmla="*/ 277702 w 956530"/>
                <a:gd name="connsiteY14" fmla="*/ 863963 h 956530"/>
                <a:gd name="connsiteX15" fmla="*/ 200563 w 956530"/>
                <a:gd name="connsiteY15" fmla="*/ 941102 h 956530"/>
                <a:gd name="connsiteX16" fmla="*/ 200563 w 956530"/>
                <a:gd name="connsiteY16" fmla="*/ 956530 h 956530"/>
                <a:gd name="connsiteX17" fmla="*/ 755967 w 956530"/>
                <a:gd name="connsiteY17" fmla="*/ 956530 h 956530"/>
                <a:gd name="connsiteX18" fmla="*/ 755967 w 956530"/>
                <a:gd name="connsiteY18" fmla="*/ 941102 h 956530"/>
                <a:gd name="connsiteX19" fmla="*/ 678828 w 956530"/>
                <a:gd name="connsiteY19" fmla="*/ 863963 h 956530"/>
                <a:gd name="connsiteX20" fmla="*/ 657507 w 956530"/>
                <a:gd name="connsiteY20" fmla="*/ 863963 h 956530"/>
                <a:gd name="connsiteX21" fmla="*/ 626651 w 956530"/>
                <a:gd name="connsiteY21" fmla="*/ 802251 h 956530"/>
                <a:gd name="connsiteX22" fmla="*/ 802251 w 956530"/>
                <a:gd name="connsiteY22" fmla="*/ 802251 h 956530"/>
                <a:gd name="connsiteX23" fmla="*/ 910247 w 956530"/>
                <a:gd name="connsiteY23" fmla="*/ 694256 h 956530"/>
                <a:gd name="connsiteX24" fmla="*/ 910247 w 956530"/>
                <a:gd name="connsiteY24" fmla="*/ 323986 h 956530"/>
                <a:gd name="connsiteX25" fmla="*/ 905124 w 956530"/>
                <a:gd name="connsiteY25" fmla="*/ 291140 h 956530"/>
                <a:gd name="connsiteX26" fmla="*/ 956530 w 956530"/>
                <a:gd name="connsiteY26" fmla="*/ 169707 h 956530"/>
                <a:gd name="connsiteX27" fmla="*/ 138851 w 956530"/>
                <a:gd name="connsiteY27" fmla="*/ 123423 h 956530"/>
                <a:gd name="connsiteX28" fmla="*/ 169707 w 956530"/>
                <a:gd name="connsiteY28" fmla="*/ 92567 h 956530"/>
                <a:gd name="connsiteX29" fmla="*/ 200563 w 956530"/>
                <a:gd name="connsiteY29" fmla="*/ 123423 h 956530"/>
                <a:gd name="connsiteX30" fmla="*/ 169707 w 956530"/>
                <a:gd name="connsiteY30" fmla="*/ 154279 h 956530"/>
                <a:gd name="connsiteX31" fmla="*/ 138851 w 956530"/>
                <a:gd name="connsiteY31" fmla="*/ 123423 h 956530"/>
                <a:gd name="connsiteX32" fmla="*/ 169707 w 956530"/>
                <a:gd name="connsiteY32" fmla="*/ 185135 h 956530"/>
                <a:gd name="connsiteX33" fmla="*/ 231419 w 956530"/>
                <a:gd name="connsiteY33" fmla="*/ 246847 h 956530"/>
                <a:gd name="connsiteX34" fmla="*/ 231419 w 956530"/>
                <a:gd name="connsiteY34" fmla="*/ 293902 h 956530"/>
                <a:gd name="connsiteX35" fmla="*/ 169707 w 956530"/>
                <a:gd name="connsiteY35" fmla="*/ 308558 h 956530"/>
                <a:gd name="connsiteX36" fmla="*/ 107995 w 956530"/>
                <a:gd name="connsiteY36" fmla="*/ 293902 h 956530"/>
                <a:gd name="connsiteX37" fmla="*/ 107995 w 956530"/>
                <a:gd name="connsiteY37" fmla="*/ 246847 h 956530"/>
                <a:gd name="connsiteX38" fmla="*/ 169707 w 956530"/>
                <a:gd name="connsiteY38" fmla="*/ 185135 h 956530"/>
                <a:gd name="connsiteX39" fmla="*/ 138851 w 956530"/>
                <a:gd name="connsiteY39" fmla="*/ 336467 h 956530"/>
                <a:gd name="connsiteX40" fmla="*/ 169707 w 956530"/>
                <a:gd name="connsiteY40" fmla="*/ 339414 h 956530"/>
                <a:gd name="connsiteX41" fmla="*/ 266980 w 956530"/>
                <a:gd name="connsiteY41" fmla="*/ 308558 h 956530"/>
                <a:gd name="connsiteX42" fmla="*/ 689566 w 956530"/>
                <a:gd name="connsiteY42" fmla="*/ 308558 h 956530"/>
                <a:gd name="connsiteX43" fmla="*/ 786839 w 956530"/>
                <a:gd name="connsiteY43" fmla="*/ 339414 h 956530"/>
                <a:gd name="connsiteX44" fmla="*/ 817694 w 956530"/>
                <a:gd name="connsiteY44" fmla="*/ 336467 h 956530"/>
                <a:gd name="connsiteX45" fmla="*/ 817694 w 956530"/>
                <a:gd name="connsiteY45" fmla="*/ 694256 h 956530"/>
                <a:gd name="connsiteX46" fmla="*/ 802267 w 956530"/>
                <a:gd name="connsiteY46" fmla="*/ 709684 h 956530"/>
                <a:gd name="connsiteX47" fmla="*/ 154279 w 956530"/>
                <a:gd name="connsiteY47" fmla="*/ 709684 h 956530"/>
                <a:gd name="connsiteX48" fmla="*/ 138851 w 956530"/>
                <a:gd name="connsiteY48" fmla="*/ 694256 h 956530"/>
                <a:gd name="connsiteX49" fmla="*/ 786823 w 956530"/>
                <a:gd name="connsiteY49" fmla="*/ 308558 h 956530"/>
                <a:gd name="connsiteX50" fmla="*/ 725112 w 956530"/>
                <a:gd name="connsiteY50" fmla="*/ 293902 h 956530"/>
                <a:gd name="connsiteX51" fmla="*/ 725112 w 956530"/>
                <a:gd name="connsiteY51" fmla="*/ 246847 h 956530"/>
                <a:gd name="connsiteX52" fmla="*/ 786823 w 956530"/>
                <a:gd name="connsiteY52" fmla="*/ 185135 h 956530"/>
                <a:gd name="connsiteX53" fmla="*/ 848535 w 956530"/>
                <a:gd name="connsiteY53" fmla="*/ 246847 h 956530"/>
                <a:gd name="connsiteX54" fmla="*/ 848535 w 956530"/>
                <a:gd name="connsiteY54" fmla="*/ 293902 h 956530"/>
                <a:gd name="connsiteX55" fmla="*/ 786823 w 956530"/>
                <a:gd name="connsiteY55" fmla="*/ 308558 h 956530"/>
                <a:gd name="connsiteX56" fmla="*/ 755967 w 956530"/>
                <a:gd name="connsiteY56" fmla="*/ 123423 h 956530"/>
                <a:gd name="connsiteX57" fmla="*/ 786823 w 956530"/>
                <a:gd name="connsiteY57" fmla="*/ 92567 h 956530"/>
                <a:gd name="connsiteX58" fmla="*/ 817679 w 956530"/>
                <a:gd name="connsiteY58" fmla="*/ 123423 h 956530"/>
                <a:gd name="connsiteX59" fmla="*/ 786823 w 956530"/>
                <a:gd name="connsiteY59" fmla="*/ 154279 h 956530"/>
                <a:gd name="connsiteX60" fmla="*/ 755967 w 956530"/>
                <a:gd name="connsiteY60" fmla="*/ 123423 h 956530"/>
                <a:gd name="connsiteX61" fmla="*/ 786823 w 956530"/>
                <a:gd name="connsiteY61" fmla="*/ 30856 h 956530"/>
                <a:gd name="connsiteX62" fmla="*/ 925674 w 956530"/>
                <a:gd name="connsiteY62" fmla="*/ 169707 h 956530"/>
                <a:gd name="connsiteX63" fmla="*/ 879391 w 956530"/>
                <a:gd name="connsiteY63" fmla="*/ 272904 h 956530"/>
                <a:gd name="connsiteX64" fmla="*/ 879391 w 956530"/>
                <a:gd name="connsiteY64" fmla="*/ 246847 h 956530"/>
                <a:gd name="connsiteX65" fmla="*/ 831456 w 956530"/>
                <a:gd name="connsiteY65" fmla="*/ 165804 h 956530"/>
                <a:gd name="connsiteX66" fmla="*/ 848535 w 956530"/>
                <a:gd name="connsiteY66" fmla="*/ 123423 h 956530"/>
                <a:gd name="connsiteX67" fmla="*/ 786823 w 956530"/>
                <a:gd name="connsiteY67" fmla="*/ 61712 h 956530"/>
                <a:gd name="connsiteX68" fmla="*/ 725112 w 956530"/>
                <a:gd name="connsiteY68" fmla="*/ 123423 h 956530"/>
                <a:gd name="connsiteX69" fmla="*/ 742190 w 956530"/>
                <a:gd name="connsiteY69" fmla="*/ 165804 h 956530"/>
                <a:gd name="connsiteX70" fmla="*/ 694256 w 956530"/>
                <a:gd name="connsiteY70" fmla="*/ 246847 h 956530"/>
                <a:gd name="connsiteX71" fmla="*/ 694256 w 956530"/>
                <a:gd name="connsiteY71" fmla="*/ 272904 h 956530"/>
                <a:gd name="connsiteX72" fmla="*/ 647972 w 956530"/>
                <a:gd name="connsiteY72" fmla="*/ 169707 h 956530"/>
                <a:gd name="connsiteX73" fmla="*/ 786823 w 956530"/>
                <a:gd name="connsiteY73" fmla="*/ 30856 h 956530"/>
                <a:gd name="connsiteX74" fmla="*/ 635846 w 956530"/>
                <a:gd name="connsiteY74" fmla="*/ 246847 h 956530"/>
                <a:gd name="connsiteX75" fmla="*/ 656010 w 956530"/>
                <a:gd name="connsiteY75" fmla="*/ 277702 h 956530"/>
                <a:gd name="connsiteX76" fmla="*/ 300520 w 956530"/>
                <a:gd name="connsiteY76" fmla="*/ 277702 h 956530"/>
                <a:gd name="connsiteX77" fmla="*/ 320684 w 956530"/>
                <a:gd name="connsiteY77" fmla="*/ 246847 h 956530"/>
                <a:gd name="connsiteX78" fmla="*/ 30856 w 956530"/>
                <a:gd name="connsiteY78" fmla="*/ 169707 h 956530"/>
                <a:gd name="connsiteX79" fmla="*/ 169707 w 956530"/>
                <a:gd name="connsiteY79" fmla="*/ 30856 h 956530"/>
                <a:gd name="connsiteX80" fmla="*/ 308558 w 956530"/>
                <a:gd name="connsiteY80" fmla="*/ 169707 h 956530"/>
                <a:gd name="connsiteX81" fmla="*/ 262274 w 956530"/>
                <a:gd name="connsiteY81" fmla="*/ 272904 h 956530"/>
                <a:gd name="connsiteX82" fmla="*/ 262274 w 956530"/>
                <a:gd name="connsiteY82" fmla="*/ 246847 h 956530"/>
                <a:gd name="connsiteX83" fmla="*/ 214340 w 956530"/>
                <a:gd name="connsiteY83" fmla="*/ 165804 h 956530"/>
                <a:gd name="connsiteX84" fmla="*/ 231419 w 956530"/>
                <a:gd name="connsiteY84" fmla="*/ 123423 h 956530"/>
                <a:gd name="connsiteX85" fmla="*/ 169707 w 956530"/>
                <a:gd name="connsiteY85" fmla="*/ 61712 h 956530"/>
                <a:gd name="connsiteX86" fmla="*/ 107995 w 956530"/>
                <a:gd name="connsiteY86" fmla="*/ 123423 h 956530"/>
                <a:gd name="connsiteX87" fmla="*/ 125074 w 956530"/>
                <a:gd name="connsiteY87" fmla="*/ 165804 h 956530"/>
                <a:gd name="connsiteX88" fmla="*/ 77140 w 956530"/>
                <a:gd name="connsiteY88" fmla="*/ 246847 h 956530"/>
                <a:gd name="connsiteX89" fmla="*/ 77140 w 956530"/>
                <a:gd name="connsiteY89" fmla="*/ 272904 h 956530"/>
                <a:gd name="connsiteX90" fmla="*/ 30856 w 956530"/>
                <a:gd name="connsiteY90" fmla="*/ 169707 h 956530"/>
                <a:gd name="connsiteX91" fmla="*/ 722473 w 956530"/>
                <a:gd name="connsiteY91" fmla="*/ 925674 h 956530"/>
                <a:gd name="connsiteX92" fmla="*/ 234057 w 956530"/>
                <a:gd name="connsiteY92" fmla="*/ 925674 h 956530"/>
                <a:gd name="connsiteX93" fmla="*/ 277702 w 956530"/>
                <a:gd name="connsiteY93" fmla="*/ 894819 h 956530"/>
                <a:gd name="connsiteX94" fmla="*/ 678828 w 956530"/>
                <a:gd name="connsiteY94" fmla="*/ 894819 h 956530"/>
                <a:gd name="connsiteX95" fmla="*/ 722473 w 956530"/>
                <a:gd name="connsiteY95" fmla="*/ 925674 h 956530"/>
                <a:gd name="connsiteX96" fmla="*/ 623010 w 956530"/>
                <a:gd name="connsiteY96" fmla="*/ 863963 h 956530"/>
                <a:gd name="connsiteX97" fmla="*/ 333520 w 956530"/>
                <a:gd name="connsiteY97" fmla="*/ 863963 h 956530"/>
                <a:gd name="connsiteX98" fmla="*/ 364376 w 956530"/>
                <a:gd name="connsiteY98" fmla="*/ 802251 h 956530"/>
                <a:gd name="connsiteX99" fmla="*/ 592154 w 956530"/>
                <a:gd name="connsiteY99" fmla="*/ 802251 h 956530"/>
                <a:gd name="connsiteX100" fmla="*/ 879391 w 956530"/>
                <a:gd name="connsiteY100" fmla="*/ 323986 h 956530"/>
                <a:gd name="connsiteX101" fmla="*/ 879391 w 956530"/>
                <a:gd name="connsiteY101" fmla="*/ 694256 h 956530"/>
                <a:gd name="connsiteX102" fmla="*/ 802251 w 956530"/>
                <a:gd name="connsiteY102" fmla="*/ 771395 h 956530"/>
                <a:gd name="connsiteX103" fmla="*/ 154279 w 956530"/>
                <a:gd name="connsiteY103" fmla="*/ 771395 h 956530"/>
                <a:gd name="connsiteX104" fmla="*/ 77140 w 956530"/>
                <a:gd name="connsiteY104" fmla="*/ 694256 h 956530"/>
                <a:gd name="connsiteX105" fmla="*/ 77140 w 956530"/>
                <a:gd name="connsiteY105" fmla="*/ 323986 h 956530"/>
                <a:gd name="connsiteX106" fmla="*/ 78327 w 956530"/>
                <a:gd name="connsiteY106" fmla="*/ 312477 h 956530"/>
                <a:gd name="connsiteX107" fmla="*/ 107995 w 956530"/>
                <a:gd name="connsiteY107" fmla="*/ 327627 h 956530"/>
                <a:gd name="connsiteX108" fmla="*/ 107995 w 956530"/>
                <a:gd name="connsiteY108" fmla="*/ 694256 h 956530"/>
                <a:gd name="connsiteX109" fmla="*/ 154279 w 956530"/>
                <a:gd name="connsiteY109" fmla="*/ 740540 h 956530"/>
                <a:gd name="connsiteX110" fmla="*/ 802251 w 956530"/>
                <a:gd name="connsiteY110" fmla="*/ 740540 h 956530"/>
                <a:gd name="connsiteX111" fmla="*/ 848535 w 956530"/>
                <a:gd name="connsiteY111" fmla="*/ 694256 h 956530"/>
                <a:gd name="connsiteX112" fmla="*/ 848535 w 956530"/>
                <a:gd name="connsiteY112" fmla="*/ 327627 h 956530"/>
                <a:gd name="connsiteX113" fmla="*/ 878203 w 956530"/>
                <a:gd name="connsiteY113" fmla="*/ 312477 h 956530"/>
                <a:gd name="connsiteX114" fmla="*/ 879391 w 956530"/>
                <a:gd name="connsiteY114" fmla="*/ 323986 h 95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956530" h="956530">
                  <a:moveTo>
                    <a:pt x="956530" y="169707"/>
                  </a:moveTo>
                  <a:cubicBezTo>
                    <a:pt x="956530" y="76137"/>
                    <a:pt x="880393" y="0"/>
                    <a:pt x="786823" y="0"/>
                  </a:cubicBezTo>
                  <a:cubicBezTo>
                    <a:pt x="693253" y="0"/>
                    <a:pt x="617116" y="76137"/>
                    <a:pt x="617116" y="169707"/>
                  </a:cubicBezTo>
                  <a:cubicBezTo>
                    <a:pt x="617116" y="185767"/>
                    <a:pt x="619508" y="201257"/>
                    <a:pt x="623689" y="215991"/>
                  </a:cubicBezTo>
                  <a:lnTo>
                    <a:pt x="332842" y="215991"/>
                  </a:lnTo>
                  <a:cubicBezTo>
                    <a:pt x="337023" y="201257"/>
                    <a:pt x="339414" y="185767"/>
                    <a:pt x="339414" y="169707"/>
                  </a:cubicBezTo>
                  <a:cubicBezTo>
                    <a:pt x="339414" y="76137"/>
                    <a:pt x="263277" y="0"/>
                    <a:pt x="169707" y="0"/>
                  </a:cubicBezTo>
                  <a:cubicBezTo>
                    <a:pt x="76137" y="0"/>
                    <a:pt x="0" y="76137"/>
                    <a:pt x="0" y="169707"/>
                  </a:cubicBezTo>
                  <a:cubicBezTo>
                    <a:pt x="0" y="217287"/>
                    <a:pt x="19748" y="260300"/>
                    <a:pt x="51406" y="291140"/>
                  </a:cubicBezTo>
                  <a:cubicBezTo>
                    <a:pt x="48012" y="301739"/>
                    <a:pt x="46284" y="312755"/>
                    <a:pt x="46284" y="323986"/>
                  </a:cubicBezTo>
                  <a:lnTo>
                    <a:pt x="46284" y="694256"/>
                  </a:lnTo>
                  <a:cubicBezTo>
                    <a:pt x="46284" y="753792"/>
                    <a:pt x="94743" y="802251"/>
                    <a:pt x="154279" y="802251"/>
                  </a:cubicBezTo>
                  <a:lnTo>
                    <a:pt x="329880" y="802251"/>
                  </a:lnTo>
                  <a:lnTo>
                    <a:pt x="299024" y="863963"/>
                  </a:lnTo>
                  <a:lnTo>
                    <a:pt x="277702" y="863963"/>
                  </a:lnTo>
                  <a:cubicBezTo>
                    <a:pt x="235168" y="863963"/>
                    <a:pt x="200563" y="898568"/>
                    <a:pt x="200563" y="941102"/>
                  </a:cubicBezTo>
                  <a:lnTo>
                    <a:pt x="200563" y="956530"/>
                  </a:lnTo>
                  <a:lnTo>
                    <a:pt x="755967" y="956530"/>
                  </a:lnTo>
                  <a:lnTo>
                    <a:pt x="755967" y="941102"/>
                  </a:lnTo>
                  <a:cubicBezTo>
                    <a:pt x="755967" y="898568"/>
                    <a:pt x="721363" y="863963"/>
                    <a:pt x="678828" y="863963"/>
                  </a:cubicBezTo>
                  <a:lnTo>
                    <a:pt x="657507" y="863963"/>
                  </a:lnTo>
                  <a:lnTo>
                    <a:pt x="626651" y="802251"/>
                  </a:lnTo>
                  <a:lnTo>
                    <a:pt x="802251" y="802251"/>
                  </a:lnTo>
                  <a:cubicBezTo>
                    <a:pt x="861787" y="802251"/>
                    <a:pt x="910247" y="753792"/>
                    <a:pt x="910247" y="694256"/>
                  </a:cubicBezTo>
                  <a:lnTo>
                    <a:pt x="910247" y="323986"/>
                  </a:lnTo>
                  <a:cubicBezTo>
                    <a:pt x="910247" y="312755"/>
                    <a:pt x="908534" y="301739"/>
                    <a:pt x="905124" y="291140"/>
                  </a:cubicBezTo>
                  <a:cubicBezTo>
                    <a:pt x="936783" y="260300"/>
                    <a:pt x="956530" y="217287"/>
                    <a:pt x="956530" y="169707"/>
                  </a:cubicBezTo>
                  <a:close/>
                  <a:moveTo>
                    <a:pt x="138851" y="123423"/>
                  </a:moveTo>
                  <a:cubicBezTo>
                    <a:pt x="138851" y="106406"/>
                    <a:pt x="152690" y="92567"/>
                    <a:pt x="169707" y="92567"/>
                  </a:cubicBezTo>
                  <a:cubicBezTo>
                    <a:pt x="186724" y="92567"/>
                    <a:pt x="200563" y="106406"/>
                    <a:pt x="200563" y="123423"/>
                  </a:cubicBezTo>
                  <a:cubicBezTo>
                    <a:pt x="200563" y="140440"/>
                    <a:pt x="186724" y="154279"/>
                    <a:pt x="169707" y="154279"/>
                  </a:cubicBezTo>
                  <a:cubicBezTo>
                    <a:pt x="152690" y="154279"/>
                    <a:pt x="138851" y="140440"/>
                    <a:pt x="138851" y="123423"/>
                  </a:cubicBezTo>
                  <a:close/>
                  <a:moveTo>
                    <a:pt x="169707" y="185135"/>
                  </a:moveTo>
                  <a:cubicBezTo>
                    <a:pt x="203741" y="185135"/>
                    <a:pt x="231419" y="212813"/>
                    <a:pt x="231419" y="246847"/>
                  </a:cubicBezTo>
                  <a:lnTo>
                    <a:pt x="231419" y="293902"/>
                  </a:lnTo>
                  <a:cubicBezTo>
                    <a:pt x="212797" y="303205"/>
                    <a:pt x="191892" y="308558"/>
                    <a:pt x="169707" y="308558"/>
                  </a:cubicBezTo>
                  <a:cubicBezTo>
                    <a:pt x="147522" y="308558"/>
                    <a:pt x="126617" y="303205"/>
                    <a:pt x="107995" y="293902"/>
                  </a:cubicBezTo>
                  <a:lnTo>
                    <a:pt x="107995" y="246847"/>
                  </a:lnTo>
                  <a:cubicBezTo>
                    <a:pt x="107995" y="212813"/>
                    <a:pt x="135673" y="185135"/>
                    <a:pt x="169707" y="185135"/>
                  </a:cubicBezTo>
                  <a:close/>
                  <a:moveTo>
                    <a:pt x="138851" y="336467"/>
                  </a:moveTo>
                  <a:cubicBezTo>
                    <a:pt x="148879" y="338319"/>
                    <a:pt x="159154" y="339414"/>
                    <a:pt x="169707" y="339414"/>
                  </a:cubicBezTo>
                  <a:cubicBezTo>
                    <a:pt x="205901" y="339414"/>
                    <a:pt x="239395" y="327936"/>
                    <a:pt x="266980" y="308558"/>
                  </a:cubicBezTo>
                  <a:lnTo>
                    <a:pt x="689566" y="308558"/>
                  </a:lnTo>
                  <a:cubicBezTo>
                    <a:pt x="717135" y="327936"/>
                    <a:pt x="750645" y="339414"/>
                    <a:pt x="786839" y="339414"/>
                  </a:cubicBezTo>
                  <a:cubicBezTo>
                    <a:pt x="797391" y="339414"/>
                    <a:pt x="807666" y="338319"/>
                    <a:pt x="817694" y="336467"/>
                  </a:cubicBezTo>
                  <a:lnTo>
                    <a:pt x="817694" y="694256"/>
                  </a:lnTo>
                  <a:cubicBezTo>
                    <a:pt x="817694" y="702772"/>
                    <a:pt x="810783" y="709684"/>
                    <a:pt x="802267" y="709684"/>
                  </a:cubicBezTo>
                  <a:lnTo>
                    <a:pt x="154279" y="709684"/>
                  </a:lnTo>
                  <a:cubicBezTo>
                    <a:pt x="145763" y="709684"/>
                    <a:pt x="138851" y="702772"/>
                    <a:pt x="138851" y="694256"/>
                  </a:cubicBezTo>
                  <a:close/>
                  <a:moveTo>
                    <a:pt x="786823" y="308558"/>
                  </a:moveTo>
                  <a:cubicBezTo>
                    <a:pt x="764638" y="308558"/>
                    <a:pt x="743733" y="303205"/>
                    <a:pt x="725112" y="293902"/>
                  </a:cubicBezTo>
                  <a:lnTo>
                    <a:pt x="725112" y="246847"/>
                  </a:lnTo>
                  <a:cubicBezTo>
                    <a:pt x="725112" y="212813"/>
                    <a:pt x="752789" y="185135"/>
                    <a:pt x="786823" y="185135"/>
                  </a:cubicBezTo>
                  <a:cubicBezTo>
                    <a:pt x="820857" y="185135"/>
                    <a:pt x="848535" y="212813"/>
                    <a:pt x="848535" y="246847"/>
                  </a:cubicBezTo>
                  <a:lnTo>
                    <a:pt x="848535" y="293902"/>
                  </a:lnTo>
                  <a:cubicBezTo>
                    <a:pt x="829913" y="303205"/>
                    <a:pt x="809009" y="308558"/>
                    <a:pt x="786823" y="308558"/>
                  </a:cubicBezTo>
                  <a:close/>
                  <a:moveTo>
                    <a:pt x="755967" y="123423"/>
                  </a:moveTo>
                  <a:cubicBezTo>
                    <a:pt x="755967" y="106406"/>
                    <a:pt x="769806" y="92567"/>
                    <a:pt x="786823" y="92567"/>
                  </a:cubicBezTo>
                  <a:cubicBezTo>
                    <a:pt x="803840" y="92567"/>
                    <a:pt x="817679" y="106406"/>
                    <a:pt x="817679" y="123423"/>
                  </a:cubicBezTo>
                  <a:cubicBezTo>
                    <a:pt x="817679" y="140440"/>
                    <a:pt x="803840" y="154279"/>
                    <a:pt x="786823" y="154279"/>
                  </a:cubicBezTo>
                  <a:cubicBezTo>
                    <a:pt x="769806" y="154279"/>
                    <a:pt x="755967" y="140440"/>
                    <a:pt x="755967" y="123423"/>
                  </a:cubicBezTo>
                  <a:close/>
                  <a:moveTo>
                    <a:pt x="786823" y="30856"/>
                  </a:moveTo>
                  <a:cubicBezTo>
                    <a:pt x="863392" y="30856"/>
                    <a:pt x="925674" y="93138"/>
                    <a:pt x="925674" y="169707"/>
                  </a:cubicBezTo>
                  <a:cubicBezTo>
                    <a:pt x="925674" y="210699"/>
                    <a:pt x="907716" y="247479"/>
                    <a:pt x="879391" y="272904"/>
                  </a:cubicBezTo>
                  <a:lnTo>
                    <a:pt x="879391" y="246847"/>
                  </a:lnTo>
                  <a:cubicBezTo>
                    <a:pt x="879391" y="211979"/>
                    <a:pt x="860013" y="181586"/>
                    <a:pt x="831456" y="165804"/>
                  </a:cubicBezTo>
                  <a:cubicBezTo>
                    <a:pt x="841978" y="154726"/>
                    <a:pt x="848535" y="139869"/>
                    <a:pt x="848535" y="123423"/>
                  </a:cubicBezTo>
                  <a:cubicBezTo>
                    <a:pt x="848535" y="89389"/>
                    <a:pt x="820857" y="61712"/>
                    <a:pt x="786823" y="61712"/>
                  </a:cubicBezTo>
                  <a:cubicBezTo>
                    <a:pt x="752789" y="61712"/>
                    <a:pt x="725112" y="89389"/>
                    <a:pt x="725112" y="123423"/>
                  </a:cubicBezTo>
                  <a:cubicBezTo>
                    <a:pt x="725112" y="139869"/>
                    <a:pt x="731668" y="154726"/>
                    <a:pt x="742190" y="165804"/>
                  </a:cubicBezTo>
                  <a:cubicBezTo>
                    <a:pt x="713633" y="181586"/>
                    <a:pt x="694256" y="211979"/>
                    <a:pt x="694256" y="246847"/>
                  </a:cubicBezTo>
                  <a:lnTo>
                    <a:pt x="694256" y="272904"/>
                  </a:lnTo>
                  <a:cubicBezTo>
                    <a:pt x="665930" y="247464"/>
                    <a:pt x="647972" y="210683"/>
                    <a:pt x="647972" y="169707"/>
                  </a:cubicBezTo>
                  <a:cubicBezTo>
                    <a:pt x="647972" y="93138"/>
                    <a:pt x="710255" y="30856"/>
                    <a:pt x="786823" y="30856"/>
                  </a:cubicBezTo>
                  <a:close/>
                  <a:moveTo>
                    <a:pt x="635846" y="246847"/>
                  </a:moveTo>
                  <a:cubicBezTo>
                    <a:pt x="641492" y="257862"/>
                    <a:pt x="648188" y="268245"/>
                    <a:pt x="656010" y="277702"/>
                  </a:cubicBezTo>
                  <a:lnTo>
                    <a:pt x="300520" y="277702"/>
                  </a:lnTo>
                  <a:cubicBezTo>
                    <a:pt x="308342" y="268245"/>
                    <a:pt x="315038" y="257862"/>
                    <a:pt x="320684" y="246847"/>
                  </a:cubicBezTo>
                  <a:close/>
                  <a:moveTo>
                    <a:pt x="30856" y="169707"/>
                  </a:moveTo>
                  <a:cubicBezTo>
                    <a:pt x="30856" y="93138"/>
                    <a:pt x="93138" y="30856"/>
                    <a:pt x="169707" y="30856"/>
                  </a:cubicBezTo>
                  <a:cubicBezTo>
                    <a:pt x="246276" y="30856"/>
                    <a:pt x="308558" y="93138"/>
                    <a:pt x="308558" y="169707"/>
                  </a:cubicBezTo>
                  <a:cubicBezTo>
                    <a:pt x="308558" y="210699"/>
                    <a:pt x="290600" y="247479"/>
                    <a:pt x="262274" y="272904"/>
                  </a:cubicBezTo>
                  <a:lnTo>
                    <a:pt x="262274" y="246847"/>
                  </a:lnTo>
                  <a:cubicBezTo>
                    <a:pt x="262274" y="211979"/>
                    <a:pt x="242897" y="181586"/>
                    <a:pt x="214340" y="165804"/>
                  </a:cubicBezTo>
                  <a:cubicBezTo>
                    <a:pt x="224862" y="154726"/>
                    <a:pt x="231419" y="139869"/>
                    <a:pt x="231419" y="123423"/>
                  </a:cubicBezTo>
                  <a:cubicBezTo>
                    <a:pt x="231419" y="89389"/>
                    <a:pt x="203741" y="61712"/>
                    <a:pt x="169707" y="61712"/>
                  </a:cubicBezTo>
                  <a:cubicBezTo>
                    <a:pt x="135673" y="61712"/>
                    <a:pt x="107995" y="89389"/>
                    <a:pt x="107995" y="123423"/>
                  </a:cubicBezTo>
                  <a:cubicBezTo>
                    <a:pt x="107995" y="139869"/>
                    <a:pt x="114552" y="154726"/>
                    <a:pt x="125074" y="165804"/>
                  </a:cubicBezTo>
                  <a:cubicBezTo>
                    <a:pt x="96517" y="181586"/>
                    <a:pt x="77140" y="211979"/>
                    <a:pt x="77140" y="246847"/>
                  </a:cubicBezTo>
                  <a:lnTo>
                    <a:pt x="77140" y="272904"/>
                  </a:lnTo>
                  <a:cubicBezTo>
                    <a:pt x="48814" y="247479"/>
                    <a:pt x="30856" y="210699"/>
                    <a:pt x="30856" y="169707"/>
                  </a:cubicBezTo>
                  <a:close/>
                  <a:moveTo>
                    <a:pt x="722473" y="925674"/>
                  </a:moveTo>
                  <a:lnTo>
                    <a:pt x="234057" y="925674"/>
                  </a:lnTo>
                  <a:cubicBezTo>
                    <a:pt x="240428" y="907716"/>
                    <a:pt x="257584" y="894819"/>
                    <a:pt x="277702" y="894819"/>
                  </a:cubicBezTo>
                  <a:lnTo>
                    <a:pt x="678828" y="894819"/>
                  </a:lnTo>
                  <a:cubicBezTo>
                    <a:pt x="698946" y="894819"/>
                    <a:pt x="716102" y="907716"/>
                    <a:pt x="722473" y="925674"/>
                  </a:cubicBezTo>
                  <a:close/>
                  <a:moveTo>
                    <a:pt x="623010" y="863963"/>
                  </a:moveTo>
                  <a:lnTo>
                    <a:pt x="333520" y="863963"/>
                  </a:lnTo>
                  <a:lnTo>
                    <a:pt x="364376" y="802251"/>
                  </a:lnTo>
                  <a:lnTo>
                    <a:pt x="592154" y="802251"/>
                  </a:lnTo>
                  <a:close/>
                  <a:moveTo>
                    <a:pt x="879391" y="323986"/>
                  </a:moveTo>
                  <a:lnTo>
                    <a:pt x="879391" y="694256"/>
                  </a:lnTo>
                  <a:cubicBezTo>
                    <a:pt x="879391" y="736791"/>
                    <a:pt x="844786" y="771395"/>
                    <a:pt x="802251" y="771395"/>
                  </a:cubicBezTo>
                  <a:lnTo>
                    <a:pt x="154279" y="771395"/>
                  </a:lnTo>
                  <a:cubicBezTo>
                    <a:pt x="111744" y="771395"/>
                    <a:pt x="77140" y="736791"/>
                    <a:pt x="77140" y="694256"/>
                  </a:cubicBezTo>
                  <a:lnTo>
                    <a:pt x="77140" y="323986"/>
                  </a:lnTo>
                  <a:cubicBezTo>
                    <a:pt x="77140" y="320083"/>
                    <a:pt x="77757" y="316288"/>
                    <a:pt x="78327" y="312477"/>
                  </a:cubicBezTo>
                  <a:cubicBezTo>
                    <a:pt x="87646" y="318463"/>
                    <a:pt x="97566" y="323539"/>
                    <a:pt x="107995" y="327627"/>
                  </a:cubicBezTo>
                  <a:lnTo>
                    <a:pt x="107995" y="694256"/>
                  </a:lnTo>
                  <a:cubicBezTo>
                    <a:pt x="107995" y="719774"/>
                    <a:pt x="128761" y="740540"/>
                    <a:pt x="154279" y="740540"/>
                  </a:cubicBezTo>
                  <a:lnTo>
                    <a:pt x="802251" y="740540"/>
                  </a:lnTo>
                  <a:cubicBezTo>
                    <a:pt x="827769" y="740540"/>
                    <a:pt x="848535" y="719774"/>
                    <a:pt x="848535" y="694256"/>
                  </a:cubicBezTo>
                  <a:lnTo>
                    <a:pt x="848535" y="327627"/>
                  </a:lnTo>
                  <a:cubicBezTo>
                    <a:pt x="858964" y="323539"/>
                    <a:pt x="868884" y="318463"/>
                    <a:pt x="878203" y="312477"/>
                  </a:cubicBezTo>
                  <a:cubicBezTo>
                    <a:pt x="878774" y="316288"/>
                    <a:pt x="879391" y="320083"/>
                    <a:pt x="879391" y="323986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="" xmlns:a16="http://schemas.microsoft.com/office/drawing/2014/main" id="{7B86EC1F-1FA9-4049-A2B6-41F11B7A4A34}"/>
                </a:ext>
              </a:extLst>
            </p:cNvPr>
            <p:cNvSpPr/>
            <p:nvPr/>
          </p:nvSpPr>
          <p:spPr>
            <a:xfrm>
              <a:off x="4298942" y="1424321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="" xmlns:a16="http://schemas.microsoft.com/office/drawing/2014/main" id="{9ECB49A2-A123-402E-9595-F3EF41480A1D}"/>
                </a:ext>
              </a:extLst>
            </p:cNvPr>
            <p:cNvSpPr/>
            <p:nvPr/>
          </p:nvSpPr>
          <p:spPr>
            <a:xfrm>
              <a:off x="4298942" y="1362610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="" xmlns:a16="http://schemas.microsoft.com/office/drawing/2014/main" id="{F8F61EDB-E066-4C2D-B25A-84E46B957DE2}"/>
                </a:ext>
              </a:extLst>
            </p:cNvPr>
            <p:cNvSpPr/>
            <p:nvPr/>
          </p:nvSpPr>
          <p:spPr>
            <a:xfrm>
              <a:off x="4298942" y="1300898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="" xmlns:a16="http://schemas.microsoft.com/office/drawing/2014/main" id="{809E50A3-6C13-4DC7-95BA-F8B88B641A33}"/>
                </a:ext>
              </a:extLst>
            </p:cNvPr>
            <p:cNvSpPr/>
            <p:nvPr/>
          </p:nvSpPr>
          <p:spPr>
            <a:xfrm>
              <a:off x="4237230" y="1424321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="" xmlns:a16="http://schemas.microsoft.com/office/drawing/2014/main" id="{D7919FC0-B9DE-4F57-9916-561CBEF75DE3}"/>
                </a:ext>
              </a:extLst>
            </p:cNvPr>
            <p:cNvSpPr/>
            <p:nvPr/>
          </p:nvSpPr>
          <p:spPr>
            <a:xfrm>
              <a:off x="4113807" y="1038624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="" xmlns:a16="http://schemas.microsoft.com/office/drawing/2014/main" id="{07D0557D-1A54-47D8-9F0D-2A05A430CAE9}"/>
                </a:ext>
              </a:extLst>
            </p:cNvPr>
            <p:cNvSpPr/>
            <p:nvPr/>
          </p:nvSpPr>
          <p:spPr>
            <a:xfrm>
              <a:off x="4052095" y="1038624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="" xmlns:a16="http://schemas.microsoft.com/office/drawing/2014/main" id="{6AE242A3-E3AA-4B51-AA7E-EF4EE62075C2}"/>
                </a:ext>
              </a:extLst>
            </p:cNvPr>
            <p:cNvSpPr/>
            <p:nvPr/>
          </p:nvSpPr>
          <p:spPr>
            <a:xfrm>
              <a:off x="3990384" y="1038624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="" xmlns:a16="http://schemas.microsoft.com/office/drawing/2014/main" id="{818E22AE-52B0-44E7-A771-C43E7B3B1A4F}"/>
                </a:ext>
              </a:extLst>
            </p:cNvPr>
            <p:cNvSpPr/>
            <p:nvPr/>
          </p:nvSpPr>
          <p:spPr>
            <a:xfrm>
              <a:off x="3928672" y="1038624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96" name="图形 8">
            <a:extLst>
              <a:ext uri="{FF2B5EF4-FFF2-40B4-BE49-F238E27FC236}">
                <a16:creationId xmlns="" xmlns:a16="http://schemas.microsoft.com/office/drawing/2014/main" id="{710F31B1-8261-440C-8461-6681A91BA3CD}"/>
              </a:ext>
            </a:extLst>
          </p:cNvPr>
          <p:cNvGrpSpPr/>
          <p:nvPr/>
        </p:nvGrpSpPr>
        <p:grpSpPr>
          <a:xfrm>
            <a:off x="5868922" y="1187731"/>
            <a:ext cx="454154" cy="454154"/>
            <a:chOff x="4915863" y="915201"/>
            <a:chExt cx="987386" cy="987386"/>
          </a:xfrm>
          <a:solidFill>
            <a:schemeClr val="bg1"/>
          </a:solidFill>
        </p:grpSpPr>
        <p:sp>
          <p:nvSpPr>
            <p:cNvPr id="197" name="任意多边形: 形状 196">
              <a:extLst>
                <a:ext uri="{FF2B5EF4-FFF2-40B4-BE49-F238E27FC236}">
                  <a16:creationId xmlns="" xmlns:a16="http://schemas.microsoft.com/office/drawing/2014/main" id="{F97E6B43-36BF-4D9B-97E3-DB85245898BF}"/>
                </a:ext>
              </a:extLst>
            </p:cNvPr>
            <p:cNvSpPr/>
            <p:nvPr/>
          </p:nvSpPr>
          <p:spPr>
            <a:xfrm>
              <a:off x="5493792" y="1364369"/>
              <a:ext cx="45003" cy="43336"/>
            </a:xfrm>
            <a:custGeom>
              <a:avLst/>
              <a:gdLst>
                <a:gd name="connsiteX0" fmla="*/ 0 w 45003"/>
                <a:gd name="connsiteY0" fmla="*/ 25981 h 43336"/>
                <a:gd name="connsiteX1" fmla="*/ 33108 w 45003"/>
                <a:gd name="connsiteY1" fmla="*/ 43337 h 43336"/>
                <a:gd name="connsiteX2" fmla="*/ 45003 w 45003"/>
                <a:gd name="connsiteY2" fmla="*/ 14857 h 43336"/>
                <a:gd name="connsiteX3" fmla="*/ 16678 w 45003"/>
                <a:gd name="connsiteY3" fmla="*/ 0 h 433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003" h="43336">
                  <a:moveTo>
                    <a:pt x="0" y="25981"/>
                  </a:moveTo>
                  <a:cubicBezTo>
                    <a:pt x="10476" y="32707"/>
                    <a:pt x="21615" y="38523"/>
                    <a:pt x="33108" y="43337"/>
                  </a:cubicBezTo>
                  <a:lnTo>
                    <a:pt x="45003" y="14857"/>
                  </a:lnTo>
                  <a:cubicBezTo>
                    <a:pt x="35160" y="10738"/>
                    <a:pt x="25626" y="5755"/>
                    <a:pt x="16678" y="0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="" xmlns:a16="http://schemas.microsoft.com/office/drawing/2014/main" id="{03CF7522-523E-44DF-90CF-F43A4DEACF10}"/>
                </a:ext>
              </a:extLst>
            </p:cNvPr>
            <p:cNvSpPr/>
            <p:nvPr/>
          </p:nvSpPr>
          <p:spPr>
            <a:xfrm>
              <a:off x="5396658" y="1236841"/>
              <a:ext cx="95159" cy="137632"/>
            </a:xfrm>
            <a:custGeom>
              <a:avLst/>
              <a:gdLst>
                <a:gd name="connsiteX0" fmla="*/ 30501 w 95159"/>
                <a:gd name="connsiteY0" fmla="*/ 0 h 137632"/>
                <a:gd name="connsiteX1" fmla="*/ 0 w 95159"/>
                <a:gd name="connsiteY1" fmla="*/ 4706 h 137632"/>
                <a:gd name="connsiteX2" fmla="*/ 75442 w 95159"/>
                <a:gd name="connsiteY2" fmla="*/ 137632 h 137632"/>
                <a:gd name="connsiteX3" fmla="*/ 95159 w 95159"/>
                <a:gd name="connsiteY3" fmla="*/ 113920 h 137632"/>
                <a:gd name="connsiteX4" fmla="*/ 30501 w 95159"/>
                <a:gd name="connsiteY4" fmla="*/ 0 h 137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159" h="137632">
                  <a:moveTo>
                    <a:pt x="30501" y="0"/>
                  </a:moveTo>
                  <a:lnTo>
                    <a:pt x="0" y="4706"/>
                  </a:lnTo>
                  <a:cubicBezTo>
                    <a:pt x="8023" y="56651"/>
                    <a:pt x="34805" y="103861"/>
                    <a:pt x="75442" y="137632"/>
                  </a:cubicBezTo>
                  <a:lnTo>
                    <a:pt x="95159" y="113920"/>
                  </a:lnTo>
                  <a:cubicBezTo>
                    <a:pt x="60339" y="84946"/>
                    <a:pt x="37366" y="44479"/>
                    <a:pt x="30501" y="0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="" xmlns:a16="http://schemas.microsoft.com/office/drawing/2014/main" id="{146E5E6B-036C-42AF-8F58-3903068F59A3}"/>
                </a:ext>
              </a:extLst>
            </p:cNvPr>
            <p:cNvSpPr/>
            <p:nvPr/>
          </p:nvSpPr>
          <p:spPr>
            <a:xfrm>
              <a:off x="4993017" y="1701731"/>
              <a:ext cx="35175" cy="35777"/>
            </a:xfrm>
            <a:custGeom>
              <a:avLst/>
              <a:gdLst>
                <a:gd name="connsiteX0" fmla="*/ 30856 w 35175"/>
                <a:gd name="connsiteY0" fmla="*/ 0 h 35777"/>
                <a:gd name="connsiteX1" fmla="*/ 0 w 35175"/>
                <a:gd name="connsiteY1" fmla="*/ 571 h 35777"/>
                <a:gd name="connsiteX2" fmla="*/ 5755 w 35175"/>
                <a:gd name="connsiteY2" fmla="*/ 35777 h 35777"/>
                <a:gd name="connsiteX3" fmla="*/ 35176 w 35175"/>
                <a:gd name="connsiteY3" fmla="*/ 26490 h 35777"/>
                <a:gd name="connsiteX4" fmla="*/ 30856 w 35175"/>
                <a:gd name="connsiteY4" fmla="*/ 0 h 357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175" h="35777">
                  <a:moveTo>
                    <a:pt x="30856" y="0"/>
                  </a:moveTo>
                  <a:lnTo>
                    <a:pt x="0" y="571"/>
                  </a:lnTo>
                  <a:cubicBezTo>
                    <a:pt x="231" y="12558"/>
                    <a:pt x="2160" y="24407"/>
                    <a:pt x="5755" y="35777"/>
                  </a:cubicBezTo>
                  <a:lnTo>
                    <a:pt x="35176" y="26490"/>
                  </a:lnTo>
                  <a:cubicBezTo>
                    <a:pt x="32476" y="17958"/>
                    <a:pt x="31026" y="9025"/>
                    <a:pt x="30856" y="0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="" xmlns:a16="http://schemas.microsoft.com/office/drawing/2014/main" id="{AD119612-4498-4AD4-923F-189F330005DB}"/>
                </a:ext>
              </a:extLst>
            </p:cNvPr>
            <p:cNvSpPr/>
            <p:nvPr/>
          </p:nvSpPr>
          <p:spPr>
            <a:xfrm>
              <a:off x="5005823" y="1741504"/>
              <a:ext cx="176865" cy="83943"/>
            </a:xfrm>
            <a:custGeom>
              <a:avLst/>
              <a:gdLst>
                <a:gd name="connsiteX0" fmla="*/ 112763 w 176865"/>
                <a:gd name="connsiteY0" fmla="*/ 53087 h 83943"/>
                <a:gd name="connsiteX1" fmla="*/ 27693 w 176865"/>
                <a:gd name="connsiteY1" fmla="*/ 0 h 83943"/>
                <a:gd name="connsiteX2" fmla="*/ 0 w 176865"/>
                <a:gd name="connsiteY2" fmla="*/ 13623 h 83943"/>
                <a:gd name="connsiteX3" fmla="*/ 112763 w 176865"/>
                <a:gd name="connsiteY3" fmla="*/ 83943 h 83943"/>
                <a:gd name="connsiteX4" fmla="*/ 176866 w 176865"/>
                <a:gd name="connsiteY4" fmla="*/ 66355 h 83943"/>
                <a:gd name="connsiteX5" fmla="*/ 161114 w 176865"/>
                <a:gd name="connsiteY5" fmla="*/ 39804 h 83943"/>
                <a:gd name="connsiteX6" fmla="*/ 112763 w 176865"/>
                <a:gd name="connsiteY6" fmla="*/ 53087 h 83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6865" h="83943">
                  <a:moveTo>
                    <a:pt x="112763" y="53087"/>
                  </a:moveTo>
                  <a:cubicBezTo>
                    <a:pt x="76399" y="53087"/>
                    <a:pt x="43800" y="32753"/>
                    <a:pt x="27693" y="0"/>
                  </a:cubicBezTo>
                  <a:lnTo>
                    <a:pt x="0" y="13623"/>
                  </a:lnTo>
                  <a:cubicBezTo>
                    <a:pt x="21321" y="56991"/>
                    <a:pt x="64535" y="83943"/>
                    <a:pt x="112763" y="83943"/>
                  </a:cubicBezTo>
                  <a:cubicBezTo>
                    <a:pt x="135318" y="83943"/>
                    <a:pt x="157473" y="77849"/>
                    <a:pt x="176866" y="66355"/>
                  </a:cubicBezTo>
                  <a:lnTo>
                    <a:pt x="161114" y="39804"/>
                  </a:lnTo>
                  <a:cubicBezTo>
                    <a:pt x="146488" y="48505"/>
                    <a:pt x="129764" y="53087"/>
                    <a:pt x="112763" y="53087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="" xmlns:a16="http://schemas.microsoft.com/office/drawing/2014/main" id="{ADFD1083-3284-4F8D-A5CB-2BED6AA77E36}"/>
                </a:ext>
              </a:extLst>
            </p:cNvPr>
            <p:cNvSpPr/>
            <p:nvPr/>
          </p:nvSpPr>
          <p:spPr>
            <a:xfrm>
              <a:off x="4931290" y="930628"/>
              <a:ext cx="956530" cy="956530"/>
            </a:xfrm>
            <a:custGeom>
              <a:avLst/>
              <a:gdLst>
                <a:gd name="connsiteX0" fmla="*/ 923607 w 956530"/>
                <a:gd name="connsiteY0" fmla="*/ 470243 h 956530"/>
                <a:gd name="connsiteX1" fmla="*/ 899277 w 956530"/>
                <a:gd name="connsiteY1" fmla="*/ 445913 h 956530"/>
                <a:gd name="connsiteX2" fmla="*/ 956530 w 956530"/>
                <a:gd name="connsiteY2" fmla="*/ 277702 h 956530"/>
                <a:gd name="connsiteX3" fmla="*/ 678828 w 956530"/>
                <a:gd name="connsiteY3" fmla="*/ 0 h 956530"/>
                <a:gd name="connsiteX4" fmla="*/ 427986 w 956530"/>
                <a:gd name="connsiteY4" fmla="*/ 159324 h 956530"/>
                <a:gd name="connsiteX5" fmla="*/ 282763 w 956530"/>
                <a:gd name="connsiteY5" fmla="*/ 14101 h 956530"/>
                <a:gd name="connsiteX6" fmla="*/ 248713 w 956530"/>
                <a:gd name="connsiteY6" fmla="*/ 0 h 956530"/>
                <a:gd name="connsiteX7" fmla="*/ 200563 w 956530"/>
                <a:gd name="connsiteY7" fmla="*/ 48150 h 956530"/>
                <a:gd name="connsiteX8" fmla="*/ 214664 w 956530"/>
                <a:gd name="connsiteY8" fmla="*/ 82200 h 956530"/>
                <a:gd name="connsiteX9" fmla="*/ 318926 w 956530"/>
                <a:gd name="connsiteY9" fmla="*/ 186462 h 956530"/>
                <a:gd name="connsiteX10" fmla="*/ 323986 w 956530"/>
                <a:gd name="connsiteY10" fmla="*/ 198696 h 956530"/>
                <a:gd name="connsiteX11" fmla="*/ 306691 w 956530"/>
                <a:gd name="connsiteY11" fmla="*/ 215991 h 956530"/>
                <a:gd name="connsiteX12" fmla="*/ 294457 w 956530"/>
                <a:gd name="connsiteY12" fmla="*/ 210930 h 956530"/>
                <a:gd name="connsiteX13" fmla="*/ 224245 w 956530"/>
                <a:gd name="connsiteY13" fmla="*/ 140718 h 956530"/>
                <a:gd name="connsiteX14" fmla="*/ 182497 w 956530"/>
                <a:gd name="connsiteY14" fmla="*/ 123423 h 956530"/>
                <a:gd name="connsiteX15" fmla="*/ 123423 w 956530"/>
                <a:gd name="connsiteY15" fmla="*/ 182481 h 956530"/>
                <a:gd name="connsiteX16" fmla="*/ 140733 w 956530"/>
                <a:gd name="connsiteY16" fmla="*/ 224245 h 956530"/>
                <a:gd name="connsiteX17" fmla="*/ 414687 w 956530"/>
                <a:gd name="connsiteY17" fmla="*/ 498213 h 956530"/>
                <a:gd name="connsiteX18" fmla="*/ 414687 w 956530"/>
                <a:gd name="connsiteY18" fmla="*/ 520028 h 956530"/>
                <a:gd name="connsiteX19" fmla="*/ 405445 w 956530"/>
                <a:gd name="connsiteY19" fmla="*/ 529270 h 956530"/>
                <a:gd name="connsiteX20" fmla="*/ 306151 w 956530"/>
                <a:gd name="connsiteY20" fmla="*/ 493693 h 956530"/>
                <a:gd name="connsiteX21" fmla="*/ 217379 w 956530"/>
                <a:gd name="connsiteY21" fmla="*/ 521263 h 956530"/>
                <a:gd name="connsiteX22" fmla="*/ 81182 w 956530"/>
                <a:gd name="connsiteY22" fmla="*/ 614879 h 956530"/>
                <a:gd name="connsiteX23" fmla="*/ 0 w 956530"/>
                <a:gd name="connsiteY23" fmla="*/ 769235 h 956530"/>
                <a:gd name="connsiteX24" fmla="*/ 187295 w 956530"/>
                <a:gd name="connsiteY24" fmla="*/ 956530 h 956530"/>
                <a:gd name="connsiteX25" fmla="*/ 341636 w 956530"/>
                <a:gd name="connsiteY25" fmla="*/ 875333 h 956530"/>
                <a:gd name="connsiteX26" fmla="*/ 435252 w 956530"/>
                <a:gd name="connsiteY26" fmla="*/ 739151 h 956530"/>
                <a:gd name="connsiteX27" fmla="*/ 462837 w 956530"/>
                <a:gd name="connsiteY27" fmla="*/ 650379 h 956530"/>
                <a:gd name="connsiteX28" fmla="*/ 427260 w 956530"/>
                <a:gd name="connsiteY28" fmla="*/ 551085 h 956530"/>
                <a:gd name="connsiteX29" fmla="*/ 436517 w 956530"/>
                <a:gd name="connsiteY29" fmla="*/ 541828 h 956530"/>
                <a:gd name="connsiteX30" fmla="*/ 436517 w 956530"/>
                <a:gd name="connsiteY30" fmla="*/ 476383 h 956530"/>
                <a:gd name="connsiteX31" fmla="*/ 162533 w 956530"/>
                <a:gd name="connsiteY31" fmla="*/ 202430 h 956530"/>
                <a:gd name="connsiteX32" fmla="*/ 154279 w 956530"/>
                <a:gd name="connsiteY32" fmla="*/ 182481 h 956530"/>
                <a:gd name="connsiteX33" fmla="*/ 182497 w 956530"/>
                <a:gd name="connsiteY33" fmla="*/ 154279 h 956530"/>
                <a:gd name="connsiteX34" fmla="*/ 202445 w 956530"/>
                <a:gd name="connsiteY34" fmla="*/ 162533 h 956530"/>
                <a:gd name="connsiteX35" fmla="*/ 272642 w 956530"/>
                <a:gd name="connsiteY35" fmla="*/ 232745 h 956530"/>
                <a:gd name="connsiteX36" fmla="*/ 306691 w 956530"/>
                <a:gd name="connsiteY36" fmla="*/ 246847 h 956530"/>
                <a:gd name="connsiteX37" fmla="*/ 354842 w 956530"/>
                <a:gd name="connsiteY37" fmla="*/ 198696 h 956530"/>
                <a:gd name="connsiteX38" fmla="*/ 340741 w 956530"/>
                <a:gd name="connsiteY38" fmla="*/ 164647 h 956530"/>
                <a:gd name="connsiteX39" fmla="*/ 236479 w 956530"/>
                <a:gd name="connsiteY39" fmla="*/ 60385 h 956530"/>
                <a:gd name="connsiteX40" fmla="*/ 231419 w 956530"/>
                <a:gd name="connsiteY40" fmla="*/ 48150 h 956530"/>
                <a:gd name="connsiteX41" fmla="*/ 248713 w 956530"/>
                <a:gd name="connsiteY41" fmla="*/ 30856 h 956530"/>
                <a:gd name="connsiteX42" fmla="*/ 260948 w 956530"/>
                <a:gd name="connsiteY42" fmla="*/ 35916 h 956530"/>
                <a:gd name="connsiteX43" fmla="*/ 415412 w 956530"/>
                <a:gd name="connsiteY43" fmla="*/ 190380 h 956530"/>
                <a:gd name="connsiteX44" fmla="*/ 401126 w 956530"/>
                <a:gd name="connsiteY44" fmla="*/ 277702 h 956530"/>
                <a:gd name="connsiteX45" fmla="*/ 539977 w 956530"/>
                <a:gd name="connsiteY45" fmla="*/ 517822 h 956530"/>
                <a:gd name="connsiteX46" fmla="*/ 539977 w 956530"/>
                <a:gd name="connsiteY46" fmla="*/ 629165 h 956530"/>
                <a:gd name="connsiteX47" fmla="*/ 577251 w 956530"/>
                <a:gd name="connsiteY47" fmla="*/ 638468 h 956530"/>
                <a:gd name="connsiteX48" fmla="*/ 557487 w 956530"/>
                <a:gd name="connsiteY48" fmla="*/ 671423 h 956530"/>
                <a:gd name="connsiteX49" fmla="*/ 639980 w 956530"/>
                <a:gd name="connsiteY49" fmla="*/ 753900 h 956530"/>
                <a:gd name="connsiteX50" fmla="*/ 672904 w 956530"/>
                <a:gd name="connsiteY50" fmla="*/ 734137 h 956530"/>
                <a:gd name="connsiteX51" fmla="*/ 682207 w 956530"/>
                <a:gd name="connsiteY51" fmla="*/ 771395 h 956530"/>
                <a:gd name="connsiteX52" fmla="*/ 798872 w 956530"/>
                <a:gd name="connsiteY52" fmla="*/ 771395 h 956530"/>
                <a:gd name="connsiteX53" fmla="*/ 808175 w 956530"/>
                <a:gd name="connsiteY53" fmla="*/ 734122 h 956530"/>
                <a:gd name="connsiteX54" fmla="*/ 841099 w 956530"/>
                <a:gd name="connsiteY54" fmla="*/ 753885 h 956530"/>
                <a:gd name="connsiteX55" fmla="*/ 923592 w 956530"/>
                <a:gd name="connsiteY55" fmla="*/ 671407 h 956530"/>
                <a:gd name="connsiteX56" fmla="*/ 903828 w 956530"/>
                <a:gd name="connsiteY56" fmla="*/ 638453 h 956530"/>
                <a:gd name="connsiteX57" fmla="*/ 941102 w 956530"/>
                <a:gd name="connsiteY57" fmla="*/ 629165 h 956530"/>
                <a:gd name="connsiteX58" fmla="*/ 941102 w 956530"/>
                <a:gd name="connsiteY58" fmla="*/ 512500 h 956530"/>
                <a:gd name="connsiteX59" fmla="*/ 903828 w 956530"/>
                <a:gd name="connsiteY59" fmla="*/ 503197 h 956530"/>
                <a:gd name="connsiteX60" fmla="*/ 234859 w 956530"/>
                <a:gd name="connsiteY60" fmla="*/ 546703 h 956530"/>
                <a:gd name="connsiteX61" fmla="*/ 306151 w 956530"/>
                <a:gd name="connsiteY61" fmla="*/ 524549 h 956530"/>
                <a:gd name="connsiteX62" fmla="*/ 383430 w 956530"/>
                <a:gd name="connsiteY62" fmla="*/ 551285 h 956530"/>
                <a:gd name="connsiteX63" fmla="*/ 358745 w 956530"/>
                <a:gd name="connsiteY63" fmla="*/ 575970 h 956530"/>
                <a:gd name="connsiteX64" fmla="*/ 337547 w 956530"/>
                <a:gd name="connsiteY64" fmla="*/ 570833 h 956530"/>
                <a:gd name="connsiteX65" fmla="*/ 303498 w 956530"/>
                <a:gd name="connsiteY65" fmla="*/ 584934 h 956530"/>
                <a:gd name="connsiteX66" fmla="*/ 245520 w 956530"/>
                <a:gd name="connsiteY66" fmla="*/ 642912 h 956530"/>
                <a:gd name="connsiteX67" fmla="*/ 231419 w 956530"/>
                <a:gd name="connsiteY67" fmla="*/ 676961 h 956530"/>
                <a:gd name="connsiteX68" fmla="*/ 236556 w 956530"/>
                <a:gd name="connsiteY68" fmla="*/ 698159 h 956530"/>
                <a:gd name="connsiteX69" fmla="*/ 215991 w 956530"/>
                <a:gd name="connsiteY69" fmla="*/ 718724 h 956530"/>
                <a:gd name="connsiteX70" fmla="*/ 121742 w 956530"/>
                <a:gd name="connsiteY70" fmla="*/ 624460 h 956530"/>
                <a:gd name="connsiteX71" fmla="*/ 262274 w 956530"/>
                <a:gd name="connsiteY71" fmla="*/ 676961 h 956530"/>
                <a:gd name="connsiteX72" fmla="*/ 267335 w 956530"/>
                <a:gd name="connsiteY72" fmla="*/ 664727 h 956530"/>
                <a:gd name="connsiteX73" fmla="*/ 325313 w 956530"/>
                <a:gd name="connsiteY73" fmla="*/ 606749 h 956530"/>
                <a:gd name="connsiteX74" fmla="*/ 337547 w 956530"/>
                <a:gd name="connsiteY74" fmla="*/ 601688 h 956530"/>
                <a:gd name="connsiteX75" fmla="*/ 354842 w 956530"/>
                <a:gd name="connsiteY75" fmla="*/ 618983 h 956530"/>
                <a:gd name="connsiteX76" fmla="*/ 349782 w 956530"/>
                <a:gd name="connsiteY76" fmla="*/ 631217 h 956530"/>
                <a:gd name="connsiteX77" fmla="*/ 291803 w 956530"/>
                <a:gd name="connsiteY77" fmla="*/ 689195 h 956530"/>
                <a:gd name="connsiteX78" fmla="*/ 279569 w 956530"/>
                <a:gd name="connsiteY78" fmla="*/ 694256 h 956530"/>
                <a:gd name="connsiteX79" fmla="*/ 262274 w 956530"/>
                <a:gd name="connsiteY79" fmla="*/ 676961 h 956530"/>
                <a:gd name="connsiteX80" fmla="*/ 187295 w 956530"/>
                <a:gd name="connsiteY80" fmla="*/ 925674 h 956530"/>
                <a:gd name="connsiteX81" fmla="*/ 30856 w 956530"/>
                <a:gd name="connsiteY81" fmla="*/ 769235 h 956530"/>
                <a:gd name="connsiteX82" fmla="*/ 96023 w 956530"/>
                <a:gd name="connsiteY82" fmla="*/ 642372 h 956530"/>
                <a:gd name="connsiteX83" fmla="*/ 314128 w 956530"/>
                <a:gd name="connsiteY83" fmla="*/ 860492 h 956530"/>
                <a:gd name="connsiteX84" fmla="*/ 187295 w 956530"/>
                <a:gd name="connsiteY84" fmla="*/ 925674 h 956530"/>
                <a:gd name="connsiteX85" fmla="*/ 431981 w 956530"/>
                <a:gd name="connsiteY85" fmla="*/ 650379 h 956530"/>
                <a:gd name="connsiteX86" fmla="*/ 409827 w 956530"/>
                <a:gd name="connsiteY86" fmla="*/ 721671 h 956530"/>
                <a:gd name="connsiteX87" fmla="*/ 332055 w 956530"/>
                <a:gd name="connsiteY87" fmla="*/ 834789 h 956530"/>
                <a:gd name="connsiteX88" fmla="*/ 237806 w 956530"/>
                <a:gd name="connsiteY88" fmla="*/ 740540 h 956530"/>
                <a:gd name="connsiteX89" fmla="*/ 258371 w 956530"/>
                <a:gd name="connsiteY89" fmla="*/ 719974 h 956530"/>
                <a:gd name="connsiteX90" fmla="*/ 279569 w 956530"/>
                <a:gd name="connsiteY90" fmla="*/ 725112 h 956530"/>
                <a:gd name="connsiteX91" fmla="*/ 313618 w 956530"/>
                <a:gd name="connsiteY91" fmla="*/ 711010 h 956530"/>
                <a:gd name="connsiteX92" fmla="*/ 371597 w 956530"/>
                <a:gd name="connsiteY92" fmla="*/ 653032 h 956530"/>
                <a:gd name="connsiteX93" fmla="*/ 385698 w 956530"/>
                <a:gd name="connsiteY93" fmla="*/ 618983 h 956530"/>
                <a:gd name="connsiteX94" fmla="*/ 380560 w 956530"/>
                <a:gd name="connsiteY94" fmla="*/ 597785 h 956530"/>
                <a:gd name="connsiteX95" fmla="*/ 405245 w 956530"/>
                <a:gd name="connsiteY95" fmla="*/ 573100 h 956530"/>
                <a:gd name="connsiteX96" fmla="*/ 431981 w 956530"/>
                <a:gd name="connsiteY96" fmla="*/ 650379 h 956530"/>
                <a:gd name="connsiteX97" fmla="*/ 817679 w 956530"/>
                <a:gd name="connsiteY97" fmla="*/ 570833 h 956530"/>
                <a:gd name="connsiteX98" fmla="*/ 740540 w 956530"/>
                <a:gd name="connsiteY98" fmla="*/ 647972 h 956530"/>
                <a:gd name="connsiteX99" fmla="*/ 663400 w 956530"/>
                <a:gd name="connsiteY99" fmla="*/ 570833 h 956530"/>
                <a:gd name="connsiteX100" fmla="*/ 665344 w 956530"/>
                <a:gd name="connsiteY100" fmla="*/ 554726 h 956530"/>
                <a:gd name="connsiteX101" fmla="*/ 678828 w 956530"/>
                <a:gd name="connsiteY101" fmla="*/ 555405 h 956530"/>
                <a:gd name="connsiteX102" fmla="*/ 802807 w 956530"/>
                <a:gd name="connsiteY102" fmla="*/ 525829 h 956530"/>
                <a:gd name="connsiteX103" fmla="*/ 817679 w 956530"/>
                <a:gd name="connsiteY103" fmla="*/ 570833 h 956530"/>
                <a:gd name="connsiteX104" fmla="*/ 841546 w 956530"/>
                <a:gd name="connsiteY104" fmla="*/ 462837 h 956530"/>
                <a:gd name="connsiteX105" fmla="*/ 678828 w 956530"/>
                <a:gd name="connsiteY105" fmla="*/ 462837 h 956530"/>
                <a:gd name="connsiteX106" fmla="*/ 663400 w 956530"/>
                <a:gd name="connsiteY106" fmla="*/ 447409 h 956530"/>
                <a:gd name="connsiteX107" fmla="*/ 678828 w 956530"/>
                <a:gd name="connsiteY107" fmla="*/ 431981 h 956530"/>
                <a:gd name="connsiteX108" fmla="*/ 771395 w 956530"/>
                <a:gd name="connsiteY108" fmla="*/ 431981 h 956530"/>
                <a:gd name="connsiteX109" fmla="*/ 817679 w 956530"/>
                <a:gd name="connsiteY109" fmla="*/ 385698 h 956530"/>
                <a:gd name="connsiteX110" fmla="*/ 771395 w 956530"/>
                <a:gd name="connsiteY110" fmla="*/ 339414 h 956530"/>
                <a:gd name="connsiteX111" fmla="*/ 740540 w 956530"/>
                <a:gd name="connsiteY111" fmla="*/ 339414 h 956530"/>
                <a:gd name="connsiteX112" fmla="*/ 725112 w 956530"/>
                <a:gd name="connsiteY112" fmla="*/ 323986 h 956530"/>
                <a:gd name="connsiteX113" fmla="*/ 740540 w 956530"/>
                <a:gd name="connsiteY113" fmla="*/ 308558 h 956530"/>
                <a:gd name="connsiteX114" fmla="*/ 923530 w 956530"/>
                <a:gd name="connsiteY114" fmla="*/ 308558 h 956530"/>
                <a:gd name="connsiteX115" fmla="*/ 841546 w 956530"/>
                <a:gd name="connsiteY115" fmla="*/ 462837 h 956530"/>
                <a:gd name="connsiteX116" fmla="*/ 516110 w 956530"/>
                <a:gd name="connsiteY116" fmla="*/ 92567 h 956530"/>
                <a:gd name="connsiteX117" fmla="*/ 678828 w 956530"/>
                <a:gd name="connsiteY117" fmla="*/ 92567 h 956530"/>
                <a:gd name="connsiteX118" fmla="*/ 694256 w 956530"/>
                <a:gd name="connsiteY118" fmla="*/ 107995 h 956530"/>
                <a:gd name="connsiteX119" fmla="*/ 678828 w 956530"/>
                <a:gd name="connsiteY119" fmla="*/ 123423 h 956530"/>
                <a:gd name="connsiteX120" fmla="*/ 586260 w 956530"/>
                <a:gd name="connsiteY120" fmla="*/ 123423 h 956530"/>
                <a:gd name="connsiteX121" fmla="*/ 539977 w 956530"/>
                <a:gd name="connsiteY121" fmla="*/ 169707 h 956530"/>
                <a:gd name="connsiteX122" fmla="*/ 586260 w 956530"/>
                <a:gd name="connsiteY122" fmla="*/ 215991 h 956530"/>
                <a:gd name="connsiteX123" fmla="*/ 617116 w 956530"/>
                <a:gd name="connsiteY123" fmla="*/ 215991 h 956530"/>
                <a:gd name="connsiteX124" fmla="*/ 632544 w 956530"/>
                <a:gd name="connsiteY124" fmla="*/ 231419 h 956530"/>
                <a:gd name="connsiteX125" fmla="*/ 617116 w 956530"/>
                <a:gd name="connsiteY125" fmla="*/ 246847 h 956530"/>
                <a:gd name="connsiteX126" fmla="*/ 434126 w 956530"/>
                <a:gd name="connsiteY126" fmla="*/ 246847 h 956530"/>
                <a:gd name="connsiteX127" fmla="*/ 516110 w 956530"/>
                <a:gd name="connsiteY127" fmla="*/ 92567 h 956530"/>
                <a:gd name="connsiteX128" fmla="*/ 431981 w 956530"/>
                <a:gd name="connsiteY128" fmla="*/ 277702 h 956530"/>
                <a:gd name="connsiteX129" fmla="*/ 617116 w 956530"/>
                <a:gd name="connsiteY129" fmla="*/ 277702 h 956530"/>
                <a:gd name="connsiteX130" fmla="*/ 663400 w 956530"/>
                <a:gd name="connsiteY130" fmla="*/ 231419 h 956530"/>
                <a:gd name="connsiteX131" fmla="*/ 617116 w 956530"/>
                <a:gd name="connsiteY131" fmla="*/ 185135 h 956530"/>
                <a:gd name="connsiteX132" fmla="*/ 586260 w 956530"/>
                <a:gd name="connsiteY132" fmla="*/ 185135 h 956530"/>
                <a:gd name="connsiteX133" fmla="*/ 570833 w 956530"/>
                <a:gd name="connsiteY133" fmla="*/ 169707 h 956530"/>
                <a:gd name="connsiteX134" fmla="*/ 586260 w 956530"/>
                <a:gd name="connsiteY134" fmla="*/ 154279 h 956530"/>
                <a:gd name="connsiteX135" fmla="*/ 678828 w 956530"/>
                <a:gd name="connsiteY135" fmla="*/ 154279 h 956530"/>
                <a:gd name="connsiteX136" fmla="*/ 725112 w 956530"/>
                <a:gd name="connsiteY136" fmla="*/ 107995 h 956530"/>
                <a:gd name="connsiteX137" fmla="*/ 678828 w 956530"/>
                <a:gd name="connsiteY137" fmla="*/ 61712 h 956530"/>
                <a:gd name="connsiteX138" fmla="*/ 559586 w 956530"/>
                <a:gd name="connsiteY138" fmla="*/ 61712 h 956530"/>
                <a:gd name="connsiteX139" fmla="*/ 678828 w 956530"/>
                <a:gd name="connsiteY139" fmla="*/ 30856 h 956530"/>
                <a:gd name="connsiteX140" fmla="*/ 925674 w 956530"/>
                <a:gd name="connsiteY140" fmla="*/ 277702 h 956530"/>
                <a:gd name="connsiteX141" fmla="*/ 740540 w 956530"/>
                <a:gd name="connsiteY141" fmla="*/ 277702 h 956530"/>
                <a:gd name="connsiteX142" fmla="*/ 694256 w 956530"/>
                <a:gd name="connsiteY142" fmla="*/ 323986 h 956530"/>
                <a:gd name="connsiteX143" fmla="*/ 740540 w 956530"/>
                <a:gd name="connsiteY143" fmla="*/ 370270 h 956530"/>
                <a:gd name="connsiteX144" fmla="*/ 771395 w 956530"/>
                <a:gd name="connsiteY144" fmla="*/ 370270 h 956530"/>
                <a:gd name="connsiteX145" fmla="*/ 786823 w 956530"/>
                <a:gd name="connsiteY145" fmla="*/ 385698 h 956530"/>
                <a:gd name="connsiteX146" fmla="*/ 771395 w 956530"/>
                <a:gd name="connsiteY146" fmla="*/ 401126 h 956530"/>
                <a:gd name="connsiteX147" fmla="*/ 678828 w 956530"/>
                <a:gd name="connsiteY147" fmla="*/ 401126 h 956530"/>
                <a:gd name="connsiteX148" fmla="*/ 632544 w 956530"/>
                <a:gd name="connsiteY148" fmla="*/ 447409 h 956530"/>
                <a:gd name="connsiteX149" fmla="*/ 678828 w 956530"/>
                <a:gd name="connsiteY149" fmla="*/ 493693 h 956530"/>
                <a:gd name="connsiteX150" fmla="*/ 798070 w 956530"/>
                <a:gd name="connsiteY150" fmla="*/ 493693 h 956530"/>
                <a:gd name="connsiteX151" fmla="*/ 678828 w 956530"/>
                <a:gd name="connsiteY151" fmla="*/ 524549 h 956530"/>
                <a:gd name="connsiteX152" fmla="*/ 431981 w 956530"/>
                <a:gd name="connsiteY152" fmla="*/ 277702 h 956530"/>
                <a:gd name="connsiteX153" fmla="*/ 910247 w 956530"/>
                <a:gd name="connsiteY153" fmla="*/ 536598 h 956530"/>
                <a:gd name="connsiteX154" fmla="*/ 910247 w 956530"/>
                <a:gd name="connsiteY154" fmla="*/ 605067 h 956530"/>
                <a:gd name="connsiteX155" fmla="*/ 880177 w 956530"/>
                <a:gd name="connsiteY155" fmla="*/ 612580 h 956530"/>
                <a:gd name="connsiteX156" fmla="*/ 871939 w 956530"/>
                <a:gd name="connsiteY156" fmla="*/ 615743 h 956530"/>
                <a:gd name="connsiteX157" fmla="*/ 864750 w 956530"/>
                <a:gd name="connsiteY157" fmla="*/ 633316 h 956530"/>
                <a:gd name="connsiteX158" fmla="*/ 884744 w 956530"/>
                <a:gd name="connsiteY158" fmla="*/ 666624 h 956530"/>
                <a:gd name="connsiteX159" fmla="*/ 836331 w 956530"/>
                <a:gd name="connsiteY159" fmla="*/ 715037 h 956530"/>
                <a:gd name="connsiteX160" fmla="*/ 803038 w 956530"/>
                <a:gd name="connsiteY160" fmla="*/ 695058 h 956530"/>
                <a:gd name="connsiteX161" fmla="*/ 784216 w 956530"/>
                <a:gd name="connsiteY161" fmla="*/ 702710 h 956530"/>
                <a:gd name="connsiteX162" fmla="*/ 774774 w 956530"/>
                <a:gd name="connsiteY162" fmla="*/ 740540 h 956530"/>
                <a:gd name="connsiteX163" fmla="*/ 706305 w 956530"/>
                <a:gd name="connsiteY163" fmla="*/ 740540 h 956530"/>
                <a:gd name="connsiteX164" fmla="*/ 698792 w 956530"/>
                <a:gd name="connsiteY164" fmla="*/ 710471 h 956530"/>
                <a:gd name="connsiteX165" fmla="*/ 695660 w 956530"/>
                <a:gd name="connsiteY165" fmla="*/ 702217 h 956530"/>
                <a:gd name="connsiteX166" fmla="*/ 678041 w 956530"/>
                <a:gd name="connsiteY166" fmla="*/ 695058 h 956530"/>
                <a:gd name="connsiteX167" fmla="*/ 644748 w 956530"/>
                <a:gd name="connsiteY167" fmla="*/ 715037 h 956530"/>
                <a:gd name="connsiteX168" fmla="*/ 596335 w 956530"/>
                <a:gd name="connsiteY168" fmla="*/ 666624 h 956530"/>
                <a:gd name="connsiteX169" fmla="*/ 616329 w 956530"/>
                <a:gd name="connsiteY169" fmla="*/ 633316 h 956530"/>
                <a:gd name="connsiteX170" fmla="*/ 608616 w 956530"/>
                <a:gd name="connsiteY170" fmla="*/ 614494 h 956530"/>
                <a:gd name="connsiteX171" fmla="*/ 570833 w 956530"/>
                <a:gd name="connsiteY171" fmla="*/ 605067 h 956530"/>
                <a:gd name="connsiteX172" fmla="*/ 570833 w 956530"/>
                <a:gd name="connsiteY172" fmla="*/ 533543 h 956530"/>
                <a:gd name="connsiteX173" fmla="*/ 634365 w 956530"/>
                <a:gd name="connsiteY173" fmla="*/ 551501 h 956530"/>
                <a:gd name="connsiteX174" fmla="*/ 632544 w 956530"/>
                <a:gd name="connsiteY174" fmla="*/ 570833 h 956530"/>
                <a:gd name="connsiteX175" fmla="*/ 740540 w 956530"/>
                <a:gd name="connsiteY175" fmla="*/ 678828 h 956530"/>
                <a:gd name="connsiteX176" fmla="*/ 848535 w 956530"/>
                <a:gd name="connsiteY176" fmla="*/ 570833 h 956530"/>
                <a:gd name="connsiteX177" fmla="*/ 829913 w 956530"/>
                <a:gd name="connsiteY177" fmla="*/ 510386 h 956530"/>
                <a:gd name="connsiteX178" fmla="*/ 879190 w 956530"/>
                <a:gd name="connsiteY178" fmla="*/ 469471 h 956530"/>
                <a:gd name="connsiteX179" fmla="*/ 884744 w 956530"/>
                <a:gd name="connsiteY179" fmla="*/ 475041 h 956530"/>
                <a:gd name="connsiteX180" fmla="*/ 864750 w 956530"/>
                <a:gd name="connsiteY180" fmla="*/ 508350 h 956530"/>
                <a:gd name="connsiteX181" fmla="*/ 872510 w 956530"/>
                <a:gd name="connsiteY181" fmla="*/ 527172 h 95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</a:cxnLst>
              <a:rect l="l" t="t" r="r" b="b"/>
              <a:pathLst>
                <a:path w="956530" h="956530">
                  <a:moveTo>
                    <a:pt x="923607" y="470243"/>
                  </a:moveTo>
                  <a:lnTo>
                    <a:pt x="899277" y="445913"/>
                  </a:lnTo>
                  <a:cubicBezTo>
                    <a:pt x="935024" y="399166"/>
                    <a:pt x="956530" y="340972"/>
                    <a:pt x="956530" y="277702"/>
                  </a:cubicBezTo>
                  <a:cubicBezTo>
                    <a:pt x="956530" y="124580"/>
                    <a:pt x="831950" y="0"/>
                    <a:pt x="678828" y="0"/>
                  </a:cubicBezTo>
                  <a:cubicBezTo>
                    <a:pt x="568071" y="0"/>
                    <a:pt x="472541" y="65322"/>
                    <a:pt x="427986" y="159324"/>
                  </a:cubicBezTo>
                  <a:lnTo>
                    <a:pt x="282763" y="14101"/>
                  </a:lnTo>
                  <a:cubicBezTo>
                    <a:pt x="273676" y="4999"/>
                    <a:pt x="261580" y="0"/>
                    <a:pt x="248713" y="0"/>
                  </a:cubicBezTo>
                  <a:cubicBezTo>
                    <a:pt x="222162" y="0"/>
                    <a:pt x="200563" y="21599"/>
                    <a:pt x="200563" y="48150"/>
                  </a:cubicBezTo>
                  <a:cubicBezTo>
                    <a:pt x="200563" y="60832"/>
                    <a:pt x="205700" y="73236"/>
                    <a:pt x="214664" y="82200"/>
                  </a:cubicBezTo>
                  <a:lnTo>
                    <a:pt x="318926" y="186462"/>
                  </a:lnTo>
                  <a:cubicBezTo>
                    <a:pt x="322135" y="189686"/>
                    <a:pt x="323986" y="194145"/>
                    <a:pt x="323986" y="198696"/>
                  </a:cubicBezTo>
                  <a:cubicBezTo>
                    <a:pt x="323986" y="208230"/>
                    <a:pt x="316226" y="215991"/>
                    <a:pt x="306691" y="215991"/>
                  </a:cubicBezTo>
                  <a:cubicBezTo>
                    <a:pt x="302063" y="215991"/>
                    <a:pt x="297728" y="214201"/>
                    <a:pt x="294457" y="210930"/>
                  </a:cubicBezTo>
                  <a:lnTo>
                    <a:pt x="224245" y="140718"/>
                  </a:lnTo>
                  <a:cubicBezTo>
                    <a:pt x="213090" y="129564"/>
                    <a:pt x="198264" y="123423"/>
                    <a:pt x="182497" y="123423"/>
                  </a:cubicBezTo>
                  <a:cubicBezTo>
                    <a:pt x="149913" y="123423"/>
                    <a:pt x="123423" y="149928"/>
                    <a:pt x="123423" y="182481"/>
                  </a:cubicBezTo>
                  <a:cubicBezTo>
                    <a:pt x="123423" y="198264"/>
                    <a:pt x="129564" y="213090"/>
                    <a:pt x="140733" y="224245"/>
                  </a:cubicBezTo>
                  <a:lnTo>
                    <a:pt x="414687" y="498213"/>
                  </a:lnTo>
                  <a:cubicBezTo>
                    <a:pt x="420704" y="504230"/>
                    <a:pt x="420704" y="514012"/>
                    <a:pt x="414687" y="520028"/>
                  </a:cubicBezTo>
                  <a:lnTo>
                    <a:pt x="405445" y="529270"/>
                  </a:lnTo>
                  <a:cubicBezTo>
                    <a:pt x="378385" y="507054"/>
                    <a:pt x="343795" y="493693"/>
                    <a:pt x="306151" y="493693"/>
                  </a:cubicBezTo>
                  <a:cubicBezTo>
                    <a:pt x="274308" y="493693"/>
                    <a:pt x="243607" y="503227"/>
                    <a:pt x="217379" y="521263"/>
                  </a:cubicBezTo>
                  <a:lnTo>
                    <a:pt x="81182" y="614879"/>
                  </a:lnTo>
                  <a:cubicBezTo>
                    <a:pt x="30347" y="649854"/>
                    <a:pt x="0" y="707555"/>
                    <a:pt x="0" y="769235"/>
                  </a:cubicBezTo>
                  <a:cubicBezTo>
                    <a:pt x="0" y="872510"/>
                    <a:pt x="84020" y="956530"/>
                    <a:pt x="187295" y="956530"/>
                  </a:cubicBezTo>
                  <a:cubicBezTo>
                    <a:pt x="248991" y="956530"/>
                    <a:pt x="306691" y="926168"/>
                    <a:pt x="341636" y="875333"/>
                  </a:cubicBezTo>
                  <a:lnTo>
                    <a:pt x="435252" y="739151"/>
                  </a:lnTo>
                  <a:cubicBezTo>
                    <a:pt x="453303" y="712924"/>
                    <a:pt x="462837" y="682237"/>
                    <a:pt x="462837" y="650379"/>
                  </a:cubicBezTo>
                  <a:cubicBezTo>
                    <a:pt x="462837" y="612719"/>
                    <a:pt x="449477" y="578145"/>
                    <a:pt x="427260" y="551085"/>
                  </a:cubicBezTo>
                  <a:lnTo>
                    <a:pt x="436517" y="541828"/>
                  </a:lnTo>
                  <a:cubicBezTo>
                    <a:pt x="454537" y="523777"/>
                    <a:pt x="454537" y="494434"/>
                    <a:pt x="436517" y="476383"/>
                  </a:cubicBezTo>
                  <a:lnTo>
                    <a:pt x="162533" y="202430"/>
                  </a:lnTo>
                  <a:cubicBezTo>
                    <a:pt x="157288" y="197169"/>
                    <a:pt x="154279" y="189918"/>
                    <a:pt x="154279" y="182481"/>
                  </a:cubicBezTo>
                  <a:cubicBezTo>
                    <a:pt x="154279" y="166930"/>
                    <a:pt x="166930" y="154279"/>
                    <a:pt x="182497" y="154279"/>
                  </a:cubicBezTo>
                  <a:cubicBezTo>
                    <a:pt x="190026" y="154279"/>
                    <a:pt x="197122" y="157210"/>
                    <a:pt x="202445" y="162533"/>
                  </a:cubicBezTo>
                  <a:lnTo>
                    <a:pt x="272642" y="232745"/>
                  </a:lnTo>
                  <a:cubicBezTo>
                    <a:pt x="281729" y="241848"/>
                    <a:pt x="293824" y="246847"/>
                    <a:pt x="306691" y="246847"/>
                  </a:cubicBezTo>
                  <a:cubicBezTo>
                    <a:pt x="333243" y="246847"/>
                    <a:pt x="354842" y="225247"/>
                    <a:pt x="354842" y="198696"/>
                  </a:cubicBezTo>
                  <a:cubicBezTo>
                    <a:pt x="354842" y="186014"/>
                    <a:pt x="349704" y="173610"/>
                    <a:pt x="340741" y="164647"/>
                  </a:cubicBezTo>
                  <a:lnTo>
                    <a:pt x="236479" y="60385"/>
                  </a:lnTo>
                  <a:cubicBezTo>
                    <a:pt x="233270" y="57160"/>
                    <a:pt x="231419" y="52702"/>
                    <a:pt x="231419" y="48150"/>
                  </a:cubicBezTo>
                  <a:cubicBezTo>
                    <a:pt x="231419" y="38616"/>
                    <a:pt x="239179" y="30856"/>
                    <a:pt x="248713" y="30856"/>
                  </a:cubicBezTo>
                  <a:cubicBezTo>
                    <a:pt x="253342" y="30856"/>
                    <a:pt x="257677" y="32645"/>
                    <a:pt x="260948" y="35916"/>
                  </a:cubicBezTo>
                  <a:lnTo>
                    <a:pt x="415412" y="190380"/>
                  </a:lnTo>
                  <a:cubicBezTo>
                    <a:pt x="406263" y="217873"/>
                    <a:pt x="401126" y="247170"/>
                    <a:pt x="401126" y="277702"/>
                  </a:cubicBezTo>
                  <a:cubicBezTo>
                    <a:pt x="401126" y="380221"/>
                    <a:pt x="457113" y="469718"/>
                    <a:pt x="539977" y="517822"/>
                  </a:cubicBezTo>
                  <a:lnTo>
                    <a:pt x="539977" y="629165"/>
                  </a:lnTo>
                  <a:lnTo>
                    <a:pt x="577251" y="638468"/>
                  </a:lnTo>
                  <a:lnTo>
                    <a:pt x="557487" y="671423"/>
                  </a:lnTo>
                  <a:lnTo>
                    <a:pt x="639980" y="753900"/>
                  </a:lnTo>
                  <a:lnTo>
                    <a:pt x="672904" y="734137"/>
                  </a:lnTo>
                  <a:lnTo>
                    <a:pt x="682207" y="771395"/>
                  </a:lnTo>
                  <a:lnTo>
                    <a:pt x="798872" y="771395"/>
                  </a:lnTo>
                  <a:lnTo>
                    <a:pt x="808175" y="734122"/>
                  </a:lnTo>
                  <a:lnTo>
                    <a:pt x="841099" y="753885"/>
                  </a:lnTo>
                  <a:lnTo>
                    <a:pt x="923592" y="671407"/>
                  </a:lnTo>
                  <a:lnTo>
                    <a:pt x="903828" y="638453"/>
                  </a:lnTo>
                  <a:lnTo>
                    <a:pt x="941102" y="629165"/>
                  </a:lnTo>
                  <a:lnTo>
                    <a:pt x="941102" y="512500"/>
                  </a:lnTo>
                  <a:lnTo>
                    <a:pt x="903828" y="503197"/>
                  </a:lnTo>
                  <a:close/>
                  <a:moveTo>
                    <a:pt x="234859" y="546703"/>
                  </a:moveTo>
                  <a:cubicBezTo>
                    <a:pt x="255918" y="532201"/>
                    <a:pt x="280587" y="524549"/>
                    <a:pt x="306151" y="524549"/>
                  </a:cubicBezTo>
                  <a:cubicBezTo>
                    <a:pt x="335295" y="524549"/>
                    <a:pt x="362078" y="534592"/>
                    <a:pt x="383430" y="551285"/>
                  </a:cubicBezTo>
                  <a:lnTo>
                    <a:pt x="358745" y="575970"/>
                  </a:lnTo>
                  <a:cubicBezTo>
                    <a:pt x="352327" y="572792"/>
                    <a:pt x="345184" y="570833"/>
                    <a:pt x="337547" y="570833"/>
                  </a:cubicBezTo>
                  <a:cubicBezTo>
                    <a:pt x="324680" y="570833"/>
                    <a:pt x="312585" y="575831"/>
                    <a:pt x="303498" y="584934"/>
                  </a:cubicBezTo>
                  <a:lnTo>
                    <a:pt x="245520" y="642912"/>
                  </a:lnTo>
                  <a:cubicBezTo>
                    <a:pt x="236556" y="651875"/>
                    <a:pt x="231419" y="664279"/>
                    <a:pt x="231419" y="676961"/>
                  </a:cubicBezTo>
                  <a:cubicBezTo>
                    <a:pt x="231419" y="684598"/>
                    <a:pt x="233378" y="691741"/>
                    <a:pt x="236556" y="698159"/>
                  </a:cubicBezTo>
                  <a:lnTo>
                    <a:pt x="215991" y="718724"/>
                  </a:lnTo>
                  <a:lnTo>
                    <a:pt x="121742" y="624460"/>
                  </a:lnTo>
                  <a:close/>
                  <a:moveTo>
                    <a:pt x="262274" y="676961"/>
                  </a:moveTo>
                  <a:cubicBezTo>
                    <a:pt x="262274" y="672410"/>
                    <a:pt x="264126" y="667951"/>
                    <a:pt x="267335" y="664727"/>
                  </a:cubicBezTo>
                  <a:lnTo>
                    <a:pt x="325313" y="606749"/>
                  </a:lnTo>
                  <a:cubicBezTo>
                    <a:pt x="328584" y="603478"/>
                    <a:pt x="332919" y="601688"/>
                    <a:pt x="337547" y="601688"/>
                  </a:cubicBezTo>
                  <a:cubicBezTo>
                    <a:pt x="347082" y="601688"/>
                    <a:pt x="354842" y="609449"/>
                    <a:pt x="354842" y="618983"/>
                  </a:cubicBezTo>
                  <a:cubicBezTo>
                    <a:pt x="354842" y="623534"/>
                    <a:pt x="352990" y="627993"/>
                    <a:pt x="349782" y="631217"/>
                  </a:cubicBezTo>
                  <a:lnTo>
                    <a:pt x="291803" y="689195"/>
                  </a:lnTo>
                  <a:cubicBezTo>
                    <a:pt x="288533" y="692466"/>
                    <a:pt x="284197" y="694256"/>
                    <a:pt x="279569" y="694256"/>
                  </a:cubicBezTo>
                  <a:cubicBezTo>
                    <a:pt x="270035" y="694256"/>
                    <a:pt x="262274" y="686496"/>
                    <a:pt x="262274" y="676961"/>
                  </a:cubicBezTo>
                  <a:close/>
                  <a:moveTo>
                    <a:pt x="187295" y="925674"/>
                  </a:moveTo>
                  <a:cubicBezTo>
                    <a:pt x="101037" y="925674"/>
                    <a:pt x="30856" y="855493"/>
                    <a:pt x="30856" y="769235"/>
                  </a:cubicBezTo>
                  <a:cubicBezTo>
                    <a:pt x="30856" y="718832"/>
                    <a:pt x="55232" y="671747"/>
                    <a:pt x="96023" y="642372"/>
                  </a:cubicBezTo>
                  <a:lnTo>
                    <a:pt x="314128" y="860492"/>
                  </a:lnTo>
                  <a:cubicBezTo>
                    <a:pt x="284784" y="901298"/>
                    <a:pt x="237698" y="925674"/>
                    <a:pt x="187295" y="925674"/>
                  </a:cubicBezTo>
                  <a:close/>
                  <a:moveTo>
                    <a:pt x="431981" y="650379"/>
                  </a:moveTo>
                  <a:cubicBezTo>
                    <a:pt x="431981" y="675958"/>
                    <a:pt x="424329" y="700612"/>
                    <a:pt x="409827" y="721671"/>
                  </a:cubicBezTo>
                  <a:lnTo>
                    <a:pt x="332055" y="834789"/>
                  </a:lnTo>
                  <a:lnTo>
                    <a:pt x="237806" y="740540"/>
                  </a:lnTo>
                  <a:lnTo>
                    <a:pt x="258371" y="719974"/>
                  </a:lnTo>
                  <a:cubicBezTo>
                    <a:pt x="264789" y="723152"/>
                    <a:pt x="271932" y="725112"/>
                    <a:pt x="279569" y="725112"/>
                  </a:cubicBezTo>
                  <a:cubicBezTo>
                    <a:pt x="292436" y="725112"/>
                    <a:pt x="304531" y="720113"/>
                    <a:pt x="313618" y="711010"/>
                  </a:cubicBezTo>
                  <a:lnTo>
                    <a:pt x="371597" y="653032"/>
                  </a:lnTo>
                  <a:cubicBezTo>
                    <a:pt x="380560" y="644069"/>
                    <a:pt x="385698" y="631665"/>
                    <a:pt x="385698" y="618983"/>
                  </a:cubicBezTo>
                  <a:cubicBezTo>
                    <a:pt x="385698" y="611346"/>
                    <a:pt x="383738" y="604203"/>
                    <a:pt x="380560" y="597785"/>
                  </a:cubicBezTo>
                  <a:lnTo>
                    <a:pt x="405245" y="573100"/>
                  </a:lnTo>
                  <a:cubicBezTo>
                    <a:pt x="421938" y="594453"/>
                    <a:pt x="431981" y="621251"/>
                    <a:pt x="431981" y="650379"/>
                  </a:cubicBezTo>
                  <a:close/>
                  <a:moveTo>
                    <a:pt x="817679" y="570833"/>
                  </a:moveTo>
                  <a:cubicBezTo>
                    <a:pt x="817679" y="613367"/>
                    <a:pt x="783074" y="647972"/>
                    <a:pt x="740540" y="647972"/>
                  </a:cubicBezTo>
                  <a:cubicBezTo>
                    <a:pt x="698005" y="647972"/>
                    <a:pt x="663400" y="613367"/>
                    <a:pt x="663400" y="570833"/>
                  </a:cubicBezTo>
                  <a:cubicBezTo>
                    <a:pt x="663400" y="565433"/>
                    <a:pt x="664187" y="560064"/>
                    <a:pt x="665344" y="554726"/>
                  </a:cubicBezTo>
                  <a:cubicBezTo>
                    <a:pt x="669849" y="554942"/>
                    <a:pt x="674277" y="555405"/>
                    <a:pt x="678828" y="555405"/>
                  </a:cubicBezTo>
                  <a:cubicBezTo>
                    <a:pt x="723415" y="555405"/>
                    <a:pt x="765425" y="544590"/>
                    <a:pt x="802807" y="525829"/>
                  </a:cubicBezTo>
                  <a:cubicBezTo>
                    <a:pt x="812310" y="538912"/>
                    <a:pt x="817679" y="554448"/>
                    <a:pt x="817679" y="570833"/>
                  </a:cubicBezTo>
                  <a:close/>
                  <a:moveTo>
                    <a:pt x="841546" y="462837"/>
                  </a:moveTo>
                  <a:lnTo>
                    <a:pt x="678828" y="462837"/>
                  </a:lnTo>
                  <a:cubicBezTo>
                    <a:pt x="670327" y="462837"/>
                    <a:pt x="663400" y="455926"/>
                    <a:pt x="663400" y="447409"/>
                  </a:cubicBezTo>
                  <a:cubicBezTo>
                    <a:pt x="663400" y="438893"/>
                    <a:pt x="670327" y="431981"/>
                    <a:pt x="678828" y="431981"/>
                  </a:cubicBezTo>
                  <a:lnTo>
                    <a:pt x="771395" y="431981"/>
                  </a:lnTo>
                  <a:cubicBezTo>
                    <a:pt x="796913" y="431981"/>
                    <a:pt x="817679" y="411215"/>
                    <a:pt x="817679" y="385698"/>
                  </a:cubicBezTo>
                  <a:cubicBezTo>
                    <a:pt x="817679" y="360180"/>
                    <a:pt x="796913" y="339414"/>
                    <a:pt x="771395" y="339414"/>
                  </a:cubicBezTo>
                  <a:lnTo>
                    <a:pt x="740540" y="339414"/>
                  </a:lnTo>
                  <a:cubicBezTo>
                    <a:pt x="732039" y="339414"/>
                    <a:pt x="725112" y="332502"/>
                    <a:pt x="725112" y="323986"/>
                  </a:cubicBezTo>
                  <a:cubicBezTo>
                    <a:pt x="725112" y="315470"/>
                    <a:pt x="732039" y="308558"/>
                    <a:pt x="740540" y="308558"/>
                  </a:cubicBezTo>
                  <a:lnTo>
                    <a:pt x="923530" y="308558"/>
                  </a:lnTo>
                  <a:cubicBezTo>
                    <a:pt x="915847" y="369791"/>
                    <a:pt x="885685" y="423990"/>
                    <a:pt x="841546" y="462837"/>
                  </a:cubicBezTo>
                  <a:close/>
                  <a:moveTo>
                    <a:pt x="516110" y="92567"/>
                  </a:moveTo>
                  <a:lnTo>
                    <a:pt x="678828" y="92567"/>
                  </a:lnTo>
                  <a:cubicBezTo>
                    <a:pt x="687329" y="92567"/>
                    <a:pt x="694256" y="99479"/>
                    <a:pt x="694256" y="107995"/>
                  </a:cubicBezTo>
                  <a:cubicBezTo>
                    <a:pt x="694256" y="116512"/>
                    <a:pt x="687329" y="123423"/>
                    <a:pt x="678828" y="123423"/>
                  </a:cubicBezTo>
                  <a:lnTo>
                    <a:pt x="586260" y="123423"/>
                  </a:lnTo>
                  <a:cubicBezTo>
                    <a:pt x="560743" y="123423"/>
                    <a:pt x="539977" y="144189"/>
                    <a:pt x="539977" y="169707"/>
                  </a:cubicBezTo>
                  <a:cubicBezTo>
                    <a:pt x="539977" y="195225"/>
                    <a:pt x="560743" y="215991"/>
                    <a:pt x="586260" y="215991"/>
                  </a:cubicBezTo>
                  <a:lnTo>
                    <a:pt x="617116" y="215991"/>
                  </a:lnTo>
                  <a:cubicBezTo>
                    <a:pt x="625617" y="215991"/>
                    <a:pt x="632544" y="222902"/>
                    <a:pt x="632544" y="231419"/>
                  </a:cubicBezTo>
                  <a:cubicBezTo>
                    <a:pt x="632544" y="239935"/>
                    <a:pt x="625617" y="246847"/>
                    <a:pt x="617116" y="246847"/>
                  </a:cubicBezTo>
                  <a:lnTo>
                    <a:pt x="434126" y="246847"/>
                  </a:lnTo>
                  <a:cubicBezTo>
                    <a:pt x="441809" y="185613"/>
                    <a:pt x="471971" y="131415"/>
                    <a:pt x="516110" y="92567"/>
                  </a:cubicBezTo>
                  <a:close/>
                  <a:moveTo>
                    <a:pt x="431981" y="277702"/>
                  </a:moveTo>
                  <a:lnTo>
                    <a:pt x="617116" y="277702"/>
                  </a:lnTo>
                  <a:cubicBezTo>
                    <a:pt x="642634" y="277702"/>
                    <a:pt x="663400" y="256936"/>
                    <a:pt x="663400" y="231419"/>
                  </a:cubicBezTo>
                  <a:cubicBezTo>
                    <a:pt x="663400" y="205901"/>
                    <a:pt x="642634" y="185135"/>
                    <a:pt x="617116" y="185135"/>
                  </a:cubicBezTo>
                  <a:lnTo>
                    <a:pt x="586260" y="185135"/>
                  </a:lnTo>
                  <a:cubicBezTo>
                    <a:pt x="577760" y="185135"/>
                    <a:pt x="570833" y="178223"/>
                    <a:pt x="570833" y="169707"/>
                  </a:cubicBezTo>
                  <a:cubicBezTo>
                    <a:pt x="570833" y="161191"/>
                    <a:pt x="577760" y="154279"/>
                    <a:pt x="586260" y="154279"/>
                  </a:cubicBezTo>
                  <a:lnTo>
                    <a:pt x="678828" y="154279"/>
                  </a:lnTo>
                  <a:cubicBezTo>
                    <a:pt x="704346" y="154279"/>
                    <a:pt x="725112" y="133513"/>
                    <a:pt x="725112" y="107995"/>
                  </a:cubicBezTo>
                  <a:cubicBezTo>
                    <a:pt x="725112" y="82478"/>
                    <a:pt x="704346" y="61712"/>
                    <a:pt x="678828" y="61712"/>
                  </a:cubicBezTo>
                  <a:lnTo>
                    <a:pt x="559586" y="61712"/>
                  </a:lnTo>
                  <a:cubicBezTo>
                    <a:pt x="594962" y="42103"/>
                    <a:pt x="635599" y="30856"/>
                    <a:pt x="678828" y="30856"/>
                  </a:cubicBezTo>
                  <a:cubicBezTo>
                    <a:pt x="814933" y="30856"/>
                    <a:pt x="925674" y="141597"/>
                    <a:pt x="925674" y="277702"/>
                  </a:cubicBezTo>
                  <a:lnTo>
                    <a:pt x="740540" y="277702"/>
                  </a:lnTo>
                  <a:cubicBezTo>
                    <a:pt x="715022" y="277702"/>
                    <a:pt x="694256" y="298468"/>
                    <a:pt x="694256" y="323986"/>
                  </a:cubicBezTo>
                  <a:cubicBezTo>
                    <a:pt x="694256" y="349504"/>
                    <a:pt x="715022" y="370270"/>
                    <a:pt x="740540" y="370270"/>
                  </a:cubicBezTo>
                  <a:lnTo>
                    <a:pt x="771395" y="370270"/>
                  </a:lnTo>
                  <a:cubicBezTo>
                    <a:pt x="779896" y="370270"/>
                    <a:pt x="786823" y="377181"/>
                    <a:pt x="786823" y="385698"/>
                  </a:cubicBezTo>
                  <a:cubicBezTo>
                    <a:pt x="786823" y="394214"/>
                    <a:pt x="779896" y="401126"/>
                    <a:pt x="771395" y="401126"/>
                  </a:cubicBezTo>
                  <a:lnTo>
                    <a:pt x="678828" y="401126"/>
                  </a:lnTo>
                  <a:cubicBezTo>
                    <a:pt x="653310" y="401126"/>
                    <a:pt x="632544" y="421892"/>
                    <a:pt x="632544" y="447409"/>
                  </a:cubicBezTo>
                  <a:cubicBezTo>
                    <a:pt x="632544" y="472927"/>
                    <a:pt x="653310" y="493693"/>
                    <a:pt x="678828" y="493693"/>
                  </a:cubicBezTo>
                  <a:lnTo>
                    <a:pt x="798070" y="493693"/>
                  </a:lnTo>
                  <a:cubicBezTo>
                    <a:pt x="762694" y="513302"/>
                    <a:pt x="722072" y="524549"/>
                    <a:pt x="678828" y="524549"/>
                  </a:cubicBezTo>
                  <a:cubicBezTo>
                    <a:pt x="542723" y="524549"/>
                    <a:pt x="431981" y="413807"/>
                    <a:pt x="431981" y="277702"/>
                  </a:cubicBezTo>
                  <a:close/>
                  <a:moveTo>
                    <a:pt x="910247" y="536598"/>
                  </a:moveTo>
                  <a:lnTo>
                    <a:pt x="910247" y="605067"/>
                  </a:lnTo>
                  <a:lnTo>
                    <a:pt x="880177" y="612580"/>
                  </a:lnTo>
                  <a:lnTo>
                    <a:pt x="871939" y="615743"/>
                  </a:lnTo>
                  <a:lnTo>
                    <a:pt x="864750" y="633316"/>
                  </a:lnTo>
                  <a:lnTo>
                    <a:pt x="884744" y="666624"/>
                  </a:lnTo>
                  <a:lnTo>
                    <a:pt x="836331" y="715037"/>
                  </a:lnTo>
                  <a:lnTo>
                    <a:pt x="803038" y="695058"/>
                  </a:lnTo>
                  <a:lnTo>
                    <a:pt x="784216" y="702710"/>
                  </a:lnTo>
                  <a:lnTo>
                    <a:pt x="774774" y="740540"/>
                  </a:lnTo>
                  <a:lnTo>
                    <a:pt x="706305" y="740540"/>
                  </a:lnTo>
                  <a:lnTo>
                    <a:pt x="698792" y="710471"/>
                  </a:lnTo>
                  <a:lnTo>
                    <a:pt x="695660" y="702217"/>
                  </a:lnTo>
                  <a:lnTo>
                    <a:pt x="678041" y="695058"/>
                  </a:lnTo>
                  <a:lnTo>
                    <a:pt x="644748" y="715037"/>
                  </a:lnTo>
                  <a:lnTo>
                    <a:pt x="596335" y="666624"/>
                  </a:lnTo>
                  <a:lnTo>
                    <a:pt x="616329" y="633316"/>
                  </a:lnTo>
                  <a:lnTo>
                    <a:pt x="608616" y="614494"/>
                  </a:lnTo>
                  <a:lnTo>
                    <a:pt x="570833" y="605067"/>
                  </a:lnTo>
                  <a:lnTo>
                    <a:pt x="570833" y="533543"/>
                  </a:lnTo>
                  <a:cubicBezTo>
                    <a:pt x="590889" y="542044"/>
                    <a:pt x="612241" y="547922"/>
                    <a:pt x="634365" y="551501"/>
                  </a:cubicBezTo>
                  <a:cubicBezTo>
                    <a:pt x="633177" y="557889"/>
                    <a:pt x="632544" y="564353"/>
                    <a:pt x="632544" y="570833"/>
                  </a:cubicBezTo>
                  <a:cubicBezTo>
                    <a:pt x="632544" y="630369"/>
                    <a:pt x="680988" y="678828"/>
                    <a:pt x="740540" y="678828"/>
                  </a:cubicBezTo>
                  <a:cubicBezTo>
                    <a:pt x="800091" y="678828"/>
                    <a:pt x="848535" y="630369"/>
                    <a:pt x="848535" y="570833"/>
                  </a:cubicBezTo>
                  <a:cubicBezTo>
                    <a:pt x="848535" y="549017"/>
                    <a:pt x="841978" y="528144"/>
                    <a:pt x="829913" y="510386"/>
                  </a:cubicBezTo>
                  <a:cubicBezTo>
                    <a:pt x="847902" y="498661"/>
                    <a:pt x="864395" y="484915"/>
                    <a:pt x="879190" y="469471"/>
                  </a:cubicBezTo>
                  <a:lnTo>
                    <a:pt x="884744" y="475041"/>
                  </a:lnTo>
                  <a:lnTo>
                    <a:pt x="864750" y="508350"/>
                  </a:lnTo>
                  <a:lnTo>
                    <a:pt x="872510" y="52717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10" name="图形 12">
            <a:extLst>
              <a:ext uri="{FF2B5EF4-FFF2-40B4-BE49-F238E27FC236}">
                <a16:creationId xmlns="" xmlns:a16="http://schemas.microsoft.com/office/drawing/2014/main" id="{EC3A7046-5D35-479B-8DA6-4B20598C581A}"/>
              </a:ext>
            </a:extLst>
          </p:cNvPr>
          <p:cNvGrpSpPr/>
          <p:nvPr/>
        </p:nvGrpSpPr>
        <p:grpSpPr>
          <a:xfrm>
            <a:off x="8157233" y="1950057"/>
            <a:ext cx="444891" cy="444891"/>
            <a:chOff x="7661640" y="915201"/>
            <a:chExt cx="987386" cy="987386"/>
          </a:xfrm>
          <a:solidFill>
            <a:schemeClr val="bg1"/>
          </a:solidFill>
        </p:grpSpPr>
        <p:sp>
          <p:nvSpPr>
            <p:cNvPr id="211" name="任意多边形: 形状 210">
              <a:extLst>
                <a:ext uri="{FF2B5EF4-FFF2-40B4-BE49-F238E27FC236}">
                  <a16:creationId xmlns="" xmlns:a16="http://schemas.microsoft.com/office/drawing/2014/main" id="{98457DDA-9CF6-46CF-9851-D690DCC4F01D}"/>
                </a:ext>
              </a:extLst>
            </p:cNvPr>
            <p:cNvSpPr/>
            <p:nvPr/>
          </p:nvSpPr>
          <p:spPr>
            <a:xfrm>
              <a:off x="7677067" y="1393466"/>
              <a:ext cx="431981" cy="493693"/>
            </a:xfrm>
            <a:custGeom>
              <a:avLst/>
              <a:gdLst>
                <a:gd name="connsiteX0" fmla="*/ 377567 w 431981"/>
                <a:gd name="connsiteY0" fmla="*/ 129656 h 493693"/>
                <a:gd name="connsiteX1" fmla="*/ 323986 w 431981"/>
                <a:gd name="connsiteY1" fmla="*/ 99047 h 493693"/>
                <a:gd name="connsiteX2" fmla="*/ 323986 w 431981"/>
                <a:gd name="connsiteY2" fmla="*/ 46284 h 493693"/>
                <a:gd name="connsiteX3" fmla="*/ 277702 w 431981"/>
                <a:gd name="connsiteY3" fmla="*/ 0 h 493693"/>
                <a:gd name="connsiteX4" fmla="*/ 154279 w 431981"/>
                <a:gd name="connsiteY4" fmla="*/ 0 h 493693"/>
                <a:gd name="connsiteX5" fmla="*/ 107995 w 431981"/>
                <a:gd name="connsiteY5" fmla="*/ 46284 h 493693"/>
                <a:gd name="connsiteX6" fmla="*/ 107995 w 431981"/>
                <a:gd name="connsiteY6" fmla="*/ 99047 h 493693"/>
                <a:gd name="connsiteX7" fmla="*/ 54414 w 431981"/>
                <a:gd name="connsiteY7" fmla="*/ 129672 h 493693"/>
                <a:gd name="connsiteX8" fmla="*/ 0 w 431981"/>
                <a:gd name="connsiteY8" fmla="*/ 223427 h 493693"/>
                <a:gd name="connsiteX9" fmla="*/ 0 w 431981"/>
                <a:gd name="connsiteY9" fmla="*/ 385698 h 493693"/>
                <a:gd name="connsiteX10" fmla="*/ 107995 w 431981"/>
                <a:gd name="connsiteY10" fmla="*/ 493693 h 493693"/>
                <a:gd name="connsiteX11" fmla="*/ 323986 w 431981"/>
                <a:gd name="connsiteY11" fmla="*/ 493693 h 493693"/>
                <a:gd name="connsiteX12" fmla="*/ 431981 w 431981"/>
                <a:gd name="connsiteY12" fmla="*/ 385698 h 493693"/>
                <a:gd name="connsiteX13" fmla="*/ 431981 w 431981"/>
                <a:gd name="connsiteY13" fmla="*/ 223427 h 493693"/>
                <a:gd name="connsiteX14" fmla="*/ 377567 w 431981"/>
                <a:gd name="connsiteY14" fmla="*/ 129656 h 493693"/>
                <a:gd name="connsiteX15" fmla="*/ 138851 w 431981"/>
                <a:gd name="connsiteY15" fmla="*/ 46284 h 493693"/>
                <a:gd name="connsiteX16" fmla="*/ 154279 w 431981"/>
                <a:gd name="connsiteY16" fmla="*/ 30856 h 493693"/>
                <a:gd name="connsiteX17" fmla="*/ 169707 w 431981"/>
                <a:gd name="connsiteY17" fmla="*/ 30856 h 493693"/>
                <a:gd name="connsiteX18" fmla="*/ 169707 w 431981"/>
                <a:gd name="connsiteY18" fmla="*/ 61712 h 493693"/>
                <a:gd name="connsiteX19" fmla="*/ 200563 w 431981"/>
                <a:gd name="connsiteY19" fmla="*/ 61712 h 493693"/>
                <a:gd name="connsiteX20" fmla="*/ 200563 w 431981"/>
                <a:gd name="connsiteY20" fmla="*/ 30856 h 493693"/>
                <a:gd name="connsiteX21" fmla="*/ 231419 w 431981"/>
                <a:gd name="connsiteY21" fmla="*/ 30856 h 493693"/>
                <a:gd name="connsiteX22" fmla="*/ 231419 w 431981"/>
                <a:gd name="connsiteY22" fmla="*/ 61712 h 493693"/>
                <a:gd name="connsiteX23" fmla="*/ 262274 w 431981"/>
                <a:gd name="connsiteY23" fmla="*/ 61712 h 493693"/>
                <a:gd name="connsiteX24" fmla="*/ 262274 w 431981"/>
                <a:gd name="connsiteY24" fmla="*/ 30856 h 493693"/>
                <a:gd name="connsiteX25" fmla="*/ 277702 w 431981"/>
                <a:gd name="connsiteY25" fmla="*/ 30856 h 493693"/>
                <a:gd name="connsiteX26" fmla="*/ 293130 w 431981"/>
                <a:gd name="connsiteY26" fmla="*/ 46284 h 493693"/>
                <a:gd name="connsiteX27" fmla="*/ 293130 w 431981"/>
                <a:gd name="connsiteY27" fmla="*/ 92567 h 493693"/>
                <a:gd name="connsiteX28" fmla="*/ 138851 w 431981"/>
                <a:gd name="connsiteY28" fmla="*/ 92567 h 493693"/>
                <a:gd name="connsiteX29" fmla="*/ 401126 w 431981"/>
                <a:gd name="connsiteY29" fmla="*/ 385698 h 493693"/>
                <a:gd name="connsiteX30" fmla="*/ 323986 w 431981"/>
                <a:gd name="connsiteY30" fmla="*/ 462837 h 493693"/>
                <a:gd name="connsiteX31" fmla="*/ 107995 w 431981"/>
                <a:gd name="connsiteY31" fmla="*/ 462837 h 493693"/>
                <a:gd name="connsiteX32" fmla="*/ 30856 w 431981"/>
                <a:gd name="connsiteY32" fmla="*/ 385698 h 493693"/>
                <a:gd name="connsiteX33" fmla="*/ 30856 w 431981"/>
                <a:gd name="connsiteY33" fmla="*/ 223427 h 493693"/>
                <a:gd name="connsiteX34" fmla="*/ 69734 w 431981"/>
                <a:gd name="connsiteY34" fmla="*/ 156439 h 493693"/>
                <a:gd name="connsiteX35" fmla="*/ 127527 w 431981"/>
                <a:gd name="connsiteY35" fmla="*/ 123423 h 493693"/>
                <a:gd name="connsiteX36" fmla="*/ 304470 w 431981"/>
                <a:gd name="connsiteY36" fmla="*/ 123423 h 493693"/>
                <a:gd name="connsiteX37" fmla="*/ 362263 w 431981"/>
                <a:gd name="connsiteY37" fmla="*/ 156454 h 493693"/>
                <a:gd name="connsiteX38" fmla="*/ 401141 w 431981"/>
                <a:gd name="connsiteY38" fmla="*/ 223442 h 493693"/>
                <a:gd name="connsiteX39" fmla="*/ 401141 w 431981"/>
                <a:gd name="connsiteY39" fmla="*/ 385698 h 493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431981" h="493693">
                  <a:moveTo>
                    <a:pt x="377567" y="129656"/>
                  </a:moveTo>
                  <a:lnTo>
                    <a:pt x="323986" y="99047"/>
                  </a:lnTo>
                  <a:lnTo>
                    <a:pt x="323986" y="46284"/>
                  </a:lnTo>
                  <a:cubicBezTo>
                    <a:pt x="323986" y="20766"/>
                    <a:pt x="303220" y="0"/>
                    <a:pt x="277702" y="0"/>
                  </a:cubicBezTo>
                  <a:lnTo>
                    <a:pt x="154279" y="0"/>
                  </a:lnTo>
                  <a:cubicBezTo>
                    <a:pt x="128761" y="0"/>
                    <a:pt x="107995" y="20766"/>
                    <a:pt x="107995" y="46284"/>
                  </a:cubicBezTo>
                  <a:lnTo>
                    <a:pt x="107995" y="99047"/>
                  </a:lnTo>
                  <a:lnTo>
                    <a:pt x="54414" y="129672"/>
                  </a:lnTo>
                  <a:cubicBezTo>
                    <a:pt x="20859" y="148833"/>
                    <a:pt x="0" y="184780"/>
                    <a:pt x="0" y="223427"/>
                  </a:cubicBezTo>
                  <a:lnTo>
                    <a:pt x="0" y="385698"/>
                  </a:lnTo>
                  <a:cubicBezTo>
                    <a:pt x="0" y="445234"/>
                    <a:pt x="48459" y="493693"/>
                    <a:pt x="107995" y="493693"/>
                  </a:cubicBezTo>
                  <a:lnTo>
                    <a:pt x="323986" y="493693"/>
                  </a:lnTo>
                  <a:cubicBezTo>
                    <a:pt x="383522" y="493693"/>
                    <a:pt x="431981" y="445234"/>
                    <a:pt x="431981" y="385698"/>
                  </a:cubicBezTo>
                  <a:lnTo>
                    <a:pt x="431981" y="223427"/>
                  </a:lnTo>
                  <a:cubicBezTo>
                    <a:pt x="431981" y="184780"/>
                    <a:pt x="411123" y="148833"/>
                    <a:pt x="377567" y="129656"/>
                  </a:cubicBezTo>
                  <a:close/>
                  <a:moveTo>
                    <a:pt x="138851" y="46284"/>
                  </a:moveTo>
                  <a:cubicBezTo>
                    <a:pt x="138851" y="37768"/>
                    <a:pt x="145763" y="30856"/>
                    <a:pt x="154279" y="30856"/>
                  </a:cubicBezTo>
                  <a:lnTo>
                    <a:pt x="169707" y="30856"/>
                  </a:lnTo>
                  <a:lnTo>
                    <a:pt x="169707" y="61712"/>
                  </a:lnTo>
                  <a:lnTo>
                    <a:pt x="200563" y="61712"/>
                  </a:lnTo>
                  <a:lnTo>
                    <a:pt x="200563" y="30856"/>
                  </a:lnTo>
                  <a:lnTo>
                    <a:pt x="231419" y="30856"/>
                  </a:lnTo>
                  <a:lnTo>
                    <a:pt x="231419" y="61712"/>
                  </a:lnTo>
                  <a:lnTo>
                    <a:pt x="262274" y="61712"/>
                  </a:lnTo>
                  <a:lnTo>
                    <a:pt x="262274" y="30856"/>
                  </a:lnTo>
                  <a:lnTo>
                    <a:pt x="277702" y="30856"/>
                  </a:lnTo>
                  <a:cubicBezTo>
                    <a:pt x="286219" y="30856"/>
                    <a:pt x="293130" y="37768"/>
                    <a:pt x="293130" y="46284"/>
                  </a:cubicBezTo>
                  <a:lnTo>
                    <a:pt x="293130" y="92567"/>
                  </a:lnTo>
                  <a:lnTo>
                    <a:pt x="138851" y="92567"/>
                  </a:lnTo>
                  <a:close/>
                  <a:moveTo>
                    <a:pt x="401126" y="385698"/>
                  </a:moveTo>
                  <a:cubicBezTo>
                    <a:pt x="401126" y="428232"/>
                    <a:pt x="366521" y="462837"/>
                    <a:pt x="323986" y="462837"/>
                  </a:cubicBezTo>
                  <a:lnTo>
                    <a:pt x="107995" y="462837"/>
                  </a:lnTo>
                  <a:cubicBezTo>
                    <a:pt x="65461" y="462837"/>
                    <a:pt x="30856" y="428232"/>
                    <a:pt x="30856" y="385698"/>
                  </a:cubicBezTo>
                  <a:lnTo>
                    <a:pt x="30856" y="223427"/>
                  </a:lnTo>
                  <a:cubicBezTo>
                    <a:pt x="30856" y="195811"/>
                    <a:pt x="45759" y="170139"/>
                    <a:pt x="69734" y="156439"/>
                  </a:cubicBezTo>
                  <a:lnTo>
                    <a:pt x="127527" y="123423"/>
                  </a:lnTo>
                  <a:lnTo>
                    <a:pt x="304470" y="123423"/>
                  </a:lnTo>
                  <a:lnTo>
                    <a:pt x="362263" y="156454"/>
                  </a:lnTo>
                  <a:cubicBezTo>
                    <a:pt x="386238" y="170154"/>
                    <a:pt x="401141" y="195826"/>
                    <a:pt x="401141" y="223442"/>
                  </a:cubicBezTo>
                  <a:lnTo>
                    <a:pt x="401141" y="385698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="" xmlns:a16="http://schemas.microsoft.com/office/drawing/2014/main" id="{1FE3C395-E643-4D74-B69A-42290A6DBFE8}"/>
                </a:ext>
              </a:extLst>
            </p:cNvPr>
            <p:cNvSpPr/>
            <p:nvPr/>
          </p:nvSpPr>
          <p:spPr>
            <a:xfrm>
              <a:off x="7738779" y="1640312"/>
              <a:ext cx="308558" cy="185134"/>
            </a:xfrm>
            <a:custGeom>
              <a:avLst/>
              <a:gdLst>
                <a:gd name="connsiteX0" fmla="*/ 0 w 308558"/>
                <a:gd name="connsiteY0" fmla="*/ 138851 h 185134"/>
                <a:gd name="connsiteX1" fmla="*/ 46284 w 308558"/>
                <a:gd name="connsiteY1" fmla="*/ 185135 h 185134"/>
                <a:gd name="connsiteX2" fmla="*/ 262274 w 308558"/>
                <a:gd name="connsiteY2" fmla="*/ 185135 h 185134"/>
                <a:gd name="connsiteX3" fmla="*/ 308558 w 308558"/>
                <a:gd name="connsiteY3" fmla="*/ 138851 h 185134"/>
                <a:gd name="connsiteX4" fmla="*/ 308558 w 308558"/>
                <a:gd name="connsiteY4" fmla="*/ 0 h 185134"/>
                <a:gd name="connsiteX5" fmla="*/ 0 w 308558"/>
                <a:gd name="connsiteY5" fmla="*/ 0 h 185134"/>
                <a:gd name="connsiteX6" fmla="*/ 30856 w 308558"/>
                <a:gd name="connsiteY6" fmla="*/ 30856 h 185134"/>
                <a:gd name="connsiteX7" fmla="*/ 277702 w 308558"/>
                <a:gd name="connsiteY7" fmla="*/ 30856 h 185134"/>
                <a:gd name="connsiteX8" fmla="*/ 277702 w 308558"/>
                <a:gd name="connsiteY8" fmla="*/ 138851 h 185134"/>
                <a:gd name="connsiteX9" fmla="*/ 262274 w 308558"/>
                <a:gd name="connsiteY9" fmla="*/ 154279 h 185134"/>
                <a:gd name="connsiteX10" fmla="*/ 46284 w 308558"/>
                <a:gd name="connsiteY10" fmla="*/ 154279 h 185134"/>
                <a:gd name="connsiteX11" fmla="*/ 30856 w 308558"/>
                <a:gd name="connsiteY11" fmla="*/ 138851 h 185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08558" h="185134">
                  <a:moveTo>
                    <a:pt x="0" y="138851"/>
                  </a:moveTo>
                  <a:cubicBezTo>
                    <a:pt x="0" y="164369"/>
                    <a:pt x="20766" y="185135"/>
                    <a:pt x="46284" y="185135"/>
                  </a:cubicBezTo>
                  <a:lnTo>
                    <a:pt x="262274" y="185135"/>
                  </a:lnTo>
                  <a:cubicBezTo>
                    <a:pt x="287792" y="185135"/>
                    <a:pt x="308558" y="164369"/>
                    <a:pt x="308558" y="138851"/>
                  </a:cubicBezTo>
                  <a:lnTo>
                    <a:pt x="308558" y="0"/>
                  </a:lnTo>
                  <a:lnTo>
                    <a:pt x="0" y="0"/>
                  </a:lnTo>
                  <a:close/>
                  <a:moveTo>
                    <a:pt x="30856" y="30856"/>
                  </a:moveTo>
                  <a:lnTo>
                    <a:pt x="277702" y="30856"/>
                  </a:lnTo>
                  <a:lnTo>
                    <a:pt x="277702" y="138851"/>
                  </a:lnTo>
                  <a:cubicBezTo>
                    <a:pt x="277702" y="147367"/>
                    <a:pt x="270791" y="154279"/>
                    <a:pt x="262274" y="154279"/>
                  </a:cubicBezTo>
                  <a:lnTo>
                    <a:pt x="46284" y="154279"/>
                  </a:lnTo>
                  <a:cubicBezTo>
                    <a:pt x="37768" y="154279"/>
                    <a:pt x="30856" y="147367"/>
                    <a:pt x="30856" y="138851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3" name="任意多边形: 形状 212">
              <a:extLst>
                <a:ext uri="{FF2B5EF4-FFF2-40B4-BE49-F238E27FC236}">
                  <a16:creationId xmlns="" xmlns:a16="http://schemas.microsoft.com/office/drawing/2014/main" id="{03E18A71-F3BF-4450-8CF2-6CC7C9A4DCF6}"/>
                </a:ext>
              </a:extLst>
            </p:cNvPr>
            <p:cNvSpPr/>
            <p:nvPr/>
          </p:nvSpPr>
          <p:spPr>
            <a:xfrm>
              <a:off x="7677067" y="930628"/>
              <a:ext cx="956530" cy="956530"/>
            </a:xfrm>
            <a:custGeom>
              <a:avLst/>
              <a:gdLst>
                <a:gd name="connsiteX0" fmla="*/ 824066 w 956530"/>
                <a:gd name="connsiteY0" fmla="*/ 185135 h 956530"/>
                <a:gd name="connsiteX1" fmla="*/ 462837 w 956530"/>
                <a:gd name="connsiteY1" fmla="*/ 185135 h 956530"/>
                <a:gd name="connsiteX2" fmla="*/ 462837 w 956530"/>
                <a:gd name="connsiteY2" fmla="*/ 441022 h 956530"/>
                <a:gd name="connsiteX3" fmla="*/ 427399 w 956530"/>
                <a:gd name="connsiteY3" fmla="*/ 405584 h 956530"/>
                <a:gd name="connsiteX4" fmla="*/ 15428 w 956530"/>
                <a:gd name="connsiteY4" fmla="*/ 0 h 956530"/>
                <a:gd name="connsiteX5" fmla="*/ 0 w 956530"/>
                <a:gd name="connsiteY5" fmla="*/ 0 h 956530"/>
                <a:gd name="connsiteX6" fmla="*/ 0 w 956530"/>
                <a:gd name="connsiteY6" fmla="*/ 15428 h 956530"/>
                <a:gd name="connsiteX7" fmla="*/ 405584 w 956530"/>
                <a:gd name="connsiteY7" fmla="*/ 427399 h 956530"/>
                <a:gd name="connsiteX8" fmla="*/ 462837 w 956530"/>
                <a:gd name="connsiteY8" fmla="*/ 484652 h 956530"/>
                <a:gd name="connsiteX9" fmla="*/ 462837 w 956530"/>
                <a:gd name="connsiteY9" fmla="*/ 956530 h 956530"/>
                <a:gd name="connsiteX10" fmla="*/ 956530 w 956530"/>
                <a:gd name="connsiteY10" fmla="*/ 956530 h 956530"/>
                <a:gd name="connsiteX11" fmla="*/ 956530 w 956530"/>
                <a:gd name="connsiteY11" fmla="*/ 317599 h 956530"/>
                <a:gd name="connsiteX12" fmla="*/ 322891 w 956530"/>
                <a:gd name="connsiteY12" fmla="*/ 301076 h 956530"/>
                <a:gd name="connsiteX13" fmla="*/ 294318 w 956530"/>
                <a:gd name="connsiteY13" fmla="*/ 272503 h 956530"/>
                <a:gd name="connsiteX14" fmla="*/ 284120 w 956530"/>
                <a:gd name="connsiteY14" fmla="*/ 211270 h 956530"/>
                <a:gd name="connsiteX15" fmla="*/ 253681 w 956530"/>
                <a:gd name="connsiteY15" fmla="*/ 216330 h 956530"/>
                <a:gd name="connsiteX16" fmla="*/ 256782 w 956530"/>
                <a:gd name="connsiteY16" fmla="*/ 234967 h 956530"/>
                <a:gd name="connsiteX17" fmla="*/ 228210 w 956530"/>
                <a:gd name="connsiteY17" fmla="*/ 206395 h 956530"/>
                <a:gd name="connsiteX18" fmla="*/ 217996 w 956530"/>
                <a:gd name="connsiteY18" fmla="*/ 145146 h 956530"/>
                <a:gd name="connsiteX19" fmla="*/ 187557 w 956530"/>
                <a:gd name="connsiteY19" fmla="*/ 150206 h 956530"/>
                <a:gd name="connsiteX20" fmla="*/ 190658 w 956530"/>
                <a:gd name="connsiteY20" fmla="*/ 168843 h 956530"/>
                <a:gd name="connsiteX21" fmla="*/ 162086 w 956530"/>
                <a:gd name="connsiteY21" fmla="*/ 140271 h 956530"/>
                <a:gd name="connsiteX22" fmla="*/ 151888 w 956530"/>
                <a:gd name="connsiteY22" fmla="*/ 79037 h 956530"/>
                <a:gd name="connsiteX23" fmla="*/ 121433 w 956530"/>
                <a:gd name="connsiteY23" fmla="*/ 84082 h 956530"/>
                <a:gd name="connsiteX24" fmla="*/ 124534 w 956530"/>
                <a:gd name="connsiteY24" fmla="*/ 102719 h 956530"/>
                <a:gd name="connsiteX25" fmla="*/ 70413 w 956530"/>
                <a:gd name="connsiteY25" fmla="*/ 48598 h 956530"/>
                <a:gd name="connsiteX26" fmla="*/ 48598 w 956530"/>
                <a:gd name="connsiteY26" fmla="*/ 70413 h 956530"/>
                <a:gd name="connsiteX27" fmla="*/ 102719 w 956530"/>
                <a:gd name="connsiteY27" fmla="*/ 124534 h 956530"/>
                <a:gd name="connsiteX28" fmla="*/ 84082 w 956530"/>
                <a:gd name="connsiteY28" fmla="*/ 121433 h 956530"/>
                <a:gd name="connsiteX29" fmla="*/ 79022 w 956530"/>
                <a:gd name="connsiteY29" fmla="*/ 151872 h 956530"/>
                <a:gd name="connsiteX30" fmla="*/ 140255 w 956530"/>
                <a:gd name="connsiteY30" fmla="*/ 162070 h 956530"/>
                <a:gd name="connsiteX31" fmla="*/ 168828 w 956530"/>
                <a:gd name="connsiteY31" fmla="*/ 190643 h 956530"/>
                <a:gd name="connsiteX32" fmla="*/ 150191 w 956530"/>
                <a:gd name="connsiteY32" fmla="*/ 187542 h 956530"/>
                <a:gd name="connsiteX33" fmla="*/ 145130 w 956530"/>
                <a:gd name="connsiteY33" fmla="*/ 217981 h 956530"/>
                <a:gd name="connsiteX34" fmla="*/ 206379 w 956530"/>
                <a:gd name="connsiteY34" fmla="*/ 228194 h 956530"/>
                <a:gd name="connsiteX35" fmla="*/ 234952 w 956530"/>
                <a:gd name="connsiteY35" fmla="*/ 256767 h 956530"/>
                <a:gd name="connsiteX36" fmla="*/ 216315 w 956530"/>
                <a:gd name="connsiteY36" fmla="*/ 253666 h 956530"/>
                <a:gd name="connsiteX37" fmla="*/ 211254 w 956530"/>
                <a:gd name="connsiteY37" fmla="*/ 284105 h 956530"/>
                <a:gd name="connsiteX38" fmla="*/ 272488 w 956530"/>
                <a:gd name="connsiteY38" fmla="*/ 294303 h 956530"/>
                <a:gd name="connsiteX39" fmla="*/ 301060 w 956530"/>
                <a:gd name="connsiteY39" fmla="*/ 322875 h 956530"/>
                <a:gd name="connsiteX40" fmla="*/ 282423 w 956530"/>
                <a:gd name="connsiteY40" fmla="*/ 319774 h 956530"/>
                <a:gd name="connsiteX41" fmla="*/ 277378 w 956530"/>
                <a:gd name="connsiteY41" fmla="*/ 350213 h 956530"/>
                <a:gd name="connsiteX42" fmla="*/ 338627 w 956530"/>
                <a:gd name="connsiteY42" fmla="*/ 360427 h 956530"/>
                <a:gd name="connsiteX43" fmla="*/ 372800 w 956530"/>
                <a:gd name="connsiteY43" fmla="*/ 394600 h 956530"/>
                <a:gd name="connsiteX44" fmla="*/ 31180 w 956530"/>
                <a:gd name="connsiteY44" fmla="*/ 31180 h 956530"/>
                <a:gd name="connsiteX45" fmla="*/ 394615 w 956530"/>
                <a:gd name="connsiteY45" fmla="*/ 372800 h 956530"/>
                <a:gd name="connsiteX46" fmla="*/ 360442 w 956530"/>
                <a:gd name="connsiteY46" fmla="*/ 338627 h 956530"/>
                <a:gd name="connsiteX47" fmla="*/ 350229 w 956530"/>
                <a:gd name="connsiteY47" fmla="*/ 277378 h 956530"/>
                <a:gd name="connsiteX48" fmla="*/ 319790 w 956530"/>
                <a:gd name="connsiteY48" fmla="*/ 282439 h 956530"/>
                <a:gd name="connsiteX49" fmla="*/ 833107 w 956530"/>
                <a:gd name="connsiteY49" fmla="*/ 237806 h 956530"/>
                <a:gd name="connsiteX50" fmla="*/ 903859 w 956530"/>
                <a:gd name="connsiteY50" fmla="*/ 308558 h 956530"/>
                <a:gd name="connsiteX51" fmla="*/ 833107 w 956530"/>
                <a:gd name="connsiteY51" fmla="*/ 308558 h 956530"/>
                <a:gd name="connsiteX52" fmla="*/ 863963 w 956530"/>
                <a:gd name="connsiteY52" fmla="*/ 339414 h 956530"/>
                <a:gd name="connsiteX53" fmla="*/ 863963 w 956530"/>
                <a:gd name="connsiteY53" fmla="*/ 493693 h 956530"/>
                <a:gd name="connsiteX54" fmla="*/ 555405 w 956530"/>
                <a:gd name="connsiteY54" fmla="*/ 493693 h 956530"/>
                <a:gd name="connsiteX55" fmla="*/ 555405 w 956530"/>
                <a:gd name="connsiteY55" fmla="*/ 277702 h 956530"/>
                <a:gd name="connsiteX56" fmla="*/ 802251 w 956530"/>
                <a:gd name="connsiteY56" fmla="*/ 277702 h 956530"/>
                <a:gd name="connsiteX57" fmla="*/ 802251 w 956530"/>
                <a:gd name="connsiteY57" fmla="*/ 339414 h 956530"/>
                <a:gd name="connsiteX58" fmla="*/ 925674 w 956530"/>
                <a:gd name="connsiteY58" fmla="*/ 925674 h 956530"/>
                <a:gd name="connsiteX59" fmla="*/ 493693 w 956530"/>
                <a:gd name="connsiteY59" fmla="*/ 925674 h 956530"/>
                <a:gd name="connsiteX60" fmla="*/ 493693 w 956530"/>
                <a:gd name="connsiteY60" fmla="*/ 215991 h 956530"/>
                <a:gd name="connsiteX61" fmla="*/ 802251 w 956530"/>
                <a:gd name="connsiteY61" fmla="*/ 215991 h 956530"/>
                <a:gd name="connsiteX62" fmla="*/ 802251 w 956530"/>
                <a:gd name="connsiteY62" fmla="*/ 246847 h 956530"/>
                <a:gd name="connsiteX63" fmla="*/ 524549 w 956530"/>
                <a:gd name="connsiteY63" fmla="*/ 246847 h 956530"/>
                <a:gd name="connsiteX64" fmla="*/ 524549 w 956530"/>
                <a:gd name="connsiteY64" fmla="*/ 524549 h 956530"/>
                <a:gd name="connsiteX65" fmla="*/ 894819 w 956530"/>
                <a:gd name="connsiteY65" fmla="*/ 524549 h 956530"/>
                <a:gd name="connsiteX66" fmla="*/ 894819 w 956530"/>
                <a:gd name="connsiteY66" fmla="*/ 339414 h 956530"/>
                <a:gd name="connsiteX67" fmla="*/ 925674 w 956530"/>
                <a:gd name="connsiteY67" fmla="*/ 339414 h 95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956530" h="956530">
                  <a:moveTo>
                    <a:pt x="824066" y="185135"/>
                  </a:moveTo>
                  <a:lnTo>
                    <a:pt x="462837" y="185135"/>
                  </a:lnTo>
                  <a:lnTo>
                    <a:pt x="462837" y="441022"/>
                  </a:lnTo>
                  <a:lnTo>
                    <a:pt x="427399" y="405584"/>
                  </a:lnTo>
                  <a:cubicBezTo>
                    <a:pt x="423866" y="181340"/>
                    <a:pt x="240490" y="0"/>
                    <a:pt x="15428" y="0"/>
                  </a:cubicBezTo>
                  <a:lnTo>
                    <a:pt x="0" y="0"/>
                  </a:lnTo>
                  <a:lnTo>
                    <a:pt x="0" y="15428"/>
                  </a:lnTo>
                  <a:cubicBezTo>
                    <a:pt x="0" y="240490"/>
                    <a:pt x="181340" y="423866"/>
                    <a:pt x="405584" y="427399"/>
                  </a:cubicBezTo>
                  <a:lnTo>
                    <a:pt x="462837" y="484652"/>
                  </a:lnTo>
                  <a:lnTo>
                    <a:pt x="462837" y="956530"/>
                  </a:lnTo>
                  <a:lnTo>
                    <a:pt x="956530" y="956530"/>
                  </a:lnTo>
                  <a:lnTo>
                    <a:pt x="956530" y="317599"/>
                  </a:lnTo>
                  <a:close/>
                  <a:moveTo>
                    <a:pt x="322891" y="301076"/>
                  </a:moveTo>
                  <a:lnTo>
                    <a:pt x="294318" y="272503"/>
                  </a:lnTo>
                  <a:lnTo>
                    <a:pt x="284120" y="211270"/>
                  </a:lnTo>
                  <a:lnTo>
                    <a:pt x="253681" y="216330"/>
                  </a:lnTo>
                  <a:lnTo>
                    <a:pt x="256782" y="234967"/>
                  </a:lnTo>
                  <a:lnTo>
                    <a:pt x="228210" y="206395"/>
                  </a:lnTo>
                  <a:lnTo>
                    <a:pt x="217996" y="145146"/>
                  </a:lnTo>
                  <a:lnTo>
                    <a:pt x="187557" y="150206"/>
                  </a:lnTo>
                  <a:lnTo>
                    <a:pt x="190658" y="168843"/>
                  </a:lnTo>
                  <a:lnTo>
                    <a:pt x="162086" y="140271"/>
                  </a:lnTo>
                  <a:lnTo>
                    <a:pt x="151888" y="79037"/>
                  </a:lnTo>
                  <a:lnTo>
                    <a:pt x="121433" y="84082"/>
                  </a:lnTo>
                  <a:lnTo>
                    <a:pt x="124534" y="102719"/>
                  </a:lnTo>
                  <a:lnTo>
                    <a:pt x="70413" y="48598"/>
                  </a:lnTo>
                  <a:lnTo>
                    <a:pt x="48598" y="70413"/>
                  </a:lnTo>
                  <a:lnTo>
                    <a:pt x="102719" y="124534"/>
                  </a:lnTo>
                  <a:lnTo>
                    <a:pt x="84082" y="121433"/>
                  </a:lnTo>
                  <a:lnTo>
                    <a:pt x="79022" y="151872"/>
                  </a:lnTo>
                  <a:lnTo>
                    <a:pt x="140255" y="162070"/>
                  </a:lnTo>
                  <a:lnTo>
                    <a:pt x="168828" y="190643"/>
                  </a:lnTo>
                  <a:lnTo>
                    <a:pt x="150191" y="187542"/>
                  </a:lnTo>
                  <a:lnTo>
                    <a:pt x="145130" y="217981"/>
                  </a:lnTo>
                  <a:lnTo>
                    <a:pt x="206379" y="228194"/>
                  </a:lnTo>
                  <a:lnTo>
                    <a:pt x="234952" y="256767"/>
                  </a:lnTo>
                  <a:lnTo>
                    <a:pt x="216315" y="253666"/>
                  </a:lnTo>
                  <a:lnTo>
                    <a:pt x="211254" y="284105"/>
                  </a:lnTo>
                  <a:lnTo>
                    <a:pt x="272488" y="294303"/>
                  </a:lnTo>
                  <a:lnTo>
                    <a:pt x="301060" y="322875"/>
                  </a:lnTo>
                  <a:lnTo>
                    <a:pt x="282423" y="319774"/>
                  </a:lnTo>
                  <a:lnTo>
                    <a:pt x="277378" y="350213"/>
                  </a:lnTo>
                  <a:lnTo>
                    <a:pt x="338627" y="360427"/>
                  </a:lnTo>
                  <a:lnTo>
                    <a:pt x="372800" y="394600"/>
                  </a:lnTo>
                  <a:cubicBezTo>
                    <a:pt x="186122" y="375376"/>
                    <a:pt x="38925" y="220974"/>
                    <a:pt x="31180" y="31180"/>
                  </a:cubicBezTo>
                  <a:cubicBezTo>
                    <a:pt x="220989" y="38925"/>
                    <a:pt x="375376" y="186122"/>
                    <a:pt x="394615" y="372800"/>
                  </a:cubicBezTo>
                  <a:lnTo>
                    <a:pt x="360442" y="338627"/>
                  </a:lnTo>
                  <a:lnTo>
                    <a:pt x="350229" y="277378"/>
                  </a:lnTo>
                  <a:lnTo>
                    <a:pt x="319790" y="282439"/>
                  </a:lnTo>
                  <a:close/>
                  <a:moveTo>
                    <a:pt x="833107" y="237806"/>
                  </a:moveTo>
                  <a:lnTo>
                    <a:pt x="903859" y="308558"/>
                  </a:lnTo>
                  <a:lnTo>
                    <a:pt x="833107" y="308558"/>
                  </a:lnTo>
                  <a:close/>
                  <a:moveTo>
                    <a:pt x="863963" y="339414"/>
                  </a:moveTo>
                  <a:lnTo>
                    <a:pt x="863963" y="493693"/>
                  </a:lnTo>
                  <a:lnTo>
                    <a:pt x="555405" y="493693"/>
                  </a:lnTo>
                  <a:lnTo>
                    <a:pt x="555405" y="277702"/>
                  </a:lnTo>
                  <a:lnTo>
                    <a:pt x="802251" y="277702"/>
                  </a:lnTo>
                  <a:lnTo>
                    <a:pt x="802251" y="339414"/>
                  </a:lnTo>
                  <a:close/>
                  <a:moveTo>
                    <a:pt x="925674" y="925674"/>
                  </a:moveTo>
                  <a:lnTo>
                    <a:pt x="493693" y="925674"/>
                  </a:lnTo>
                  <a:lnTo>
                    <a:pt x="493693" y="215991"/>
                  </a:lnTo>
                  <a:lnTo>
                    <a:pt x="802251" y="215991"/>
                  </a:lnTo>
                  <a:lnTo>
                    <a:pt x="802251" y="246847"/>
                  </a:lnTo>
                  <a:lnTo>
                    <a:pt x="524549" y="246847"/>
                  </a:lnTo>
                  <a:lnTo>
                    <a:pt x="524549" y="524549"/>
                  </a:lnTo>
                  <a:lnTo>
                    <a:pt x="894819" y="524549"/>
                  </a:lnTo>
                  <a:lnTo>
                    <a:pt x="894819" y="339414"/>
                  </a:lnTo>
                  <a:lnTo>
                    <a:pt x="925674" y="339414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4" name="任意多边形: 形状 213">
              <a:extLst>
                <a:ext uri="{FF2B5EF4-FFF2-40B4-BE49-F238E27FC236}">
                  <a16:creationId xmlns="" xmlns:a16="http://schemas.microsoft.com/office/drawing/2014/main" id="{D1AA9466-AB09-45DE-BC9C-C5D83ADC8A15}"/>
                </a:ext>
              </a:extLst>
            </p:cNvPr>
            <p:cNvSpPr/>
            <p:nvPr/>
          </p:nvSpPr>
          <p:spPr>
            <a:xfrm>
              <a:off x="8201616" y="1794591"/>
              <a:ext cx="370269" cy="30855"/>
            </a:xfrm>
            <a:custGeom>
              <a:avLst/>
              <a:gdLst>
                <a:gd name="connsiteX0" fmla="*/ 0 w 370269"/>
                <a:gd name="connsiteY0" fmla="*/ 0 h 30855"/>
                <a:gd name="connsiteX1" fmla="*/ 370270 w 370269"/>
                <a:gd name="connsiteY1" fmla="*/ 0 h 30855"/>
                <a:gd name="connsiteX2" fmla="*/ 370270 w 370269"/>
                <a:gd name="connsiteY2" fmla="*/ 30856 h 30855"/>
                <a:gd name="connsiteX3" fmla="*/ 0 w 370269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269" h="30855">
                  <a:moveTo>
                    <a:pt x="0" y="0"/>
                  </a:moveTo>
                  <a:lnTo>
                    <a:pt x="370270" y="0"/>
                  </a:lnTo>
                  <a:lnTo>
                    <a:pt x="370270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5" name="任意多边形: 形状 214">
              <a:extLst>
                <a:ext uri="{FF2B5EF4-FFF2-40B4-BE49-F238E27FC236}">
                  <a16:creationId xmlns="" xmlns:a16="http://schemas.microsoft.com/office/drawing/2014/main" id="{8028D241-B8F8-40EF-A870-690B524581B5}"/>
                </a:ext>
              </a:extLst>
            </p:cNvPr>
            <p:cNvSpPr/>
            <p:nvPr/>
          </p:nvSpPr>
          <p:spPr>
            <a:xfrm>
              <a:off x="8541030" y="1732880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6" name="任意多边形: 形状 215">
              <a:extLst>
                <a:ext uri="{FF2B5EF4-FFF2-40B4-BE49-F238E27FC236}">
                  <a16:creationId xmlns="" xmlns:a16="http://schemas.microsoft.com/office/drawing/2014/main" id="{2930FA39-FD00-4125-81F5-6C6448B5E6C6}"/>
                </a:ext>
              </a:extLst>
            </p:cNvPr>
            <p:cNvSpPr/>
            <p:nvPr/>
          </p:nvSpPr>
          <p:spPr>
            <a:xfrm>
              <a:off x="8201616" y="1732880"/>
              <a:ext cx="308558" cy="30855"/>
            </a:xfrm>
            <a:custGeom>
              <a:avLst/>
              <a:gdLst>
                <a:gd name="connsiteX0" fmla="*/ 0 w 308558"/>
                <a:gd name="connsiteY0" fmla="*/ 0 h 30855"/>
                <a:gd name="connsiteX1" fmla="*/ 308558 w 308558"/>
                <a:gd name="connsiteY1" fmla="*/ 0 h 30855"/>
                <a:gd name="connsiteX2" fmla="*/ 308558 w 308558"/>
                <a:gd name="connsiteY2" fmla="*/ 30856 h 30855"/>
                <a:gd name="connsiteX3" fmla="*/ 0 w 308558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8" h="30855">
                  <a:moveTo>
                    <a:pt x="0" y="0"/>
                  </a:moveTo>
                  <a:lnTo>
                    <a:pt x="308558" y="0"/>
                  </a:lnTo>
                  <a:lnTo>
                    <a:pt x="308558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7" name="任意多边形: 形状 216">
              <a:extLst>
                <a:ext uri="{FF2B5EF4-FFF2-40B4-BE49-F238E27FC236}">
                  <a16:creationId xmlns="" xmlns:a16="http://schemas.microsoft.com/office/drawing/2014/main" id="{8380C56C-40C3-4F01-94FE-7398EA160E66}"/>
                </a:ext>
              </a:extLst>
            </p:cNvPr>
            <p:cNvSpPr/>
            <p:nvPr/>
          </p:nvSpPr>
          <p:spPr>
            <a:xfrm>
              <a:off x="8201616" y="1671168"/>
              <a:ext cx="370269" cy="30855"/>
            </a:xfrm>
            <a:custGeom>
              <a:avLst/>
              <a:gdLst>
                <a:gd name="connsiteX0" fmla="*/ 0 w 370269"/>
                <a:gd name="connsiteY0" fmla="*/ 0 h 30855"/>
                <a:gd name="connsiteX1" fmla="*/ 370270 w 370269"/>
                <a:gd name="connsiteY1" fmla="*/ 0 h 30855"/>
                <a:gd name="connsiteX2" fmla="*/ 370270 w 370269"/>
                <a:gd name="connsiteY2" fmla="*/ 30856 h 30855"/>
                <a:gd name="connsiteX3" fmla="*/ 0 w 370269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269" h="30855">
                  <a:moveTo>
                    <a:pt x="0" y="0"/>
                  </a:moveTo>
                  <a:lnTo>
                    <a:pt x="370270" y="0"/>
                  </a:lnTo>
                  <a:lnTo>
                    <a:pt x="370270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8" name="任意多边形: 形状 217">
              <a:extLst>
                <a:ext uri="{FF2B5EF4-FFF2-40B4-BE49-F238E27FC236}">
                  <a16:creationId xmlns="" xmlns:a16="http://schemas.microsoft.com/office/drawing/2014/main" id="{EE9CD9AD-52D8-4266-99D0-315C302DB67B}"/>
                </a:ext>
              </a:extLst>
            </p:cNvPr>
            <p:cNvSpPr/>
            <p:nvPr/>
          </p:nvSpPr>
          <p:spPr>
            <a:xfrm>
              <a:off x="8201616" y="1609456"/>
              <a:ext cx="370269" cy="30855"/>
            </a:xfrm>
            <a:custGeom>
              <a:avLst/>
              <a:gdLst>
                <a:gd name="connsiteX0" fmla="*/ 0 w 370269"/>
                <a:gd name="connsiteY0" fmla="*/ 0 h 30855"/>
                <a:gd name="connsiteX1" fmla="*/ 370270 w 370269"/>
                <a:gd name="connsiteY1" fmla="*/ 0 h 30855"/>
                <a:gd name="connsiteX2" fmla="*/ 370270 w 370269"/>
                <a:gd name="connsiteY2" fmla="*/ 30856 h 30855"/>
                <a:gd name="connsiteX3" fmla="*/ 0 w 370269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269" h="30855">
                  <a:moveTo>
                    <a:pt x="0" y="0"/>
                  </a:moveTo>
                  <a:lnTo>
                    <a:pt x="370270" y="0"/>
                  </a:lnTo>
                  <a:lnTo>
                    <a:pt x="370270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9" name="任意多边形: 形状 218">
              <a:extLst>
                <a:ext uri="{FF2B5EF4-FFF2-40B4-BE49-F238E27FC236}">
                  <a16:creationId xmlns="" xmlns:a16="http://schemas.microsoft.com/office/drawing/2014/main" id="{83DE113D-A37D-49C9-AF1F-FB17593827B7}"/>
                </a:ext>
              </a:extLst>
            </p:cNvPr>
            <p:cNvSpPr/>
            <p:nvPr/>
          </p:nvSpPr>
          <p:spPr>
            <a:xfrm>
              <a:off x="8263328" y="1547745"/>
              <a:ext cx="308558" cy="30855"/>
            </a:xfrm>
            <a:custGeom>
              <a:avLst/>
              <a:gdLst>
                <a:gd name="connsiteX0" fmla="*/ 0 w 308558"/>
                <a:gd name="connsiteY0" fmla="*/ 0 h 30855"/>
                <a:gd name="connsiteX1" fmla="*/ 308558 w 308558"/>
                <a:gd name="connsiteY1" fmla="*/ 0 h 30855"/>
                <a:gd name="connsiteX2" fmla="*/ 308558 w 308558"/>
                <a:gd name="connsiteY2" fmla="*/ 30856 h 30855"/>
                <a:gd name="connsiteX3" fmla="*/ 0 w 308558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8" h="30855">
                  <a:moveTo>
                    <a:pt x="0" y="0"/>
                  </a:moveTo>
                  <a:lnTo>
                    <a:pt x="308558" y="0"/>
                  </a:lnTo>
                  <a:lnTo>
                    <a:pt x="308558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0" name="任意多边形: 形状 219">
              <a:extLst>
                <a:ext uri="{FF2B5EF4-FFF2-40B4-BE49-F238E27FC236}">
                  <a16:creationId xmlns="" xmlns:a16="http://schemas.microsoft.com/office/drawing/2014/main" id="{AEB4898A-DB8B-440E-AAC6-39A0C20D0AA4}"/>
                </a:ext>
              </a:extLst>
            </p:cNvPr>
            <p:cNvSpPr/>
            <p:nvPr/>
          </p:nvSpPr>
          <p:spPr>
            <a:xfrm>
              <a:off x="8201616" y="1547745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1" name="任意多边形: 形状 220">
              <a:extLst>
                <a:ext uri="{FF2B5EF4-FFF2-40B4-BE49-F238E27FC236}">
                  <a16:creationId xmlns="" xmlns:a16="http://schemas.microsoft.com/office/drawing/2014/main" id="{2909DCB2-EAEC-413B-A166-628DEA56D1A9}"/>
                </a:ext>
              </a:extLst>
            </p:cNvPr>
            <p:cNvSpPr/>
            <p:nvPr/>
          </p:nvSpPr>
          <p:spPr>
            <a:xfrm>
              <a:off x="8201616" y="1486033"/>
              <a:ext cx="370269" cy="30855"/>
            </a:xfrm>
            <a:custGeom>
              <a:avLst/>
              <a:gdLst>
                <a:gd name="connsiteX0" fmla="*/ 0 w 370269"/>
                <a:gd name="connsiteY0" fmla="*/ 0 h 30855"/>
                <a:gd name="connsiteX1" fmla="*/ 370270 w 370269"/>
                <a:gd name="connsiteY1" fmla="*/ 0 h 30855"/>
                <a:gd name="connsiteX2" fmla="*/ 370270 w 370269"/>
                <a:gd name="connsiteY2" fmla="*/ 30856 h 30855"/>
                <a:gd name="connsiteX3" fmla="*/ 0 w 370269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0269" h="30855">
                  <a:moveTo>
                    <a:pt x="0" y="0"/>
                  </a:moveTo>
                  <a:lnTo>
                    <a:pt x="370270" y="0"/>
                  </a:lnTo>
                  <a:lnTo>
                    <a:pt x="370270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22" name="图形 14">
            <a:extLst>
              <a:ext uri="{FF2B5EF4-FFF2-40B4-BE49-F238E27FC236}">
                <a16:creationId xmlns="" xmlns:a16="http://schemas.microsoft.com/office/drawing/2014/main" id="{2E3B5484-79E8-4A92-BDFA-0326D6A041AB}"/>
              </a:ext>
            </a:extLst>
          </p:cNvPr>
          <p:cNvGrpSpPr/>
          <p:nvPr/>
        </p:nvGrpSpPr>
        <p:grpSpPr>
          <a:xfrm>
            <a:off x="9542578" y="3397669"/>
            <a:ext cx="425248" cy="425248"/>
            <a:chOff x="9034528" y="915201"/>
            <a:chExt cx="987386" cy="987386"/>
          </a:xfrm>
          <a:solidFill>
            <a:schemeClr val="bg1"/>
          </a:solidFill>
        </p:grpSpPr>
        <p:sp>
          <p:nvSpPr>
            <p:cNvPr id="223" name="任意多边形: 形状 222">
              <a:extLst>
                <a:ext uri="{FF2B5EF4-FFF2-40B4-BE49-F238E27FC236}">
                  <a16:creationId xmlns="" xmlns:a16="http://schemas.microsoft.com/office/drawing/2014/main" id="{BAF7F02E-0043-40D7-AF1A-7ACB74B50F13}"/>
                </a:ext>
              </a:extLst>
            </p:cNvPr>
            <p:cNvSpPr/>
            <p:nvPr/>
          </p:nvSpPr>
          <p:spPr>
            <a:xfrm>
              <a:off x="9049955" y="930628"/>
              <a:ext cx="956530" cy="956530"/>
            </a:xfrm>
            <a:custGeom>
              <a:avLst/>
              <a:gdLst>
                <a:gd name="connsiteX0" fmla="*/ 647972 w 956530"/>
                <a:gd name="connsiteY0" fmla="*/ 0 h 956530"/>
                <a:gd name="connsiteX1" fmla="*/ 638592 w 956530"/>
                <a:gd name="connsiteY1" fmla="*/ 0 h 956530"/>
                <a:gd name="connsiteX2" fmla="*/ 634272 w 956530"/>
                <a:gd name="connsiteY2" fmla="*/ 8331 h 956530"/>
                <a:gd name="connsiteX3" fmla="*/ 501561 w 956530"/>
                <a:gd name="connsiteY3" fmla="*/ 217919 h 956530"/>
                <a:gd name="connsiteX4" fmla="*/ 488324 w 956530"/>
                <a:gd name="connsiteY4" fmla="*/ 204682 h 956530"/>
                <a:gd name="connsiteX5" fmla="*/ 423851 w 956530"/>
                <a:gd name="connsiteY5" fmla="*/ 188236 h 956530"/>
                <a:gd name="connsiteX6" fmla="*/ 366629 w 956530"/>
                <a:gd name="connsiteY6" fmla="*/ 154279 h 956530"/>
                <a:gd name="connsiteX7" fmla="*/ 343070 w 956530"/>
                <a:gd name="connsiteY7" fmla="*/ 154279 h 956530"/>
                <a:gd name="connsiteX8" fmla="*/ 285848 w 956530"/>
                <a:gd name="connsiteY8" fmla="*/ 188236 h 956530"/>
                <a:gd name="connsiteX9" fmla="*/ 221375 w 956530"/>
                <a:gd name="connsiteY9" fmla="*/ 204682 h 956530"/>
                <a:gd name="connsiteX10" fmla="*/ 204713 w 956530"/>
                <a:gd name="connsiteY10" fmla="*/ 221344 h 956530"/>
                <a:gd name="connsiteX11" fmla="*/ 188267 w 956530"/>
                <a:gd name="connsiteY11" fmla="*/ 285833 h 956530"/>
                <a:gd name="connsiteX12" fmla="*/ 154279 w 956530"/>
                <a:gd name="connsiteY12" fmla="*/ 343055 h 956530"/>
                <a:gd name="connsiteX13" fmla="*/ 154279 w 956530"/>
                <a:gd name="connsiteY13" fmla="*/ 366613 h 956530"/>
                <a:gd name="connsiteX14" fmla="*/ 158074 w 956530"/>
                <a:gd name="connsiteY14" fmla="*/ 387919 h 956530"/>
                <a:gd name="connsiteX15" fmla="*/ 8084 w 956530"/>
                <a:gd name="connsiteY15" fmla="*/ 445558 h 956530"/>
                <a:gd name="connsiteX16" fmla="*/ 90037 w 956530"/>
                <a:gd name="connsiteY16" fmla="*/ 486534 h 956530"/>
                <a:gd name="connsiteX17" fmla="*/ 68531 w 956530"/>
                <a:gd name="connsiteY17" fmla="*/ 572499 h 956530"/>
                <a:gd name="connsiteX18" fmla="*/ 205932 w 956530"/>
                <a:gd name="connsiteY18" fmla="*/ 489558 h 956530"/>
                <a:gd name="connsiteX19" fmla="*/ 218027 w 956530"/>
                <a:gd name="connsiteY19" fmla="*/ 501654 h 956530"/>
                <a:gd name="connsiteX20" fmla="*/ 8331 w 956530"/>
                <a:gd name="connsiteY20" fmla="*/ 634272 h 956530"/>
                <a:gd name="connsiteX21" fmla="*/ 0 w 956530"/>
                <a:gd name="connsiteY21" fmla="*/ 638592 h 956530"/>
                <a:gd name="connsiteX22" fmla="*/ 0 w 956530"/>
                <a:gd name="connsiteY22" fmla="*/ 647972 h 956530"/>
                <a:gd name="connsiteX23" fmla="*/ 308558 w 956530"/>
                <a:gd name="connsiteY23" fmla="*/ 956530 h 956530"/>
                <a:gd name="connsiteX24" fmla="*/ 317938 w 956530"/>
                <a:gd name="connsiteY24" fmla="*/ 956530 h 956530"/>
                <a:gd name="connsiteX25" fmla="*/ 322258 w 956530"/>
                <a:gd name="connsiteY25" fmla="*/ 948199 h 956530"/>
                <a:gd name="connsiteX26" fmla="*/ 948199 w 956530"/>
                <a:gd name="connsiteY26" fmla="*/ 322258 h 956530"/>
                <a:gd name="connsiteX27" fmla="*/ 956530 w 956530"/>
                <a:gd name="connsiteY27" fmla="*/ 317938 h 956530"/>
                <a:gd name="connsiteX28" fmla="*/ 956530 w 956530"/>
                <a:gd name="connsiteY28" fmla="*/ 308558 h 956530"/>
                <a:gd name="connsiteX29" fmla="*/ 647972 w 956530"/>
                <a:gd name="connsiteY29" fmla="*/ 0 h 956530"/>
                <a:gd name="connsiteX30" fmla="*/ 924949 w 956530"/>
                <a:gd name="connsiteY30" fmla="*/ 292313 h 956530"/>
                <a:gd name="connsiteX31" fmla="*/ 664218 w 956530"/>
                <a:gd name="connsiteY31" fmla="*/ 31581 h 956530"/>
                <a:gd name="connsiteX32" fmla="*/ 924949 w 956530"/>
                <a:gd name="connsiteY32" fmla="*/ 292313 h 956530"/>
                <a:gd name="connsiteX33" fmla="*/ 523947 w 956530"/>
                <a:gd name="connsiteY33" fmla="*/ 440420 h 956530"/>
                <a:gd name="connsiteX34" fmla="*/ 521432 w 956530"/>
                <a:gd name="connsiteY34" fmla="*/ 423851 h 956530"/>
                <a:gd name="connsiteX35" fmla="*/ 555405 w 956530"/>
                <a:gd name="connsiteY35" fmla="*/ 366629 h 956530"/>
                <a:gd name="connsiteX36" fmla="*/ 555405 w 956530"/>
                <a:gd name="connsiteY36" fmla="*/ 343070 h 956530"/>
                <a:gd name="connsiteX37" fmla="*/ 521432 w 956530"/>
                <a:gd name="connsiteY37" fmla="*/ 285848 h 956530"/>
                <a:gd name="connsiteX38" fmla="*/ 519905 w 956530"/>
                <a:gd name="connsiteY38" fmla="*/ 244980 h 956530"/>
                <a:gd name="connsiteX39" fmla="*/ 637203 w 956530"/>
                <a:gd name="connsiteY39" fmla="*/ 67050 h 956530"/>
                <a:gd name="connsiteX40" fmla="*/ 889218 w 956530"/>
                <a:gd name="connsiteY40" fmla="*/ 319265 h 956530"/>
                <a:gd name="connsiteX41" fmla="*/ 607350 w 956530"/>
                <a:gd name="connsiteY41" fmla="*/ 523824 h 956530"/>
                <a:gd name="connsiteX42" fmla="*/ 185135 w 956530"/>
                <a:gd name="connsiteY42" fmla="*/ 343055 h 956530"/>
                <a:gd name="connsiteX43" fmla="*/ 212180 w 956530"/>
                <a:gd name="connsiteY43" fmla="*/ 309422 h 956530"/>
                <a:gd name="connsiteX44" fmla="*/ 233733 w 956530"/>
                <a:gd name="connsiteY44" fmla="*/ 304655 h 956530"/>
                <a:gd name="connsiteX45" fmla="*/ 221853 w 956530"/>
                <a:gd name="connsiteY45" fmla="*/ 286049 h 956530"/>
                <a:gd name="connsiteX46" fmla="*/ 226513 w 956530"/>
                <a:gd name="connsiteY46" fmla="*/ 243159 h 956530"/>
                <a:gd name="connsiteX47" fmla="*/ 243175 w 956530"/>
                <a:gd name="connsiteY47" fmla="*/ 226497 h 956530"/>
                <a:gd name="connsiteX48" fmla="*/ 286064 w 956530"/>
                <a:gd name="connsiteY48" fmla="*/ 221838 h 956530"/>
                <a:gd name="connsiteX49" fmla="*/ 304670 w 956530"/>
                <a:gd name="connsiteY49" fmla="*/ 233717 h 956530"/>
                <a:gd name="connsiteX50" fmla="*/ 309438 w 956530"/>
                <a:gd name="connsiteY50" fmla="*/ 212180 h 956530"/>
                <a:gd name="connsiteX51" fmla="*/ 343055 w 956530"/>
                <a:gd name="connsiteY51" fmla="*/ 185135 h 956530"/>
                <a:gd name="connsiteX52" fmla="*/ 366613 w 956530"/>
                <a:gd name="connsiteY52" fmla="*/ 185135 h 956530"/>
                <a:gd name="connsiteX53" fmla="*/ 400246 w 956530"/>
                <a:gd name="connsiteY53" fmla="*/ 212180 h 956530"/>
                <a:gd name="connsiteX54" fmla="*/ 405013 w 956530"/>
                <a:gd name="connsiteY54" fmla="*/ 233717 h 956530"/>
                <a:gd name="connsiteX55" fmla="*/ 423619 w 956530"/>
                <a:gd name="connsiteY55" fmla="*/ 221838 h 956530"/>
                <a:gd name="connsiteX56" fmla="*/ 466509 w 956530"/>
                <a:gd name="connsiteY56" fmla="*/ 226497 h 956530"/>
                <a:gd name="connsiteX57" fmla="*/ 483171 w 956530"/>
                <a:gd name="connsiteY57" fmla="*/ 243159 h 956530"/>
                <a:gd name="connsiteX58" fmla="*/ 487830 w 956530"/>
                <a:gd name="connsiteY58" fmla="*/ 286049 h 956530"/>
                <a:gd name="connsiteX59" fmla="*/ 475951 w 956530"/>
                <a:gd name="connsiteY59" fmla="*/ 304655 h 956530"/>
                <a:gd name="connsiteX60" fmla="*/ 497504 w 956530"/>
                <a:gd name="connsiteY60" fmla="*/ 309422 h 956530"/>
                <a:gd name="connsiteX61" fmla="*/ 524549 w 956530"/>
                <a:gd name="connsiteY61" fmla="*/ 343055 h 956530"/>
                <a:gd name="connsiteX62" fmla="*/ 524549 w 956530"/>
                <a:gd name="connsiteY62" fmla="*/ 366613 h 956530"/>
                <a:gd name="connsiteX63" fmla="*/ 497504 w 956530"/>
                <a:gd name="connsiteY63" fmla="*/ 400246 h 956530"/>
                <a:gd name="connsiteX64" fmla="*/ 475951 w 956530"/>
                <a:gd name="connsiteY64" fmla="*/ 405013 h 956530"/>
                <a:gd name="connsiteX65" fmla="*/ 487830 w 956530"/>
                <a:gd name="connsiteY65" fmla="*/ 423619 h 956530"/>
                <a:gd name="connsiteX66" fmla="*/ 483171 w 956530"/>
                <a:gd name="connsiteY66" fmla="*/ 466509 h 956530"/>
                <a:gd name="connsiteX67" fmla="*/ 466509 w 956530"/>
                <a:gd name="connsiteY67" fmla="*/ 483171 h 956530"/>
                <a:gd name="connsiteX68" fmla="*/ 423619 w 956530"/>
                <a:gd name="connsiteY68" fmla="*/ 487830 h 956530"/>
                <a:gd name="connsiteX69" fmla="*/ 405013 w 956530"/>
                <a:gd name="connsiteY69" fmla="*/ 475951 h 956530"/>
                <a:gd name="connsiteX70" fmla="*/ 400246 w 956530"/>
                <a:gd name="connsiteY70" fmla="*/ 497488 h 956530"/>
                <a:gd name="connsiteX71" fmla="*/ 366629 w 956530"/>
                <a:gd name="connsiteY71" fmla="*/ 524549 h 956530"/>
                <a:gd name="connsiteX72" fmla="*/ 343070 w 956530"/>
                <a:gd name="connsiteY72" fmla="*/ 524549 h 956530"/>
                <a:gd name="connsiteX73" fmla="*/ 309438 w 956530"/>
                <a:gd name="connsiteY73" fmla="*/ 497504 h 956530"/>
                <a:gd name="connsiteX74" fmla="*/ 304670 w 956530"/>
                <a:gd name="connsiteY74" fmla="*/ 475966 h 956530"/>
                <a:gd name="connsiteX75" fmla="*/ 286064 w 956530"/>
                <a:gd name="connsiteY75" fmla="*/ 487846 h 956530"/>
                <a:gd name="connsiteX76" fmla="*/ 243175 w 956530"/>
                <a:gd name="connsiteY76" fmla="*/ 483187 h 956530"/>
                <a:gd name="connsiteX77" fmla="*/ 226513 w 956530"/>
                <a:gd name="connsiteY77" fmla="*/ 466524 h 956530"/>
                <a:gd name="connsiteX78" fmla="*/ 221853 w 956530"/>
                <a:gd name="connsiteY78" fmla="*/ 423635 h 956530"/>
                <a:gd name="connsiteX79" fmla="*/ 233733 w 956530"/>
                <a:gd name="connsiteY79" fmla="*/ 405029 h 956530"/>
                <a:gd name="connsiteX80" fmla="*/ 212180 w 956530"/>
                <a:gd name="connsiteY80" fmla="*/ 400262 h 956530"/>
                <a:gd name="connsiteX81" fmla="*/ 185135 w 956530"/>
                <a:gd name="connsiteY81" fmla="*/ 366629 h 956530"/>
                <a:gd name="connsiteX82" fmla="*/ 246183 w 956530"/>
                <a:gd name="connsiteY82" fmla="*/ 520291 h 956530"/>
                <a:gd name="connsiteX83" fmla="*/ 285833 w 956530"/>
                <a:gd name="connsiteY83" fmla="*/ 521448 h 956530"/>
                <a:gd name="connsiteX84" fmla="*/ 295321 w 956530"/>
                <a:gd name="connsiteY84" fmla="*/ 534392 h 956530"/>
                <a:gd name="connsiteX85" fmla="*/ 260423 w 956530"/>
                <a:gd name="connsiteY85" fmla="*/ 625200 h 956530"/>
                <a:gd name="connsiteX86" fmla="*/ 239688 w 956530"/>
                <a:gd name="connsiteY86" fmla="*/ 583715 h 956530"/>
                <a:gd name="connsiteX87" fmla="*/ 202244 w 956530"/>
                <a:gd name="connsiteY87" fmla="*/ 593080 h 956530"/>
                <a:gd name="connsiteX88" fmla="*/ 84483 w 956530"/>
                <a:gd name="connsiteY88" fmla="*/ 449261 h 956530"/>
                <a:gd name="connsiteX89" fmla="*/ 175307 w 956530"/>
                <a:gd name="connsiteY89" fmla="*/ 414363 h 956530"/>
                <a:gd name="connsiteX90" fmla="*/ 188251 w 956530"/>
                <a:gd name="connsiteY90" fmla="*/ 423851 h 956530"/>
                <a:gd name="connsiteX91" fmla="*/ 189393 w 956530"/>
                <a:gd name="connsiteY91" fmla="*/ 463501 h 956530"/>
                <a:gd name="connsiteX92" fmla="*/ 116620 w 956530"/>
                <a:gd name="connsiteY92" fmla="*/ 507455 h 956530"/>
                <a:gd name="connsiteX93" fmla="*/ 125969 w 956530"/>
                <a:gd name="connsiteY93" fmla="*/ 469996 h 956530"/>
                <a:gd name="connsiteX94" fmla="*/ 299286 w 956530"/>
                <a:gd name="connsiteY94" fmla="*/ 925520 h 956530"/>
                <a:gd name="connsiteX95" fmla="*/ 30995 w 956530"/>
                <a:gd name="connsiteY95" fmla="*/ 657229 h 956530"/>
                <a:gd name="connsiteX96" fmla="*/ 183268 w 956530"/>
                <a:gd name="connsiteY96" fmla="*/ 564785 h 956530"/>
                <a:gd name="connsiteX97" fmla="*/ 137154 w 956530"/>
                <a:gd name="connsiteY97" fmla="*/ 641138 h 956530"/>
                <a:gd name="connsiteX98" fmla="*/ 223134 w 956530"/>
                <a:gd name="connsiteY98" fmla="*/ 619646 h 956530"/>
                <a:gd name="connsiteX99" fmla="*/ 264110 w 956530"/>
                <a:gd name="connsiteY99" fmla="*/ 701584 h 956530"/>
                <a:gd name="connsiteX100" fmla="*/ 321734 w 956530"/>
                <a:gd name="connsiteY100" fmla="*/ 551609 h 956530"/>
                <a:gd name="connsiteX101" fmla="*/ 343040 w 956530"/>
                <a:gd name="connsiteY101" fmla="*/ 555389 h 956530"/>
                <a:gd name="connsiteX102" fmla="*/ 366598 w 956530"/>
                <a:gd name="connsiteY102" fmla="*/ 555389 h 956530"/>
                <a:gd name="connsiteX103" fmla="*/ 423820 w 956530"/>
                <a:gd name="connsiteY103" fmla="*/ 521432 h 956530"/>
                <a:gd name="connsiteX104" fmla="*/ 440359 w 956530"/>
                <a:gd name="connsiteY104" fmla="*/ 523916 h 956530"/>
                <a:gd name="connsiteX105" fmla="*/ 523793 w 956530"/>
                <a:gd name="connsiteY105" fmla="*/ 607350 h 956530"/>
                <a:gd name="connsiteX106" fmla="*/ 299286 w 956530"/>
                <a:gd name="connsiteY106" fmla="*/ 925520 h 956530"/>
                <a:gd name="connsiteX107" fmla="*/ 545145 w 956530"/>
                <a:gd name="connsiteY107" fmla="*/ 585042 h 956530"/>
                <a:gd name="connsiteX108" fmla="*/ 475149 w 956530"/>
                <a:gd name="connsiteY108" fmla="*/ 515045 h 956530"/>
                <a:gd name="connsiteX109" fmla="*/ 488324 w 956530"/>
                <a:gd name="connsiteY109" fmla="*/ 505002 h 956530"/>
                <a:gd name="connsiteX110" fmla="*/ 504986 w 956530"/>
                <a:gd name="connsiteY110" fmla="*/ 488340 h 956530"/>
                <a:gd name="connsiteX111" fmla="*/ 515045 w 956530"/>
                <a:gd name="connsiteY111" fmla="*/ 475164 h 956530"/>
                <a:gd name="connsiteX112" fmla="*/ 585042 w 956530"/>
                <a:gd name="connsiteY112" fmla="*/ 545161 h 956530"/>
                <a:gd name="connsiteX113" fmla="*/ 545145 w 956530"/>
                <a:gd name="connsiteY113" fmla="*/ 585042 h 95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</a:cxnLst>
              <a:rect l="l" t="t" r="r" b="b"/>
              <a:pathLst>
                <a:path w="956530" h="956530">
                  <a:moveTo>
                    <a:pt x="647972" y="0"/>
                  </a:moveTo>
                  <a:lnTo>
                    <a:pt x="638592" y="0"/>
                  </a:lnTo>
                  <a:lnTo>
                    <a:pt x="634272" y="8331"/>
                  </a:lnTo>
                  <a:cubicBezTo>
                    <a:pt x="596227" y="81706"/>
                    <a:pt x="551471" y="151996"/>
                    <a:pt x="501561" y="217919"/>
                  </a:cubicBezTo>
                  <a:lnTo>
                    <a:pt x="488324" y="204682"/>
                  </a:lnTo>
                  <a:cubicBezTo>
                    <a:pt x="471292" y="187650"/>
                    <a:pt x="446268" y="181818"/>
                    <a:pt x="423851" y="188236"/>
                  </a:cubicBezTo>
                  <a:cubicBezTo>
                    <a:pt x="412573" y="167825"/>
                    <a:pt x="390727" y="154279"/>
                    <a:pt x="366629" y="154279"/>
                  </a:cubicBezTo>
                  <a:lnTo>
                    <a:pt x="343070" y="154279"/>
                  </a:lnTo>
                  <a:cubicBezTo>
                    <a:pt x="318972" y="154279"/>
                    <a:pt x="297126" y="167825"/>
                    <a:pt x="285848" y="188236"/>
                  </a:cubicBezTo>
                  <a:cubicBezTo>
                    <a:pt x="263432" y="181818"/>
                    <a:pt x="238392" y="187634"/>
                    <a:pt x="221375" y="204682"/>
                  </a:cubicBezTo>
                  <a:lnTo>
                    <a:pt x="204713" y="221344"/>
                  </a:lnTo>
                  <a:cubicBezTo>
                    <a:pt x="187680" y="238377"/>
                    <a:pt x="181802" y="263416"/>
                    <a:pt x="188267" y="285833"/>
                  </a:cubicBezTo>
                  <a:cubicBezTo>
                    <a:pt x="167825" y="297126"/>
                    <a:pt x="154279" y="318972"/>
                    <a:pt x="154279" y="343055"/>
                  </a:cubicBezTo>
                  <a:lnTo>
                    <a:pt x="154279" y="366613"/>
                  </a:lnTo>
                  <a:cubicBezTo>
                    <a:pt x="154279" y="374019"/>
                    <a:pt x="155698" y="381177"/>
                    <a:pt x="158074" y="387919"/>
                  </a:cubicBezTo>
                  <a:lnTo>
                    <a:pt x="8084" y="445558"/>
                  </a:lnTo>
                  <a:lnTo>
                    <a:pt x="90037" y="486534"/>
                  </a:lnTo>
                  <a:lnTo>
                    <a:pt x="68531" y="572499"/>
                  </a:lnTo>
                  <a:lnTo>
                    <a:pt x="205932" y="489558"/>
                  </a:lnTo>
                  <a:lnTo>
                    <a:pt x="218027" y="501654"/>
                  </a:lnTo>
                  <a:cubicBezTo>
                    <a:pt x="152073" y="551563"/>
                    <a:pt x="81660" y="596242"/>
                    <a:pt x="8331" y="634272"/>
                  </a:cubicBezTo>
                  <a:lnTo>
                    <a:pt x="0" y="638592"/>
                  </a:lnTo>
                  <a:lnTo>
                    <a:pt x="0" y="647972"/>
                  </a:lnTo>
                  <a:cubicBezTo>
                    <a:pt x="0" y="818111"/>
                    <a:pt x="138419" y="956530"/>
                    <a:pt x="308558" y="956530"/>
                  </a:cubicBezTo>
                  <a:lnTo>
                    <a:pt x="317938" y="956530"/>
                  </a:lnTo>
                  <a:lnTo>
                    <a:pt x="322258" y="948199"/>
                  </a:lnTo>
                  <a:cubicBezTo>
                    <a:pt x="462081" y="678519"/>
                    <a:pt x="678535" y="462081"/>
                    <a:pt x="948199" y="322258"/>
                  </a:cubicBezTo>
                  <a:lnTo>
                    <a:pt x="956530" y="317938"/>
                  </a:lnTo>
                  <a:lnTo>
                    <a:pt x="956530" y="308558"/>
                  </a:lnTo>
                  <a:cubicBezTo>
                    <a:pt x="956530" y="138419"/>
                    <a:pt x="818111" y="0"/>
                    <a:pt x="647972" y="0"/>
                  </a:cubicBezTo>
                  <a:close/>
                  <a:moveTo>
                    <a:pt x="924949" y="292313"/>
                  </a:moveTo>
                  <a:cubicBezTo>
                    <a:pt x="784725" y="284182"/>
                    <a:pt x="672333" y="171790"/>
                    <a:pt x="664218" y="31581"/>
                  </a:cubicBezTo>
                  <a:cubicBezTo>
                    <a:pt x="804380" y="39742"/>
                    <a:pt x="916788" y="152165"/>
                    <a:pt x="924949" y="292313"/>
                  </a:cubicBezTo>
                  <a:close/>
                  <a:moveTo>
                    <a:pt x="523947" y="440420"/>
                  </a:moveTo>
                  <a:cubicBezTo>
                    <a:pt x="523808" y="434851"/>
                    <a:pt x="523006" y="429266"/>
                    <a:pt x="521432" y="423851"/>
                  </a:cubicBezTo>
                  <a:cubicBezTo>
                    <a:pt x="541859" y="412558"/>
                    <a:pt x="555405" y="390712"/>
                    <a:pt x="555405" y="366629"/>
                  </a:cubicBezTo>
                  <a:lnTo>
                    <a:pt x="555405" y="343070"/>
                  </a:lnTo>
                  <a:cubicBezTo>
                    <a:pt x="555405" y="318972"/>
                    <a:pt x="541859" y="297126"/>
                    <a:pt x="521432" y="285848"/>
                  </a:cubicBezTo>
                  <a:cubicBezTo>
                    <a:pt x="525305" y="272395"/>
                    <a:pt x="524657" y="258032"/>
                    <a:pt x="519905" y="244980"/>
                  </a:cubicBezTo>
                  <a:cubicBezTo>
                    <a:pt x="563149" y="188683"/>
                    <a:pt x="602352" y="129008"/>
                    <a:pt x="637203" y="67050"/>
                  </a:cubicBezTo>
                  <a:cubicBezTo>
                    <a:pt x="659018" y="195749"/>
                    <a:pt x="760565" y="297357"/>
                    <a:pt x="889218" y="319265"/>
                  </a:cubicBezTo>
                  <a:cubicBezTo>
                    <a:pt x="786823" y="376811"/>
                    <a:pt x="692358" y="445342"/>
                    <a:pt x="607350" y="523824"/>
                  </a:cubicBezTo>
                  <a:close/>
                  <a:moveTo>
                    <a:pt x="185135" y="343055"/>
                  </a:moveTo>
                  <a:cubicBezTo>
                    <a:pt x="185135" y="327025"/>
                    <a:pt x="196505" y="312893"/>
                    <a:pt x="212180" y="309422"/>
                  </a:cubicBezTo>
                  <a:lnTo>
                    <a:pt x="233733" y="304655"/>
                  </a:lnTo>
                  <a:lnTo>
                    <a:pt x="221853" y="286049"/>
                  </a:lnTo>
                  <a:cubicBezTo>
                    <a:pt x="213214" y="272519"/>
                    <a:pt x="215173" y="254483"/>
                    <a:pt x="226513" y="243159"/>
                  </a:cubicBezTo>
                  <a:lnTo>
                    <a:pt x="243175" y="226497"/>
                  </a:lnTo>
                  <a:cubicBezTo>
                    <a:pt x="254514" y="215188"/>
                    <a:pt x="272549" y="213245"/>
                    <a:pt x="286064" y="221838"/>
                  </a:cubicBezTo>
                  <a:lnTo>
                    <a:pt x="304670" y="233717"/>
                  </a:lnTo>
                  <a:lnTo>
                    <a:pt x="309438" y="212180"/>
                  </a:lnTo>
                  <a:cubicBezTo>
                    <a:pt x="312893" y="196505"/>
                    <a:pt x="327041" y="185135"/>
                    <a:pt x="343055" y="185135"/>
                  </a:cubicBezTo>
                  <a:lnTo>
                    <a:pt x="366613" y="185135"/>
                  </a:lnTo>
                  <a:cubicBezTo>
                    <a:pt x="382643" y="185135"/>
                    <a:pt x="396790" y="196505"/>
                    <a:pt x="400246" y="212180"/>
                  </a:cubicBezTo>
                  <a:lnTo>
                    <a:pt x="405013" y="233717"/>
                  </a:lnTo>
                  <a:lnTo>
                    <a:pt x="423619" y="221838"/>
                  </a:lnTo>
                  <a:cubicBezTo>
                    <a:pt x="437150" y="213229"/>
                    <a:pt x="455185" y="215173"/>
                    <a:pt x="466509" y="226497"/>
                  </a:cubicBezTo>
                  <a:lnTo>
                    <a:pt x="483171" y="243159"/>
                  </a:lnTo>
                  <a:cubicBezTo>
                    <a:pt x="494495" y="254483"/>
                    <a:pt x="496455" y="272519"/>
                    <a:pt x="487830" y="286049"/>
                  </a:cubicBezTo>
                  <a:lnTo>
                    <a:pt x="475951" y="304655"/>
                  </a:lnTo>
                  <a:lnTo>
                    <a:pt x="497504" y="309422"/>
                  </a:lnTo>
                  <a:cubicBezTo>
                    <a:pt x="513178" y="312893"/>
                    <a:pt x="524549" y="327025"/>
                    <a:pt x="524549" y="343055"/>
                  </a:cubicBezTo>
                  <a:lnTo>
                    <a:pt x="524549" y="366613"/>
                  </a:lnTo>
                  <a:cubicBezTo>
                    <a:pt x="524549" y="382643"/>
                    <a:pt x="513178" y="396775"/>
                    <a:pt x="497504" y="400246"/>
                  </a:cubicBezTo>
                  <a:lnTo>
                    <a:pt x="475951" y="405013"/>
                  </a:lnTo>
                  <a:lnTo>
                    <a:pt x="487830" y="423619"/>
                  </a:lnTo>
                  <a:cubicBezTo>
                    <a:pt x="496470" y="437150"/>
                    <a:pt x="494511" y="455185"/>
                    <a:pt x="483171" y="466509"/>
                  </a:cubicBezTo>
                  <a:lnTo>
                    <a:pt x="466509" y="483171"/>
                  </a:lnTo>
                  <a:cubicBezTo>
                    <a:pt x="455185" y="494495"/>
                    <a:pt x="437150" y="496455"/>
                    <a:pt x="423619" y="487830"/>
                  </a:cubicBezTo>
                  <a:lnTo>
                    <a:pt x="405013" y="475951"/>
                  </a:lnTo>
                  <a:lnTo>
                    <a:pt x="400246" y="497488"/>
                  </a:lnTo>
                  <a:cubicBezTo>
                    <a:pt x="396790" y="513178"/>
                    <a:pt x="382643" y="524549"/>
                    <a:pt x="366629" y="524549"/>
                  </a:cubicBezTo>
                  <a:lnTo>
                    <a:pt x="343070" y="524549"/>
                  </a:lnTo>
                  <a:cubicBezTo>
                    <a:pt x="327041" y="524549"/>
                    <a:pt x="312893" y="513178"/>
                    <a:pt x="309438" y="497504"/>
                  </a:cubicBezTo>
                  <a:lnTo>
                    <a:pt x="304670" y="475966"/>
                  </a:lnTo>
                  <a:lnTo>
                    <a:pt x="286064" y="487846"/>
                  </a:lnTo>
                  <a:cubicBezTo>
                    <a:pt x="272549" y="496485"/>
                    <a:pt x="254514" y="494526"/>
                    <a:pt x="243175" y="483187"/>
                  </a:cubicBezTo>
                  <a:lnTo>
                    <a:pt x="226513" y="466524"/>
                  </a:lnTo>
                  <a:cubicBezTo>
                    <a:pt x="215188" y="455200"/>
                    <a:pt x="213229" y="437165"/>
                    <a:pt x="221853" y="423635"/>
                  </a:cubicBezTo>
                  <a:lnTo>
                    <a:pt x="233733" y="405029"/>
                  </a:lnTo>
                  <a:lnTo>
                    <a:pt x="212180" y="400262"/>
                  </a:lnTo>
                  <a:cubicBezTo>
                    <a:pt x="196505" y="396790"/>
                    <a:pt x="185135" y="382658"/>
                    <a:pt x="185135" y="366629"/>
                  </a:cubicBezTo>
                  <a:close/>
                  <a:moveTo>
                    <a:pt x="246183" y="520291"/>
                  </a:moveTo>
                  <a:cubicBezTo>
                    <a:pt x="258896" y="524641"/>
                    <a:pt x="272796" y="525181"/>
                    <a:pt x="285833" y="521448"/>
                  </a:cubicBezTo>
                  <a:cubicBezTo>
                    <a:pt x="288440" y="526169"/>
                    <a:pt x="291680" y="530489"/>
                    <a:pt x="295321" y="534392"/>
                  </a:cubicBezTo>
                  <a:lnTo>
                    <a:pt x="260423" y="625200"/>
                  </a:lnTo>
                  <a:lnTo>
                    <a:pt x="239688" y="583715"/>
                  </a:lnTo>
                  <a:lnTo>
                    <a:pt x="202244" y="593080"/>
                  </a:lnTo>
                  <a:close/>
                  <a:moveTo>
                    <a:pt x="84483" y="449261"/>
                  </a:moveTo>
                  <a:lnTo>
                    <a:pt x="175307" y="414363"/>
                  </a:lnTo>
                  <a:cubicBezTo>
                    <a:pt x="179211" y="418004"/>
                    <a:pt x="183515" y="421228"/>
                    <a:pt x="188251" y="423851"/>
                  </a:cubicBezTo>
                  <a:cubicBezTo>
                    <a:pt x="184487" y="436887"/>
                    <a:pt x="185027" y="450773"/>
                    <a:pt x="189393" y="463501"/>
                  </a:cubicBezTo>
                  <a:lnTo>
                    <a:pt x="116620" y="507455"/>
                  </a:lnTo>
                  <a:lnTo>
                    <a:pt x="125969" y="469996"/>
                  </a:lnTo>
                  <a:close/>
                  <a:moveTo>
                    <a:pt x="299286" y="925520"/>
                  </a:moveTo>
                  <a:cubicBezTo>
                    <a:pt x="153508" y="920707"/>
                    <a:pt x="35808" y="803007"/>
                    <a:pt x="30995" y="657229"/>
                  </a:cubicBezTo>
                  <a:cubicBezTo>
                    <a:pt x="83450" y="629597"/>
                    <a:pt x="134331" y="598526"/>
                    <a:pt x="183268" y="564785"/>
                  </a:cubicBezTo>
                  <a:lnTo>
                    <a:pt x="137154" y="641138"/>
                  </a:lnTo>
                  <a:lnTo>
                    <a:pt x="223134" y="619646"/>
                  </a:lnTo>
                  <a:lnTo>
                    <a:pt x="264110" y="701584"/>
                  </a:lnTo>
                  <a:lnTo>
                    <a:pt x="321734" y="551609"/>
                  </a:lnTo>
                  <a:cubicBezTo>
                    <a:pt x="328476" y="553985"/>
                    <a:pt x="335619" y="555389"/>
                    <a:pt x="343040" y="555389"/>
                  </a:cubicBezTo>
                  <a:lnTo>
                    <a:pt x="366598" y="555389"/>
                  </a:lnTo>
                  <a:cubicBezTo>
                    <a:pt x="390696" y="555389"/>
                    <a:pt x="412542" y="541844"/>
                    <a:pt x="423820" y="521432"/>
                  </a:cubicBezTo>
                  <a:cubicBezTo>
                    <a:pt x="429235" y="522975"/>
                    <a:pt x="434789" y="523777"/>
                    <a:pt x="440359" y="523916"/>
                  </a:cubicBezTo>
                  <a:lnTo>
                    <a:pt x="523793" y="607350"/>
                  </a:lnTo>
                  <a:cubicBezTo>
                    <a:pt x="436131" y="702340"/>
                    <a:pt x="360643" y="808993"/>
                    <a:pt x="299286" y="925520"/>
                  </a:cubicBezTo>
                  <a:close/>
                  <a:moveTo>
                    <a:pt x="545145" y="585042"/>
                  </a:moveTo>
                  <a:lnTo>
                    <a:pt x="475149" y="515045"/>
                  </a:lnTo>
                  <a:cubicBezTo>
                    <a:pt x="479885" y="512299"/>
                    <a:pt x="484344" y="508982"/>
                    <a:pt x="488324" y="505002"/>
                  </a:cubicBezTo>
                  <a:lnTo>
                    <a:pt x="504986" y="488340"/>
                  </a:lnTo>
                  <a:cubicBezTo>
                    <a:pt x="508982" y="484344"/>
                    <a:pt x="512299" y="479900"/>
                    <a:pt x="515045" y="475164"/>
                  </a:cubicBezTo>
                  <a:lnTo>
                    <a:pt x="585042" y="545161"/>
                  </a:lnTo>
                  <a:cubicBezTo>
                    <a:pt x="571496" y="558197"/>
                    <a:pt x="558197" y="571496"/>
                    <a:pt x="545145" y="585042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4" name="任意多边形: 形状 223">
              <a:extLst>
                <a:ext uri="{FF2B5EF4-FFF2-40B4-BE49-F238E27FC236}">
                  <a16:creationId xmlns="" xmlns:a16="http://schemas.microsoft.com/office/drawing/2014/main" id="{97097DC3-3972-4354-87BB-6D71D0F9596A}"/>
                </a:ext>
              </a:extLst>
            </p:cNvPr>
            <p:cNvSpPr/>
            <p:nvPr/>
          </p:nvSpPr>
          <p:spPr>
            <a:xfrm>
              <a:off x="9296802" y="1177475"/>
              <a:ext cx="215990" cy="215990"/>
            </a:xfrm>
            <a:custGeom>
              <a:avLst/>
              <a:gdLst>
                <a:gd name="connsiteX0" fmla="*/ 107995 w 215990"/>
                <a:gd name="connsiteY0" fmla="*/ 215991 h 215990"/>
                <a:gd name="connsiteX1" fmla="*/ 215991 w 215990"/>
                <a:gd name="connsiteY1" fmla="*/ 107995 h 215990"/>
                <a:gd name="connsiteX2" fmla="*/ 107995 w 215990"/>
                <a:gd name="connsiteY2" fmla="*/ 0 h 215990"/>
                <a:gd name="connsiteX3" fmla="*/ 0 w 215990"/>
                <a:gd name="connsiteY3" fmla="*/ 107995 h 215990"/>
                <a:gd name="connsiteX4" fmla="*/ 107995 w 215990"/>
                <a:gd name="connsiteY4" fmla="*/ 215991 h 215990"/>
                <a:gd name="connsiteX5" fmla="*/ 107995 w 215990"/>
                <a:gd name="connsiteY5" fmla="*/ 30856 h 215990"/>
                <a:gd name="connsiteX6" fmla="*/ 185135 w 215990"/>
                <a:gd name="connsiteY6" fmla="*/ 107995 h 215990"/>
                <a:gd name="connsiteX7" fmla="*/ 107995 w 215990"/>
                <a:gd name="connsiteY7" fmla="*/ 185135 h 215990"/>
                <a:gd name="connsiteX8" fmla="*/ 30856 w 215990"/>
                <a:gd name="connsiteY8" fmla="*/ 107995 h 215990"/>
                <a:gd name="connsiteX9" fmla="*/ 107995 w 215990"/>
                <a:gd name="connsiteY9" fmla="*/ 30856 h 215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5990" h="215990">
                  <a:moveTo>
                    <a:pt x="107995" y="215991"/>
                  </a:moveTo>
                  <a:cubicBezTo>
                    <a:pt x="167547" y="215991"/>
                    <a:pt x="215991" y="167532"/>
                    <a:pt x="215991" y="107995"/>
                  </a:cubicBezTo>
                  <a:cubicBezTo>
                    <a:pt x="215991" y="48459"/>
                    <a:pt x="167547" y="0"/>
                    <a:pt x="107995" y="0"/>
                  </a:cubicBezTo>
                  <a:cubicBezTo>
                    <a:pt x="48444" y="0"/>
                    <a:pt x="0" y="48459"/>
                    <a:pt x="0" y="107995"/>
                  </a:cubicBezTo>
                  <a:cubicBezTo>
                    <a:pt x="0" y="167532"/>
                    <a:pt x="48444" y="215991"/>
                    <a:pt x="107995" y="215991"/>
                  </a:cubicBezTo>
                  <a:close/>
                  <a:moveTo>
                    <a:pt x="107995" y="30856"/>
                  </a:moveTo>
                  <a:cubicBezTo>
                    <a:pt x="150530" y="30856"/>
                    <a:pt x="185135" y="65461"/>
                    <a:pt x="185135" y="107995"/>
                  </a:cubicBezTo>
                  <a:cubicBezTo>
                    <a:pt x="185135" y="150530"/>
                    <a:pt x="150530" y="185135"/>
                    <a:pt x="107995" y="185135"/>
                  </a:cubicBezTo>
                  <a:cubicBezTo>
                    <a:pt x="65461" y="185135"/>
                    <a:pt x="30856" y="150530"/>
                    <a:pt x="30856" y="107995"/>
                  </a:cubicBezTo>
                  <a:cubicBezTo>
                    <a:pt x="30856" y="65461"/>
                    <a:pt x="65461" y="30856"/>
                    <a:pt x="107995" y="30856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5" name="任意多边形: 形状 224">
              <a:extLst>
                <a:ext uri="{FF2B5EF4-FFF2-40B4-BE49-F238E27FC236}">
                  <a16:creationId xmlns="" xmlns:a16="http://schemas.microsoft.com/office/drawing/2014/main" id="{4CBCF97C-7C27-4FD3-9E1B-B8D789842740}"/>
                </a:ext>
              </a:extLst>
            </p:cNvPr>
            <p:cNvSpPr/>
            <p:nvPr/>
          </p:nvSpPr>
          <p:spPr>
            <a:xfrm>
              <a:off x="9649916" y="1091973"/>
              <a:ext cx="42735" cy="42735"/>
            </a:xfrm>
            <a:custGeom>
              <a:avLst/>
              <a:gdLst>
                <a:gd name="connsiteX0" fmla="*/ 42735 w 42735"/>
                <a:gd name="connsiteY0" fmla="*/ 16724 h 42735"/>
                <a:gd name="connsiteX1" fmla="*/ 16801 w 42735"/>
                <a:gd name="connsiteY1" fmla="*/ 0 h 42735"/>
                <a:gd name="connsiteX2" fmla="*/ 0 w 42735"/>
                <a:gd name="connsiteY2" fmla="*/ 25502 h 42735"/>
                <a:gd name="connsiteX3" fmla="*/ 25579 w 42735"/>
                <a:gd name="connsiteY3" fmla="*/ 42735 h 42735"/>
                <a:gd name="connsiteX4" fmla="*/ 42735 w 42735"/>
                <a:gd name="connsiteY4" fmla="*/ 16724 h 42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735" h="42735">
                  <a:moveTo>
                    <a:pt x="42735" y="16724"/>
                  </a:moveTo>
                  <a:lnTo>
                    <a:pt x="16801" y="0"/>
                  </a:lnTo>
                  <a:cubicBezTo>
                    <a:pt x="11278" y="8562"/>
                    <a:pt x="5677" y="17048"/>
                    <a:pt x="0" y="25502"/>
                  </a:cubicBezTo>
                  <a:lnTo>
                    <a:pt x="25579" y="42735"/>
                  </a:lnTo>
                  <a:cubicBezTo>
                    <a:pt x="31396" y="34142"/>
                    <a:pt x="37104" y="25456"/>
                    <a:pt x="42735" y="16724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6" name="任意多边形: 形状 225">
              <a:extLst>
                <a:ext uri="{FF2B5EF4-FFF2-40B4-BE49-F238E27FC236}">
                  <a16:creationId xmlns="" xmlns:a16="http://schemas.microsoft.com/office/drawing/2014/main" id="{00738648-99A3-44E4-95CB-866DA61D5D3A}"/>
                </a:ext>
              </a:extLst>
            </p:cNvPr>
            <p:cNvSpPr/>
            <p:nvPr/>
          </p:nvSpPr>
          <p:spPr>
            <a:xfrm>
              <a:off x="9614786" y="1142685"/>
              <a:ext cx="43059" cy="43059"/>
            </a:xfrm>
            <a:custGeom>
              <a:avLst/>
              <a:gdLst>
                <a:gd name="connsiteX0" fmla="*/ 43059 w 43059"/>
                <a:gd name="connsiteY0" fmla="*/ 17711 h 43059"/>
                <a:gd name="connsiteX1" fmla="*/ 17804 w 43059"/>
                <a:gd name="connsiteY1" fmla="*/ 0 h 43059"/>
                <a:gd name="connsiteX2" fmla="*/ 0 w 43059"/>
                <a:gd name="connsiteY2" fmla="*/ 24793 h 43059"/>
                <a:gd name="connsiteX3" fmla="*/ 24870 w 43059"/>
                <a:gd name="connsiteY3" fmla="*/ 43059 h 43059"/>
                <a:gd name="connsiteX4" fmla="*/ 43059 w 43059"/>
                <a:gd name="connsiteY4" fmla="*/ 17711 h 43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3059" h="43059">
                  <a:moveTo>
                    <a:pt x="43059" y="17711"/>
                  </a:moveTo>
                  <a:lnTo>
                    <a:pt x="17804" y="0"/>
                  </a:lnTo>
                  <a:cubicBezTo>
                    <a:pt x="11957" y="8331"/>
                    <a:pt x="6017" y="16600"/>
                    <a:pt x="0" y="24793"/>
                  </a:cubicBezTo>
                  <a:lnTo>
                    <a:pt x="24870" y="43059"/>
                  </a:lnTo>
                  <a:cubicBezTo>
                    <a:pt x="31026" y="34667"/>
                    <a:pt x="37089" y="26212"/>
                    <a:pt x="43059" y="17711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7" name="任意多边形: 形状 226">
              <a:extLst>
                <a:ext uri="{FF2B5EF4-FFF2-40B4-BE49-F238E27FC236}">
                  <a16:creationId xmlns="" xmlns:a16="http://schemas.microsoft.com/office/drawing/2014/main" id="{654BB3F3-C003-4A33-91C9-05ACB95CC6A6}"/>
                </a:ext>
              </a:extLst>
            </p:cNvPr>
            <p:cNvSpPr/>
            <p:nvPr/>
          </p:nvSpPr>
          <p:spPr>
            <a:xfrm>
              <a:off x="9428325" y="1584448"/>
              <a:ext cx="48628" cy="50186"/>
            </a:xfrm>
            <a:custGeom>
              <a:avLst/>
              <a:gdLst>
                <a:gd name="connsiteX0" fmla="*/ 24438 w 48628"/>
                <a:gd name="connsiteY0" fmla="*/ 0 h 50186"/>
                <a:gd name="connsiteX1" fmla="*/ 0 w 48628"/>
                <a:gd name="connsiteY1" fmla="*/ 31658 h 50186"/>
                <a:gd name="connsiteX2" fmla="*/ 24685 w 48628"/>
                <a:gd name="connsiteY2" fmla="*/ 50187 h 50186"/>
                <a:gd name="connsiteX3" fmla="*/ 48629 w 48628"/>
                <a:gd name="connsiteY3" fmla="*/ 19161 h 5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628" h="50186">
                  <a:moveTo>
                    <a:pt x="24438" y="0"/>
                  </a:moveTo>
                  <a:cubicBezTo>
                    <a:pt x="16168" y="10445"/>
                    <a:pt x="8023" y="20982"/>
                    <a:pt x="0" y="31658"/>
                  </a:cubicBezTo>
                  <a:lnTo>
                    <a:pt x="24685" y="50187"/>
                  </a:lnTo>
                  <a:cubicBezTo>
                    <a:pt x="32537" y="39727"/>
                    <a:pt x="40514" y="29390"/>
                    <a:pt x="48629" y="19161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8" name="任意多边形: 形状 227">
              <a:extLst>
                <a:ext uri="{FF2B5EF4-FFF2-40B4-BE49-F238E27FC236}">
                  <a16:creationId xmlns="" xmlns:a16="http://schemas.microsoft.com/office/drawing/2014/main" id="{0EFD2416-4BB1-4A0C-BCA1-609635EF0B97}"/>
                </a:ext>
              </a:extLst>
            </p:cNvPr>
            <p:cNvSpPr/>
            <p:nvPr/>
          </p:nvSpPr>
          <p:spPr>
            <a:xfrm>
              <a:off x="9394707" y="1630639"/>
              <a:ext cx="47718" cy="49600"/>
            </a:xfrm>
            <a:custGeom>
              <a:avLst/>
              <a:gdLst>
                <a:gd name="connsiteX0" fmla="*/ 0 w 47718"/>
                <a:gd name="connsiteY0" fmla="*/ 31967 h 49600"/>
                <a:gd name="connsiteX1" fmla="*/ 25348 w 47718"/>
                <a:gd name="connsiteY1" fmla="*/ 49601 h 49600"/>
                <a:gd name="connsiteX2" fmla="*/ 47718 w 47718"/>
                <a:gd name="connsiteY2" fmla="*/ 18267 h 49600"/>
                <a:gd name="connsiteX3" fmla="*/ 22849 w 47718"/>
                <a:gd name="connsiteY3" fmla="*/ 0 h 49600"/>
                <a:gd name="connsiteX4" fmla="*/ 0 w 47718"/>
                <a:gd name="connsiteY4" fmla="*/ 31967 h 49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718" h="49600">
                  <a:moveTo>
                    <a:pt x="0" y="31967"/>
                  </a:moveTo>
                  <a:lnTo>
                    <a:pt x="25348" y="49601"/>
                  </a:lnTo>
                  <a:cubicBezTo>
                    <a:pt x="32676" y="39048"/>
                    <a:pt x="40128" y="28603"/>
                    <a:pt x="47718" y="18267"/>
                  </a:cubicBezTo>
                  <a:lnTo>
                    <a:pt x="22849" y="0"/>
                  </a:lnTo>
                  <a:cubicBezTo>
                    <a:pt x="15104" y="10553"/>
                    <a:pt x="7483" y="21213"/>
                    <a:pt x="0" y="31967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9" name="任意多边形: 形状 228">
              <a:extLst>
                <a:ext uri="{FF2B5EF4-FFF2-40B4-BE49-F238E27FC236}">
                  <a16:creationId xmlns="" xmlns:a16="http://schemas.microsoft.com/office/drawing/2014/main" id="{A37E7F01-4741-45E2-8D36-04215D025995}"/>
                </a:ext>
              </a:extLst>
            </p:cNvPr>
            <p:cNvSpPr/>
            <p:nvPr/>
          </p:nvSpPr>
          <p:spPr>
            <a:xfrm>
              <a:off x="9175539" y="1677941"/>
              <a:ext cx="234211" cy="146225"/>
            </a:xfrm>
            <a:custGeom>
              <a:avLst/>
              <a:gdLst>
                <a:gd name="connsiteX0" fmla="*/ 139345 w 234211"/>
                <a:gd name="connsiteY0" fmla="*/ 112223 h 146225"/>
                <a:gd name="connsiteX1" fmla="*/ 22864 w 234211"/>
                <a:gd name="connsiteY1" fmla="*/ 45497 h 146225"/>
                <a:gd name="connsiteX2" fmla="*/ 0 w 234211"/>
                <a:gd name="connsiteY2" fmla="*/ 66186 h 146225"/>
                <a:gd name="connsiteX3" fmla="*/ 145115 w 234211"/>
                <a:gd name="connsiteY3" fmla="*/ 144590 h 146225"/>
                <a:gd name="connsiteX4" fmla="*/ 155760 w 234211"/>
                <a:gd name="connsiteY4" fmla="*/ 146226 h 146225"/>
                <a:gd name="connsiteX5" fmla="*/ 160975 w 234211"/>
                <a:gd name="connsiteY5" fmla="*/ 136799 h 146225"/>
                <a:gd name="connsiteX6" fmla="*/ 234211 w 234211"/>
                <a:gd name="connsiteY6" fmla="*/ 17295 h 146225"/>
                <a:gd name="connsiteX7" fmla="*/ 208662 w 234211"/>
                <a:gd name="connsiteY7" fmla="*/ 0 h 146225"/>
                <a:gd name="connsiteX8" fmla="*/ 139345 w 234211"/>
                <a:gd name="connsiteY8" fmla="*/ 112223 h 146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4211" h="146225">
                  <a:moveTo>
                    <a:pt x="139345" y="112223"/>
                  </a:moveTo>
                  <a:cubicBezTo>
                    <a:pt x="94758" y="102997"/>
                    <a:pt x="53735" y="79577"/>
                    <a:pt x="22864" y="45497"/>
                  </a:cubicBezTo>
                  <a:lnTo>
                    <a:pt x="0" y="66186"/>
                  </a:lnTo>
                  <a:cubicBezTo>
                    <a:pt x="37999" y="108165"/>
                    <a:pt x="89528" y="135997"/>
                    <a:pt x="145115" y="144590"/>
                  </a:cubicBezTo>
                  <a:lnTo>
                    <a:pt x="155760" y="146226"/>
                  </a:lnTo>
                  <a:lnTo>
                    <a:pt x="160975" y="136799"/>
                  </a:lnTo>
                  <a:cubicBezTo>
                    <a:pt x="183546" y="95931"/>
                    <a:pt x="208184" y="55710"/>
                    <a:pt x="234211" y="17295"/>
                  </a:cubicBezTo>
                  <a:lnTo>
                    <a:pt x="208662" y="0"/>
                  </a:lnTo>
                  <a:cubicBezTo>
                    <a:pt x="184163" y="36148"/>
                    <a:pt x="160882" y="73869"/>
                    <a:pt x="139345" y="112223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230" name="图形 16">
            <a:extLst>
              <a:ext uri="{FF2B5EF4-FFF2-40B4-BE49-F238E27FC236}">
                <a16:creationId xmlns="" xmlns:a16="http://schemas.microsoft.com/office/drawing/2014/main" id="{FC7D09DB-8D8C-434E-AC5A-B6D94A73F15C}"/>
              </a:ext>
            </a:extLst>
          </p:cNvPr>
          <p:cNvGrpSpPr/>
          <p:nvPr/>
        </p:nvGrpSpPr>
        <p:grpSpPr>
          <a:xfrm>
            <a:off x="10060332" y="5179649"/>
            <a:ext cx="411001" cy="411001"/>
            <a:chOff x="10407416" y="915201"/>
            <a:chExt cx="987386" cy="987386"/>
          </a:xfrm>
          <a:solidFill>
            <a:schemeClr val="bg1"/>
          </a:solidFill>
        </p:grpSpPr>
        <p:sp>
          <p:nvSpPr>
            <p:cNvPr id="231" name="任意多边形: 形状 230">
              <a:extLst>
                <a:ext uri="{FF2B5EF4-FFF2-40B4-BE49-F238E27FC236}">
                  <a16:creationId xmlns="" xmlns:a16="http://schemas.microsoft.com/office/drawing/2014/main" id="{B93BC5AE-ECEB-4624-A66E-E1D7A428FEBD}"/>
                </a:ext>
              </a:extLst>
            </p:cNvPr>
            <p:cNvSpPr/>
            <p:nvPr/>
          </p:nvSpPr>
          <p:spPr>
            <a:xfrm>
              <a:off x="10669690" y="930628"/>
              <a:ext cx="462837" cy="288856"/>
            </a:xfrm>
            <a:custGeom>
              <a:avLst/>
              <a:gdLst>
                <a:gd name="connsiteX0" fmla="*/ 46284 w 462837"/>
                <a:gd name="connsiteY0" fmla="*/ 215991 h 288856"/>
                <a:gd name="connsiteX1" fmla="*/ 92567 w 462837"/>
                <a:gd name="connsiteY1" fmla="*/ 215991 h 288856"/>
                <a:gd name="connsiteX2" fmla="*/ 92567 w 462837"/>
                <a:gd name="connsiteY2" fmla="*/ 288857 h 288856"/>
                <a:gd name="connsiteX3" fmla="*/ 220095 w 462837"/>
                <a:gd name="connsiteY3" fmla="*/ 215991 h 288856"/>
                <a:gd name="connsiteX4" fmla="*/ 416553 w 462837"/>
                <a:gd name="connsiteY4" fmla="*/ 215991 h 288856"/>
                <a:gd name="connsiteX5" fmla="*/ 462837 w 462837"/>
                <a:gd name="connsiteY5" fmla="*/ 169707 h 288856"/>
                <a:gd name="connsiteX6" fmla="*/ 462837 w 462837"/>
                <a:gd name="connsiteY6" fmla="*/ 46284 h 288856"/>
                <a:gd name="connsiteX7" fmla="*/ 416553 w 462837"/>
                <a:gd name="connsiteY7" fmla="*/ 0 h 288856"/>
                <a:gd name="connsiteX8" fmla="*/ 46284 w 462837"/>
                <a:gd name="connsiteY8" fmla="*/ 0 h 288856"/>
                <a:gd name="connsiteX9" fmla="*/ 0 w 462837"/>
                <a:gd name="connsiteY9" fmla="*/ 46284 h 288856"/>
                <a:gd name="connsiteX10" fmla="*/ 0 w 462837"/>
                <a:gd name="connsiteY10" fmla="*/ 169707 h 288856"/>
                <a:gd name="connsiteX11" fmla="*/ 46284 w 462837"/>
                <a:gd name="connsiteY11" fmla="*/ 215991 h 288856"/>
                <a:gd name="connsiteX12" fmla="*/ 30856 w 462837"/>
                <a:gd name="connsiteY12" fmla="*/ 46284 h 288856"/>
                <a:gd name="connsiteX13" fmla="*/ 46284 w 462837"/>
                <a:gd name="connsiteY13" fmla="*/ 30856 h 288856"/>
                <a:gd name="connsiteX14" fmla="*/ 416553 w 462837"/>
                <a:gd name="connsiteY14" fmla="*/ 30856 h 288856"/>
                <a:gd name="connsiteX15" fmla="*/ 431981 w 462837"/>
                <a:gd name="connsiteY15" fmla="*/ 46284 h 288856"/>
                <a:gd name="connsiteX16" fmla="*/ 431981 w 462837"/>
                <a:gd name="connsiteY16" fmla="*/ 169707 h 288856"/>
                <a:gd name="connsiteX17" fmla="*/ 416553 w 462837"/>
                <a:gd name="connsiteY17" fmla="*/ 185135 h 288856"/>
                <a:gd name="connsiteX18" fmla="*/ 211887 w 462837"/>
                <a:gd name="connsiteY18" fmla="*/ 185135 h 288856"/>
                <a:gd name="connsiteX19" fmla="*/ 123423 w 462837"/>
                <a:gd name="connsiteY19" fmla="*/ 235692 h 288856"/>
                <a:gd name="connsiteX20" fmla="*/ 123423 w 462837"/>
                <a:gd name="connsiteY20" fmla="*/ 185135 h 288856"/>
                <a:gd name="connsiteX21" fmla="*/ 46284 w 462837"/>
                <a:gd name="connsiteY21" fmla="*/ 185135 h 288856"/>
                <a:gd name="connsiteX22" fmla="*/ 30856 w 462837"/>
                <a:gd name="connsiteY22" fmla="*/ 169707 h 288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462837" h="288856">
                  <a:moveTo>
                    <a:pt x="46284" y="215991"/>
                  </a:moveTo>
                  <a:lnTo>
                    <a:pt x="92567" y="215991"/>
                  </a:lnTo>
                  <a:lnTo>
                    <a:pt x="92567" y="288857"/>
                  </a:lnTo>
                  <a:lnTo>
                    <a:pt x="220095" y="215991"/>
                  </a:lnTo>
                  <a:lnTo>
                    <a:pt x="416553" y="215991"/>
                  </a:lnTo>
                  <a:cubicBezTo>
                    <a:pt x="442071" y="215991"/>
                    <a:pt x="462837" y="195225"/>
                    <a:pt x="462837" y="169707"/>
                  </a:cubicBezTo>
                  <a:lnTo>
                    <a:pt x="462837" y="46284"/>
                  </a:lnTo>
                  <a:cubicBezTo>
                    <a:pt x="462837" y="20766"/>
                    <a:pt x="442071" y="0"/>
                    <a:pt x="416553" y="0"/>
                  </a:cubicBezTo>
                  <a:lnTo>
                    <a:pt x="46284" y="0"/>
                  </a:lnTo>
                  <a:cubicBezTo>
                    <a:pt x="20766" y="0"/>
                    <a:pt x="0" y="20766"/>
                    <a:pt x="0" y="46284"/>
                  </a:cubicBezTo>
                  <a:lnTo>
                    <a:pt x="0" y="169707"/>
                  </a:lnTo>
                  <a:cubicBezTo>
                    <a:pt x="0" y="195225"/>
                    <a:pt x="20766" y="215991"/>
                    <a:pt x="46284" y="215991"/>
                  </a:cubicBezTo>
                  <a:close/>
                  <a:moveTo>
                    <a:pt x="30856" y="46284"/>
                  </a:moveTo>
                  <a:cubicBezTo>
                    <a:pt x="30856" y="37783"/>
                    <a:pt x="37783" y="30856"/>
                    <a:pt x="46284" y="30856"/>
                  </a:cubicBezTo>
                  <a:lnTo>
                    <a:pt x="416553" y="30856"/>
                  </a:lnTo>
                  <a:cubicBezTo>
                    <a:pt x="425054" y="30856"/>
                    <a:pt x="431981" y="37783"/>
                    <a:pt x="431981" y="46284"/>
                  </a:cubicBezTo>
                  <a:lnTo>
                    <a:pt x="431981" y="169707"/>
                  </a:lnTo>
                  <a:cubicBezTo>
                    <a:pt x="431981" y="178208"/>
                    <a:pt x="425054" y="185135"/>
                    <a:pt x="416553" y="185135"/>
                  </a:cubicBezTo>
                  <a:lnTo>
                    <a:pt x="211887" y="185135"/>
                  </a:lnTo>
                  <a:lnTo>
                    <a:pt x="123423" y="235692"/>
                  </a:lnTo>
                  <a:lnTo>
                    <a:pt x="123423" y="185135"/>
                  </a:lnTo>
                  <a:lnTo>
                    <a:pt x="46284" y="185135"/>
                  </a:lnTo>
                  <a:cubicBezTo>
                    <a:pt x="37783" y="185135"/>
                    <a:pt x="30856" y="178208"/>
                    <a:pt x="30856" y="169707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2" name="任意多边形: 形状 231">
              <a:extLst>
                <a:ext uri="{FF2B5EF4-FFF2-40B4-BE49-F238E27FC236}">
                  <a16:creationId xmlns="" xmlns:a16="http://schemas.microsoft.com/office/drawing/2014/main" id="{9B757713-1E4B-46BE-A1F3-559C3C3DDD5F}"/>
                </a:ext>
              </a:extLst>
            </p:cNvPr>
            <p:cNvSpPr/>
            <p:nvPr/>
          </p:nvSpPr>
          <p:spPr>
            <a:xfrm>
              <a:off x="10978248" y="1331754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3" name="任意多边形: 形状 232">
              <a:extLst>
                <a:ext uri="{FF2B5EF4-FFF2-40B4-BE49-F238E27FC236}">
                  <a16:creationId xmlns="" xmlns:a16="http://schemas.microsoft.com/office/drawing/2014/main" id="{C51BEC48-5A0D-4E64-B12D-F073949FB841}"/>
                </a:ext>
              </a:extLst>
            </p:cNvPr>
            <p:cNvSpPr/>
            <p:nvPr/>
          </p:nvSpPr>
          <p:spPr>
            <a:xfrm>
              <a:off x="10978248" y="1393466"/>
              <a:ext cx="61711" cy="92567"/>
            </a:xfrm>
            <a:custGeom>
              <a:avLst/>
              <a:gdLst>
                <a:gd name="connsiteX0" fmla="*/ 30856 w 61711"/>
                <a:gd name="connsiteY0" fmla="*/ 0 h 92567"/>
                <a:gd name="connsiteX1" fmla="*/ 0 w 61711"/>
                <a:gd name="connsiteY1" fmla="*/ 0 h 92567"/>
                <a:gd name="connsiteX2" fmla="*/ 0 w 61711"/>
                <a:gd name="connsiteY2" fmla="*/ 92567 h 92567"/>
                <a:gd name="connsiteX3" fmla="*/ 61712 w 61711"/>
                <a:gd name="connsiteY3" fmla="*/ 92567 h 92567"/>
                <a:gd name="connsiteX4" fmla="*/ 61712 w 61711"/>
                <a:gd name="connsiteY4" fmla="*/ 61712 h 92567"/>
                <a:gd name="connsiteX5" fmla="*/ 30856 w 61711"/>
                <a:gd name="connsiteY5" fmla="*/ 61712 h 92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711" h="92567">
                  <a:moveTo>
                    <a:pt x="30856" y="0"/>
                  </a:moveTo>
                  <a:lnTo>
                    <a:pt x="0" y="0"/>
                  </a:lnTo>
                  <a:lnTo>
                    <a:pt x="0" y="92567"/>
                  </a:lnTo>
                  <a:lnTo>
                    <a:pt x="61712" y="92567"/>
                  </a:lnTo>
                  <a:lnTo>
                    <a:pt x="61712" y="61712"/>
                  </a:lnTo>
                  <a:lnTo>
                    <a:pt x="30856" y="6171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4" name="任意多边形: 形状 233">
              <a:extLst>
                <a:ext uri="{FF2B5EF4-FFF2-40B4-BE49-F238E27FC236}">
                  <a16:creationId xmlns="" xmlns:a16="http://schemas.microsoft.com/office/drawing/2014/main" id="{6CCE7D6C-6E81-4BB4-9F83-8183D03B62F9}"/>
                </a:ext>
              </a:extLst>
            </p:cNvPr>
            <p:cNvSpPr/>
            <p:nvPr/>
          </p:nvSpPr>
          <p:spPr>
            <a:xfrm>
              <a:off x="10978248" y="1671168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5" name="任意多边形: 形状 234">
              <a:extLst>
                <a:ext uri="{FF2B5EF4-FFF2-40B4-BE49-F238E27FC236}">
                  <a16:creationId xmlns="" xmlns:a16="http://schemas.microsoft.com/office/drawing/2014/main" id="{3BFA8ADE-7DAB-4253-904F-F0DDC9B0112C}"/>
                </a:ext>
              </a:extLst>
            </p:cNvPr>
            <p:cNvSpPr/>
            <p:nvPr/>
          </p:nvSpPr>
          <p:spPr>
            <a:xfrm>
              <a:off x="10978248" y="1732880"/>
              <a:ext cx="61711" cy="92567"/>
            </a:xfrm>
            <a:custGeom>
              <a:avLst/>
              <a:gdLst>
                <a:gd name="connsiteX0" fmla="*/ 30856 w 61711"/>
                <a:gd name="connsiteY0" fmla="*/ 0 h 92567"/>
                <a:gd name="connsiteX1" fmla="*/ 0 w 61711"/>
                <a:gd name="connsiteY1" fmla="*/ 0 h 92567"/>
                <a:gd name="connsiteX2" fmla="*/ 0 w 61711"/>
                <a:gd name="connsiteY2" fmla="*/ 92567 h 92567"/>
                <a:gd name="connsiteX3" fmla="*/ 61712 w 61711"/>
                <a:gd name="connsiteY3" fmla="*/ 92567 h 92567"/>
                <a:gd name="connsiteX4" fmla="*/ 61712 w 61711"/>
                <a:gd name="connsiteY4" fmla="*/ 61712 h 92567"/>
                <a:gd name="connsiteX5" fmla="*/ 30856 w 61711"/>
                <a:gd name="connsiteY5" fmla="*/ 61712 h 92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711" h="92567">
                  <a:moveTo>
                    <a:pt x="30856" y="0"/>
                  </a:moveTo>
                  <a:lnTo>
                    <a:pt x="0" y="0"/>
                  </a:lnTo>
                  <a:lnTo>
                    <a:pt x="0" y="92567"/>
                  </a:lnTo>
                  <a:lnTo>
                    <a:pt x="61712" y="92567"/>
                  </a:lnTo>
                  <a:lnTo>
                    <a:pt x="61712" y="61712"/>
                  </a:lnTo>
                  <a:lnTo>
                    <a:pt x="30856" y="6171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6" name="任意多边形: 形状 235">
              <a:extLst>
                <a:ext uri="{FF2B5EF4-FFF2-40B4-BE49-F238E27FC236}">
                  <a16:creationId xmlns="" xmlns:a16="http://schemas.microsoft.com/office/drawing/2014/main" id="{3A420ADB-17C3-4F34-AE9B-C59F4B958F39}"/>
                </a:ext>
              </a:extLst>
            </p:cNvPr>
            <p:cNvSpPr/>
            <p:nvPr/>
          </p:nvSpPr>
          <p:spPr>
            <a:xfrm>
              <a:off x="10793113" y="1331754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7" name="任意多边形: 形状 236">
              <a:extLst>
                <a:ext uri="{FF2B5EF4-FFF2-40B4-BE49-F238E27FC236}">
                  <a16:creationId xmlns="" xmlns:a16="http://schemas.microsoft.com/office/drawing/2014/main" id="{E155A7C6-FA72-4AD5-AEF7-3FEB112348E5}"/>
                </a:ext>
              </a:extLst>
            </p:cNvPr>
            <p:cNvSpPr/>
            <p:nvPr/>
          </p:nvSpPr>
          <p:spPr>
            <a:xfrm>
              <a:off x="10762257" y="1393466"/>
              <a:ext cx="61711" cy="92567"/>
            </a:xfrm>
            <a:custGeom>
              <a:avLst/>
              <a:gdLst>
                <a:gd name="connsiteX0" fmla="*/ 30856 w 61711"/>
                <a:gd name="connsiteY0" fmla="*/ 61712 h 92567"/>
                <a:gd name="connsiteX1" fmla="*/ 0 w 61711"/>
                <a:gd name="connsiteY1" fmla="*/ 61712 h 92567"/>
                <a:gd name="connsiteX2" fmla="*/ 0 w 61711"/>
                <a:gd name="connsiteY2" fmla="*/ 92567 h 92567"/>
                <a:gd name="connsiteX3" fmla="*/ 61712 w 61711"/>
                <a:gd name="connsiteY3" fmla="*/ 92567 h 92567"/>
                <a:gd name="connsiteX4" fmla="*/ 61712 w 61711"/>
                <a:gd name="connsiteY4" fmla="*/ 0 h 92567"/>
                <a:gd name="connsiteX5" fmla="*/ 30856 w 61711"/>
                <a:gd name="connsiteY5" fmla="*/ 0 h 92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711" h="92567">
                  <a:moveTo>
                    <a:pt x="30856" y="61712"/>
                  </a:moveTo>
                  <a:lnTo>
                    <a:pt x="0" y="61712"/>
                  </a:lnTo>
                  <a:lnTo>
                    <a:pt x="0" y="92567"/>
                  </a:lnTo>
                  <a:lnTo>
                    <a:pt x="61712" y="92567"/>
                  </a:lnTo>
                  <a:lnTo>
                    <a:pt x="61712" y="0"/>
                  </a:lnTo>
                  <a:lnTo>
                    <a:pt x="30856" y="0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8" name="任意多边形: 形状 237">
              <a:extLst>
                <a:ext uri="{FF2B5EF4-FFF2-40B4-BE49-F238E27FC236}">
                  <a16:creationId xmlns="" xmlns:a16="http://schemas.microsoft.com/office/drawing/2014/main" id="{EF9A3F03-F972-49C3-BA30-A7F53E1BEB92}"/>
                </a:ext>
              </a:extLst>
            </p:cNvPr>
            <p:cNvSpPr/>
            <p:nvPr/>
          </p:nvSpPr>
          <p:spPr>
            <a:xfrm>
              <a:off x="10793113" y="1671168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9" name="任意多边形: 形状 238">
              <a:extLst>
                <a:ext uri="{FF2B5EF4-FFF2-40B4-BE49-F238E27FC236}">
                  <a16:creationId xmlns="" xmlns:a16="http://schemas.microsoft.com/office/drawing/2014/main" id="{D9E0B658-8F6D-4DD9-A8E3-4ED94C831990}"/>
                </a:ext>
              </a:extLst>
            </p:cNvPr>
            <p:cNvSpPr/>
            <p:nvPr/>
          </p:nvSpPr>
          <p:spPr>
            <a:xfrm>
              <a:off x="10762257" y="1732880"/>
              <a:ext cx="61711" cy="92567"/>
            </a:xfrm>
            <a:custGeom>
              <a:avLst/>
              <a:gdLst>
                <a:gd name="connsiteX0" fmla="*/ 30856 w 61711"/>
                <a:gd name="connsiteY0" fmla="*/ 61712 h 92567"/>
                <a:gd name="connsiteX1" fmla="*/ 0 w 61711"/>
                <a:gd name="connsiteY1" fmla="*/ 61712 h 92567"/>
                <a:gd name="connsiteX2" fmla="*/ 0 w 61711"/>
                <a:gd name="connsiteY2" fmla="*/ 92567 h 92567"/>
                <a:gd name="connsiteX3" fmla="*/ 61712 w 61711"/>
                <a:gd name="connsiteY3" fmla="*/ 92567 h 92567"/>
                <a:gd name="connsiteX4" fmla="*/ 61712 w 61711"/>
                <a:gd name="connsiteY4" fmla="*/ 0 h 92567"/>
                <a:gd name="connsiteX5" fmla="*/ 30856 w 61711"/>
                <a:gd name="connsiteY5" fmla="*/ 0 h 92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711" h="92567">
                  <a:moveTo>
                    <a:pt x="30856" y="61712"/>
                  </a:moveTo>
                  <a:lnTo>
                    <a:pt x="0" y="61712"/>
                  </a:lnTo>
                  <a:lnTo>
                    <a:pt x="0" y="92567"/>
                  </a:lnTo>
                  <a:lnTo>
                    <a:pt x="61712" y="92567"/>
                  </a:lnTo>
                  <a:lnTo>
                    <a:pt x="61712" y="0"/>
                  </a:lnTo>
                  <a:lnTo>
                    <a:pt x="30856" y="0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0" name="任意多边形: 形状 239">
              <a:extLst>
                <a:ext uri="{FF2B5EF4-FFF2-40B4-BE49-F238E27FC236}">
                  <a16:creationId xmlns="" xmlns:a16="http://schemas.microsoft.com/office/drawing/2014/main" id="{D447FA8E-954F-471F-9BD7-638FE36F4CFA}"/>
                </a:ext>
              </a:extLst>
            </p:cNvPr>
            <p:cNvSpPr/>
            <p:nvPr/>
          </p:nvSpPr>
          <p:spPr>
            <a:xfrm>
              <a:off x="10422843" y="1177475"/>
              <a:ext cx="956530" cy="709683"/>
            </a:xfrm>
            <a:custGeom>
              <a:avLst/>
              <a:gdLst>
                <a:gd name="connsiteX0" fmla="*/ 956530 w 956530"/>
                <a:gd name="connsiteY0" fmla="*/ 339414 h 709683"/>
                <a:gd name="connsiteX1" fmla="*/ 956530 w 956530"/>
                <a:gd name="connsiteY1" fmla="*/ 308558 h 709683"/>
                <a:gd name="connsiteX2" fmla="*/ 859273 w 956530"/>
                <a:gd name="connsiteY2" fmla="*/ 165341 h 709683"/>
                <a:gd name="connsiteX3" fmla="*/ 894819 w 956530"/>
                <a:gd name="connsiteY3" fmla="*/ 92567 h 709683"/>
                <a:gd name="connsiteX4" fmla="*/ 802251 w 956530"/>
                <a:gd name="connsiteY4" fmla="*/ 0 h 709683"/>
                <a:gd name="connsiteX5" fmla="*/ 709684 w 956530"/>
                <a:gd name="connsiteY5" fmla="*/ 92567 h 709683"/>
                <a:gd name="connsiteX6" fmla="*/ 745230 w 956530"/>
                <a:gd name="connsiteY6" fmla="*/ 165341 h 709683"/>
                <a:gd name="connsiteX7" fmla="*/ 678828 w 956530"/>
                <a:gd name="connsiteY7" fmla="*/ 216392 h 709683"/>
                <a:gd name="connsiteX8" fmla="*/ 678828 w 956530"/>
                <a:gd name="connsiteY8" fmla="*/ 138851 h 709683"/>
                <a:gd name="connsiteX9" fmla="*/ 601688 w 956530"/>
                <a:gd name="connsiteY9" fmla="*/ 61712 h 709683"/>
                <a:gd name="connsiteX10" fmla="*/ 354842 w 956530"/>
                <a:gd name="connsiteY10" fmla="*/ 61712 h 709683"/>
                <a:gd name="connsiteX11" fmla="*/ 277702 w 956530"/>
                <a:gd name="connsiteY11" fmla="*/ 138851 h 709683"/>
                <a:gd name="connsiteX12" fmla="*/ 277702 w 956530"/>
                <a:gd name="connsiteY12" fmla="*/ 216376 h 709683"/>
                <a:gd name="connsiteX13" fmla="*/ 211301 w 956530"/>
                <a:gd name="connsiteY13" fmla="*/ 165325 h 709683"/>
                <a:gd name="connsiteX14" fmla="*/ 246847 w 956530"/>
                <a:gd name="connsiteY14" fmla="*/ 92567 h 709683"/>
                <a:gd name="connsiteX15" fmla="*/ 154279 w 956530"/>
                <a:gd name="connsiteY15" fmla="*/ 0 h 709683"/>
                <a:gd name="connsiteX16" fmla="*/ 61712 w 956530"/>
                <a:gd name="connsiteY16" fmla="*/ 92567 h 709683"/>
                <a:gd name="connsiteX17" fmla="*/ 97258 w 956530"/>
                <a:gd name="connsiteY17" fmla="*/ 165341 h 709683"/>
                <a:gd name="connsiteX18" fmla="*/ 0 w 956530"/>
                <a:gd name="connsiteY18" fmla="*/ 308558 h 709683"/>
                <a:gd name="connsiteX19" fmla="*/ 0 w 956530"/>
                <a:gd name="connsiteY19" fmla="*/ 339414 h 709683"/>
                <a:gd name="connsiteX20" fmla="*/ 277702 w 956530"/>
                <a:gd name="connsiteY20" fmla="*/ 339414 h 709683"/>
                <a:gd name="connsiteX21" fmla="*/ 277702 w 956530"/>
                <a:gd name="connsiteY21" fmla="*/ 586646 h 709683"/>
                <a:gd name="connsiteX22" fmla="*/ 211301 w 956530"/>
                <a:gd name="connsiteY22" fmla="*/ 535595 h 709683"/>
                <a:gd name="connsiteX23" fmla="*/ 246847 w 956530"/>
                <a:gd name="connsiteY23" fmla="*/ 462837 h 709683"/>
                <a:gd name="connsiteX24" fmla="*/ 154279 w 956530"/>
                <a:gd name="connsiteY24" fmla="*/ 370270 h 709683"/>
                <a:gd name="connsiteX25" fmla="*/ 61712 w 956530"/>
                <a:gd name="connsiteY25" fmla="*/ 462837 h 709683"/>
                <a:gd name="connsiteX26" fmla="*/ 97258 w 956530"/>
                <a:gd name="connsiteY26" fmla="*/ 535611 h 709683"/>
                <a:gd name="connsiteX27" fmla="*/ 0 w 956530"/>
                <a:gd name="connsiteY27" fmla="*/ 678828 h 709683"/>
                <a:gd name="connsiteX28" fmla="*/ 0 w 956530"/>
                <a:gd name="connsiteY28" fmla="*/ 709684 h 709683"/>
                <a:gd name="connsiteX29" fmla="*/ 277702 w 956530"/>
                <a:gd name="connsiteY29" fmla="*/ 709684 h 709683"/>
                <a:gd name="connsiteX30" fmla="*/ 308558 w 956530"/>
                <a:gd name="connsiteY30" fmla="*/ 709684 h 709683"/>
                <a:gd name="connsiteX31" fmla="*/ 647972 w 956530"/>
                <a:gd name="connsiteY31" fmla="*/ 709684 h 709683"/>
                <a:gd name="connsiteX32" fmla="*/ 678828 w 956530"/>
                <a:gd name="connsiteY32" fmla="*/ 709684 h 709683"/>
                <a:gd name="connsiteX33" fmla="*/ 956530 w 956530"/>
                <a:gd name="connsiteY33" fmla="*/ 709684 h 709683"/>
                <a:gd name="connsiteX34" fmla="*/ 956530 w 956530"/>
                <a:gd name="connsiteY34" fmla="*/ 678828 h 709683"/>
                <a:gd name="connsiteX35" fmla="*/ 859273 w 956530"/>
                <a:gd name="connsiteY35" fmla="*/ 535611 h 709683"/>
                <a:gd name="connsiteX36" fmla="*/ 894819 w 956530"/>
                <a:gd name="connsiteY36" fmla="*/ 462837 h 709683"/>
                <a:gd name="connsiteX37" fmla="*/ 802251 w 956530"/>
                <a:gd name="connsiteY37" fmla="*/ 370270 h 709683"/>
                <a:gd name="connsiteX38" fmla="*/ 709684 w 956530"/>
                <a:gd name="connsiteY38" fmla="*/ 462837 h 709683"/>
                <a:gd name="connsiteX39" fmla="*/ 745230 w 956530"/>
                <a:gd name="connsiteY39" fmla="*/ 535611 h 709683"/>
                <a:gd name="connsiteX40" fmla="*/ 678828 w 956530"/>
                <a:gd name="connsiteY40" fmla="*/ 586662 h 709683"/>
                <a:gd name="connsiteX41" fmla="*/ 678828 w 956530"/>
                <a:gd name="connsiteY41" fmla="*/ 339414 h 709683"/>
                <a:gd name="connsiteX42" fmla="*/ 740540 w 956530"/>
                <a:gd name="connsiteY42" fmla="*/ 92567 h 709683"/>
                <a:gd name="connsiteX43" fmla="*/ 802251 w 956530"/>
                <a:gd name="connsiteY43" fmla="*/ 30856 h 709683"/>
                <a:gd name="connsiteX44" fmla="*/ 863963 w 956530"/>
                <a:gd name="connsiteY44" fmla="*/ 92567 h 709683"/>
                <a:gd name="connsiteX45" fmla="*/ 802251 w 956530"/>
                <a:gd name="connsiteY45" fmla="*/ 154279 h 709683"/>
                <a:gd name="connsiteX46" fmla="*/ 740540 w 956530"/>
                <a:gd name="connsiteY46" fmla="*/ 92567 h 709683"/>
                <a:gd name="connsiteX47" fmla="*/ 802251 w 956530"/>
                <a:gd name="connsiteY47" fmla="*/ 185135 h 709683"/>
                <a:gd name="connsiteX48" fmla="*/ 925674 w 956530"/>
                <a:gd name="connsiteY48" fmla="*/ 308558 h 709683"/>
                <a:gd name="connsiteX49" fmla="*/ 894819 w 956530"/>
                <a:gd name="connsiteY49" fmla="*/ 308558 h 709683"/>
                <a:gd name="connsiteX50" fmla="*/ 894819 w 956530"/>
                <a:gd name="connsiteY50" fmla="*/ 277702 h 709683"/>
                <a:gd name="connsiteX51" fmla="*/ 863963 w 956530"/>
                <a:gd name="connsiteY51" fmla="*/ 277702 h 709683"/>
                <a:gd name="connsiteX52" fmla="*/ 863963 w 956530"/>
                <a:gd name="connsiteY52" fmla="*/ 308558 h 709683"/>
                <a:gd name="connsiteX53" fmla="*/ 740540 w 956530"/>
                <a:gd name="connsiteY53" fmla="*/ 308558 h 709683"/>
                <a:gd name="connsiteX54" fmla="*/ 740540 w 956530"/>
                <a:gd name="connsiteY54" fmla="*/ 277702 h 709683"/>
                <a:gd name="connsiteX55" fmla="*/ 709684 w 956530"/>
                <a:gd name="connsiteY55" fmla="*/ 277702 h 709683"/>
                <a:gd name="connsiteX56" fmla="*/ 709684 w 956530"/>
                <a:gd name="connsiteY56" fmla="*/ 308558 h 709683"/>
                <a:gd name="connsiteX57" fmla="*/ 678828 w 956530"/>
                <a:gd name="connsiteY57" fmla="*/ 308558 h 709683"/>
                <a:gd name="connsiteX58" fmla="*/ 802251 w 956530"/>
                <a:gd name="connsiteY58" fmla="*/ 185135 h 709683"/>
                <a:gd name="connsiteX59" fmla="*/ 92567 w 956530"/>
                <a:gd name="connsiteY59" fmla="*/ 92567 h 709683"/>
                <a:gd name="connsiteX60" fmla="*/ 154279 w 956530"/>
                <a:gd name="connsiteY60" fmla="*/ 30856 h 709683"/>
                <a:gd name="connsiteX61" fmla="*/ 215991 w 956530"/>
                <a:gd name="connsiteY61" fmla="*/ 92567 h 709683"/>
                <a:gd name="connsiteX62" fmla="*/ 154279 w 956530"/>
                <a:gd name="connsiteY62" fmla="*/ 154279 h 709683"/>
                <a:gd name="connsiteX63" fmla="*/ 92567 w 956530"/>
                <a:gd name="connsiteY63" fmla="*/ 92567 h 709683"/>
                <a:gd name="connsiteX64" fmla="*/ 246847 w 956530"/>
                <a:gd name="connsiteY64" fmla="*/ 308558 h 709683"/>
                <a:gd name="connsiteX65" fmla="*/ 246847 w 956530"/>
                <a:gd name="connsiteY65" fmla="*/ 277702 h 709683"/>
                <a:gd name="connsiteX66" fmla="*/ 215991 w 956530"/>
                <a:gd name="connsiteY66" fmla="*/ 277702 h 709683"/>
                <a:gd name="connsiteX67" fmla="*/ 215991 w 956530"/>
                <a:gd name="connsiteY67" fmla="*/ 308558 h 709683"/>
                <a:gd name="connsiteX68" fmla="*/ 92567 w 956530"/>
                <a:gd name="connsiteY68" fmla="*/ 308558 h 709683"/>
                <a:gd name="connsiteX69" fmla="*/ 92567 w 956530"/>
                <a:gd name="connsiteY69" fmla="*/ 277702 h 709683"/>
                <a:gd name="connsiteX70" fmla="*/ 61712 w 956530"/>
                <a:gd name="connsiteY70" fmla="*/ 277702 h 709683"/>
                <a:gd name="connsiteX71" fmla="*/ 61712 w 956530"/>
                <a:gd name="connsiteY71" fmla="*/ 308558 h 709683"/>
                <a:gd name="connsiteX72" fmla="*/ 30856 w 956530"/>
                <a:gd name="connsiteY72" fmla="*/ 308558 h 709683"/>
                <a:gd name="connsiteX73" fmla="*/ 154279 w 956530"/>
                <a:gd name="connsiteY73" fmla="*/ 185135 h 709683"/>
                <a:gd name="connsiteX74" fmla="*/ 277702 w 956530"/>
                <a:gd name="connsiteY74" fmla="*/ 308558 h 709683"/>
                <a:gd name="connsiteX75" fmla="*/ 92567 w 956530"/>
                <a:gd name="connsiteY75" fmla="*/ 462837 h 709683"/>
                <a:gd name="connsiteX76" fmla="*/ 154279 w 956530"/>
                <a:gd name="connsiteY76" fmla="*/ 401126 h 709683"/>
                <a:gd name="connsiteX77" fmla="*/ 215991 w 956530"/>
                <a:gd name="connsiteY77" fmla="*/ 462837 h 709683"/>
                <a:gd name="connsiteX78" fmla="*/ 154279 w 956530"/>
                <a:gd name="connsiteY78" fmla="*/ 524549 h 709683"/>
                <a:gd name="connsiteX79" fmla="*/ 92567 w 956530"/>
                <a:gd name="connsiteY79" fmla="*/ 462837 h 709683"/>
                <a:gd name="connsiteX80" fmla="*/ 246847 w 956530"/>
                <a:gd name="connsiteY80" fmla="*/ 678828 h 709683"/>
                <a:gd name="connsiteX81" fmla="*/ 246847 w 956530"/>
                <a:gd name="connsiteY81" fmla="*/ 647972 h 709683"/>
                <a:gd name="connsiteX82" fmla="*/ 215991 w 956530"/>
                <a:gd name="connsiteY82" fmla="*/ 647972 h 709683"/>
                <a:gd name="connsiteX83" fmla="*/ 215991 w 956530"/>
                <a:gd name="connsiteY83" fmla="*/ 678828 h 709683"/>
                <a:gd name="connsiteX84" fmla="*/ 92567 w 956530"/>
                <a:gd name="connsiteY84" fmla="*/ 678828 h 709683"/>
                <a:gd name="connsiteX85" fmla="*/ 92567 w 956530"/>
                <a:gd name="connsiteY85" fmla="*/ 647972 h 709683"/>
                <a:gd name="connsiteX86" fmla="*/ 61712 w 956530"/>
                <a:gd name="connsiteY86" fmla="*/ 647972 h 709683"/>
                <a:gd name="connsiteX87" fmla="*/ 61712 w 956530"/>
                <a:gd name="connsiteY87" fmla="*/ 678828 h 709683"/>
                <a:gd name="connsiteX88" fmla="*/ 30856 w 956530"/>
                <a:gd name="connsiteY88" fmla="*/ 678828 h 709683"/>
                <a:gd name="connsiteX89" fmla="*/ 154279 w 956530"/>
                <a:gd name="connsiteY89" fmla="*/ 555405 h 709683"/>
                <a:gd name="connsiteX90" fmla="*/ 277702 w 956530"/>
                <a:gd name="connsiteY90" fmla="*/ 678828 h 709683"/>
                <a:gd name="connsiteX91" fmla="*/ 740540 w 956530"/>
                <a:gd name="connsiteY91" fmla="*/ 462837 h 709683"/>
                <a:gd name="connsiteX92" fmla="*/ 802251 w 956530"/>
                <a:gd name="connsiteY92" fmla="*/ 401126 h 709683"/>
                <a:gd name="connsiteX93" fmla="*/ 863963 w 956530"/>
                <a:gd name="connsiteY93" fmla="*/ 462837 h 709683"/>
                <a:gd name="connsiteX94" fmla="*/ 802251 w 956530"/>
                <a:gd name="connsiteY94" fmla="*/ 524549 h 709683"/>
                <a:gd name="connsiteX95" fmla="*/ 740540 w 956530"/>
                <a:gd name="connsiteY95" fmla="*/ 462837 h 709683"/>
                <a:gd name="connsiteX96" fmla="*/ 802251 w 956530"/>
                <a:gd name="connsiteY96" fmla="*/ 555405 h 709683"/>
                <a:gd name="connsiteX97" fmla="*/ 925674 w 956530"/>
                <a:gd name="connsiteY97" fmla="*/ 678828 h 709683"/>
                <a:gd name="connsiteX98" fmla="*/ 894819 w 956530"/>
                <a:gd name="connsiteY98" fmla="*/ 678828 h 709683"/>
                <a:gd name="connsiteX99" fmla="*/ 894819 w 956530"/>
                <a:gd name="connsiteY99" fmla="*/ 647972 h 709683"/>
                <a:gd name="connsiteX100" fmla="*/ 863963 w 956530"/>
                <a:gd name="connsiteY100" fmla="*/ 647972 h 709683"/>
                <a:gd name="connsiteX101" fmla="*/ 863963 w 956530"/>
                <a:gd name="connsiteY101" fmla="*/ 678828 h 709683"/>
                <a:gd name="connsiteX102" fmla="*/ 740540 w 956530"/>
                <a:gd name="connsiteY102" fmla="*/ 678828 h 709683"/>
                <a:gd name="connsiteX103" fmla="*/ 740540 w 956530"/>
                <a:gd name="connsiteY103" fmla="*/ 647972 h 709683"/>
                <a:gd name="connsiteX104" fmla="*/ 709684 w 956530"/>
                <a:gd name="connsiteY104" fmla="*/ 647972 h 709683"/>
                <a:gd name="connsiteX105" fmla="*/ 709684 w 956530"/>
                <a:gd name="connsiteY105" fmla="*/ 678828 h 709683"/>
                <a:gd name="connsiteX106" fmla="*/ 678828 w 956530"/>
                <a:gd name="connsiteY106" fmla="*/ 678828 h 709683"/>
                <a:gd name="connsiteX107" fmla="*/ 802251 w 956530"/>
                <a:gd name="connsiteY107" fmla="*/ 555405 h 709683"/>
                <a:gd name="connsiteX108" fmla="*/ 647972 w 956530"/>
                <a:gd name="connsiteY108" fmla="*/ 678828 h 709683"/>
                <a:gd name="connsiteX109" fmla="*/ 308558 w 956530"/>
                <a:gd name="connsiteY109" fmla="*/ 678828 h 709683"/>
                <a:gd name="connsiteX110" fmla="*/ 308558 w 956530"/>
                <a:gd name="connsiteY110" fmla="*/ 339414 h 709683"/>
                <a:gd name="connsiteX111" fmla="*/ 308558 w 956530"/>
                <a:gd name="connsiteY111" fmla="*/ 308558 h 709683"/>
                <a:gd name="connsiteX112" fmla="*/ 308558 w 956530"/>
                <a:gd name="connsiteY112" fmla="*/ 138851 h 709683"/>
                <a:gd name="connsiteX113" fmla="*/ 354842 w 956530"/>
                <a:gd name="connsiteY113" fmla="*/ 92567 h 709683"/>
                <a:gd name="connsiteX114" fmla="*/ 601688 w 956530"/>
                <a:gd name="connsiteY114" fmla="*/ 92567 h 709683"/>
                <a:gd name="connsiteX115" fmla="*/ 647972 w 956530"/>
                <a:gd name="connsiteY115" fmla="*/ 138851 h 709683"/>
                <a:gd name="connsiteX116" fmla="*/ 647972 w 956530"/>
                <a:gd name="connsiteY116" fmla="*/ 308558 h 709683"/>
                <a:gd name="connsiteX117" fmla="*/ 647972 w 956530"/>
                <a:gd name="connsiteY117" fmla="*/ 339414 h 709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</a:cxnLst>
              <a:rect l="l" t="t" r="r" b="b"/>
              <a:pathLst>
                <a:path w="956530" h="709683">
                  <a:moveTo>
                    <a:pt x="956530" y="339414"/>
                  </a:moveTo>
                  <a:lnTo>
                    <a:pt x="956530" y="308558"/>
                  </a:lnTo>
                  <a:cubicBezTo>
                    <a:pt x="956530" y="243638"/>
                    <a:pt x="916171" y="188066"/>
                    <a:pt x="859273" y="165341"/>
                  </a:cubicBezTo>
                  <a:cubicBezTo>
                    <a:pt x="880872" y="148370"/>
                    <a:pt x="894819" y="122096"/>
                    <a:pt x="894819" y="92567"/>
                  </a:cubicBezTo>
                  <a:cubicBezTo>
                    <a:pt x="894819" y="41516"/>
                    <a:pt x="853302" y="0"/>
                    <a:pt x="802251" y="0"/>
                  </a:cubicBezTo>
                  <a:cubicBezTo>
                    <a:pt x="751200" y="0"/>
                    <a:pt x="709684" y="41516"/>
                    <a:pt x="709684" y="92567"/>
                  </a:cubicBezTo>
                  <a:cubicBezTo>
                    <a:pt x="709684" y="122096"/>
                    <a:pt x="723631" y="148370"/>
                    <a:pt x="745230" y="165341"/>
                  </a:cubicBezTo>
                  <a:cubicBezTo>
                    <a:pt x="718632" y="175971"/>
                    <a:pt x="695752" y="193790"/>
                    <a:pt x="678828" y="216392"/>
                  </a:cubicBezTo>
                  <a:lnTo>
                    <a:pt x="678828" y="138851"/>
                  </a:lnTo>
                  <a:cubicBezTo>
                    <a:pt x="678828" y="96316"/>
                    <a:pt x="644223" y="61712"/>
                    <a:pt x="601688" y="61712"/>
                  </a:cubicBezTo>
                  <a:lnTo>
                    <a:pt x="354842" y="61712"/>
                  </a:lnTo>
                  <a:cubicBezTo>
                    <a:pt x="312307" y="61712"/>
                    <a:pt x="277702" y="96316"/>
                    <a:pt x="277702" y="138851"/>
                  </a:cubicBezTo>
                  <a:lnTo>
                    <a:pt x="277702" y="216376"/>
                  </a:lnTo>
                  <a:cubicBezTo>
                    <a:pt x="260778" y="193775"/>
                    <a:pt x="237898" y="175955"/>
                    <a:pt x="211301" y="165325"/>
                  </a:cubicBezTo>
                  <a:cubicBezTo>
                    <a:pt x="232900" y="148370"/>
                    <a:pt x="246847" y="122096"/>
                    <a:pt x="246847" y="92567"/>
                  </a:cubicBezTo>
                  <a:cubicBezTo>
                    <a:pt x="246847" y="41516"/>
                    <a:pt x="205330" y="0"/>
                    <a:pt x="154279" y="0"/>
                  </a:cubicBezTo>
                  <a:cubicBezTo>
                    <a:pt x="103228" y="0"/>
                    <a:pt x="61712" y="41516"/>
                    <a:pt x="61712" y="92567"/>
                  </a:cubicBezTo>
                  <a:cubicBezTo>
                    <a:pt x="61712" y="122096"/>
                    <a:pt x="75658" y="148370"/>
                    <a:pt x="97258" y="165341"/>
                  </a:cubicBezTo>
                  <a:cubicBezTo>
                    <a:pt x="40359" y="188066"/>
                    <a:pt x="0" y="243638"/>
                    <a:pt x="0" y="308558"/>
                  </a:cubicBezTo>
                  <a:lnTo>
                    <a:pt x="0" y="339414"/>
                  </a:lnTo>
                  <a:lnTo>
                    <a:pt x="277702" y="339414"/>
                  </a:lnTo>
                  <a:lnTo>
                    <a:pt x="277702" y="586646"/>
                  </a:lnTo>
                  <a:cubicBezTo>
                    <a:pt x="260778" y="564044"/>
                    <a:pt x="237898" y="546225"/>
                    <a:pt x="211301" y="535595"/>
                  </a:cubicBezTo>
                  <a:cubicBezTo>
                    <a:pt x="232900" y="518640"/>
                    <a:pt x="246847" y="492366"/>
                    <a:pt x="246847" y="462837"/>
                  </a:cubicBezTo>
                  <a:cubicBezTo>
                    <a:pt x="246847" y="411786"/>
                    <a:pt x="205330" y="370270"/>
                    <a:pt x="154279" y="370270"/>
                  </a:cubicBezTo>
                  <a:cubicBezTo>
                    <a:pt x="103228" y="370270"/>
                    <a:pt x="61712" y="411786"/>
                    <a:pt x="61712" y="462837"/>
                  </a:cubicBezTo>
                  <a:cubicBezTo>
                    <a:pt x="61712" y="492366"/>
                    <a:pt x="75658" y="518640"/>
                    <a:pt x="97258" y="535611"/>
                  </a:cubicBezTo>
                  <a:cubicBezTo>
                    <a:pt x="40359" y="558336"/>
                    <a:pt x="0" y="613907"/>
                    <a:pt x="0" y="678828"/>
                  </a:cubicBezTo>
                  <a:lnTo>
                    <a:pt x="0" y="709684"/>
                  </a:lnTo>
                  <a:lnTo>
                    <a:pt x="277702" y="709684"/>
                  </a:lnTo>
                  <a:lnTo>
                    <a:pt x="308558" y="709684"/>
                  </a:lnTo>
                  <a:lnTo>
                    <a:pt x="647972" y="709684"/>
                  </a:lnTo>
                  <a:lnTo>
                    <a:pt x="678828" y="709684"/>
                  </a:lnTo>
                  <a:lnTo>
                    <a:pt x="956530" y="709684"/>
                  </a:lnTo>
                  <a:lnTo>
                    <a:pt x="956530" y="678828"/>
                  </a:lnTo>
                  <a:cubicBezTo>
                    <a:pt x="956530" y="613907"/>
                    <a:pt x="916171" y="558336"/>
                    <a:pt x="859273" y="535611"/>
                  </a:cubicBezTo>
                  <a:cubicBezTo>
                    <a:pt x="880872" y="518640"/>
                    <a:pt x="894819" y="492366"/>
                    <a:pt x="894819" y="462837"/>
                  </a:cubicBezTo>
                  <a:cubicBezTo>
                    <a:pt x="894819" y="411786"/>
                    <a:pt x="853302" y="370270"/>
                    <a:pt x="802251" y="370270"/>
                  </a:cubicBezTo>
                  <a:cubicBezTo>
                    <a:pt x="751200" y="370270"/>
                    <a:pt x="709684" y="411786"/>
                    <a:pt x="709684" y="462837"/>
                  </a:cubicBezTo>
                  <a:cubicBezTo>
                    <a:pt x="709684" y="492366"/>
                    <a:pt x="723631" y="518640"/>
                    <a:pt x="745230" y="535611"/>
                  </a:cubicBezTo>
                  <a:cubicBezTo>
                    <a:pt x="718632" y="546240"/>
                    <a:pt x="695752" y="564060"/>
                    <a:pt x="678828" y="586662"/>
                  </a:cubicBezTo>
                  <a:lnTo>
                    <a:pt x="678828" y="339414"/>
                  </a:lnTo>
                  <a:close/>
                  <a:moveTo>
                    <a:pt x="740540" y="92567"/>
                  </a:moveTo>
                  <a:cubicBezTo>
                    <a:pt x="740540" y="58533"/>
                    <a:pt x="768217" y="30856"/>
                    <a:pt x="802251" y="30856"/>
                  </a:cubicBezTo>
                  <a:cubicBezTo>
                    <a:pt x="836285" y="30856"/>
                    <a:pt x="863963" y="58533"/>
                    <a:pt x="863963" y="92567"/>
                  </a:cubicBezTo>
                  <a:cubicBezTo>
                    <a:pt x="863963" y="126601"/>
                    <a:pt x="836285" y="154279"/>
                    <a:pt x="802251" y="154279"/>
                  </a:cubicBezTo>
                  <a:cubicBezTo>
                    <a:pt x="768217" y="154279"/>
                    <a:pt x="740540" y="126601"/>
                    <a:pt x="740540" y="92567"/>
                  </a:cubicBezTo>
                  <a:close/>
                  <a:moveTo>
                    <a:pt x="802251" y="185135"/>
                  </a:moveTo>
                  <a:cubicBezTo>
                    <a:pt x="870304" y="185135"/>
                    <a:pt x="925674" y="240506"/>
                    <a:pt x="925674" y="308558"/>
                  </a:cubicBezTo>
                  <a:lnTo>
                    <a:pt x="894819" y="308558"/>
                  </a:lnTo>
                  <a:lnTo>
                    <a:pt x="894819" y="277702"/>
                  </a:lnTo>
                  <a:lnTo>
                    <a:pt x="863963" y="277702"/>
                  </a:lnTo>
                  <a:lnTo>
                    <a:pt x="863963" y="308558"/>
                  </a:lnTo>
                  <a:lnTo>
                    <a:pt x="740540" y="308558"/>
                  </a:lnTo>
                  <a:lnTo>
                    <a:pt x="740540" y="277702"/>
                  </a:lnTo>
                  <a:lnTo>
                    <a:pt x="709684" y="277702"/>
                  </a:lnTo>
                  <a:lnTo>
                    <a:pt x="709684" y="308558"/>
                  </a:lnTo>
                  <a:lnTo>
                    <a:pt x="678828" y="308558"/>
                  </a:lnTo>
                  <a:cubicBezTo>
                    <a:pt x="678828" y="240506"/>
                    <a:pt x="734199" y="185135"/>
                    <a:pt x="802251" y="185135"/>
                  </a:cubicBezTo>
                  <a:close/>
                  <a:moveTo>
                    <a:pt x="92567" y="92567"/>
                  </a:moveTo>
                  <a:cubicBezTo>
                    <a:pt x="92567" y="58533"/>
                    <a:pt x="120245" y="30856"/>
                    <a:pt x="154279" y="30856"/>
                  </a:cubicBezTo>
                  <a:cubicBezTo>
                    <a:pt x="188313" y="30856"/>
                    <a:pt x="215991" y="58533"/>
                    <a:pt x="215991" y="92567"/>
                  </a:cubicBezTo>
                  <a:cubicBezTo>
                    <a:pt x="215991" y="126601"/>
                    <a:pt x="188313" y="154279"/>
                    <a:pt x="154279" y="154279"/>
                  </a:cubicBezTo>
                  <a:cubicBezTo>
                    <a:pt x="120245" y="154279"/>
                    <a:pt x="92567" y="126601"/>
                    <a:pt x="92567" y="92567"/>
                  </a:cubicBezTo>
                  <a:close/>
                  <a:moveTo>
                    <a:pt x="246847" y="308558"/>
                  </a:moveTo>
                  <a:lnTo>
                    <a:pt x="246847" y="277702"/>
                  </a:lnTo>
                  <a:lnTo>
                    <a:pt x="215991" y="277702"/>
                  </a:lnTo>
                  <a:lnTo>
                    <a:pt x="215991" y="308558"/>
                  </a:lnTo>
                  <a:lnTo>
                    <a:pt x="92567" y="308558"/>
                  </a:lnTo>
                  <a:lnTo>
                    <a:pt x="92567" y="277702"/>
                  </a:lnTo>
                  <a:lnTo>
                    <a:pt x="61712" y="277702"/>
                  </a:lnTo>
                  <a:lnTo>
                    <a:pt x="61712" y="308558"/>
                  </a:lnTo>
                  <a:lnTo>
                    <a:pt x="30856" y="308558"/>
                  </a:lnTo>
                  <a:cubicBezTo>
                    <a:pt x="30856" y="240506"/>
                    <a:pt x="86227" y="185135"/>
                    <a:pt x="154279" y="185135"/>
                  </a:cubicBezTo>
                  <a:cubicBezTo>
                    <a:pt x="222332" y="185135"/>
                    <a:pt x="277702" y="240506"/>
                    <a:pt x="277702" y="308558"/>
                  </a:cubicBezTo>
                  <a:close/>
                  <a:moveTo>
                    <a:pt x="92567" y="462837"/>
                  </a:moveTo>
                  <a:cubicBezTo>
                    <a:pt x="92567" y="428803"/>
                    <a:pt x="120245" y="401126"/>
                    <a:pt x="154279" y="401126"/>
                  </a:cubicBezTo>
                  <a:cubicBezTo>
                    <a:pt x="188313" y="401126"/>
                    <a:pt x="215991" y="428803"/>
                    <a:pt x="215991" y="462837"/>
                  </a:cubicBezTo>
                  <a:cubicBezTo>
                    <a:pt x="215991" y="496871"/>
                    <a:pt x="188313" y="524549"/>
                    <a:pt x="154279" y="524549"/>
                  </a:cubicBezTo>
                  <a:cubicBezTo>
                    <a:pt x="120245" y="524549"/>
                    <a:pt x="92567" y="496871"/>
                    <a:pt x="92567" y="462837"/>
                  </a:cubicBezTo>
                  <a:close/>
                  <a:moveTo>
                    <a:pt x="246847" y="678828"/>
                  </a:moveTo>
                  <a:lnTo>
                    <a:pt x="246847" y="647972"/>
                  </a:lnTo>
                  <a:lnTo>
                    <a:pt x="215991" y="647972"/>
                  </a:lnTo>
                  <a:lnTo>
                    <a:pt x="215991" y="678828"/>
                  </a:lnTo>
                  <a:lnTo>
                    <a:pt x="92567" y="678828"/>
                  </a:lnTo>
                  <a:lnTo>
                    <a:pt x="92567" y="647972"/>
                  </a:lnTo>
                  <a:lnTo>
                    <a:pt x="61712" y="647972"/>
                  </a:lnTo>
                  <a:lnTo>
                    <a:pt x="61712" y="678828"/>
                  </a:lnTo>
                  <a:lnTo>
                    <a:pt x="30856" y="678828"/>
                  </a:lnTo>
                  <a:cubicBezTo>
                    <a:pt x="30856" y="610775"/>
                    <a:pt x="86227" y="555405"/>
                    <a:pt x="154279" y="555405"/>
                  </a:cubicBezTo>
                  <a:cubicBezTo>
                    <a:pt x="222332" y="555405"/>
                    <a:pt x="277702" y="610775"/>
                    <a:pt x="277702" y="678828"/>
                  </a:cubicBezTo>
                  <a:close/>
                  <a:moveTo>
                    <a:pt x="740540" y="462837"/>
                  </a:moveTo>
                  <a:cubicBezTo>
                    <a:pt x="740540" y="428803"/>
                    <a:pt x="768217" y="401126"/>
                    <a:pt x="802251" y="401126"/>
                  </a:cubicBezTo>
                  <a:cubicBezTo>
                    <a:pt x="836285" y="401126"/>
                    <a:pt x="863963" y="428803"/>
                    <a:pt x="863963" y="462837"/>
                  </a:cubicBezTo>
                  <a:cubicBezTo>
                    <a:pt x="863963" y="496871"/>
                    <a:pt x="836285" y="524549"/>
                    <a:pt x="802251" y="524549"/>
                  </a:cubicBezTo>
                  <a:cubicBezTo>
                    <a:pt x="768217" y="524549"/>
                    <a:pt x="740540" y="496871"/>
                    <a:pt x="740540" y="462837"/>
                  </a:cubicBezTo>
                  <a:close/>
                  <a:moveTo>
                    <a:pt x="802251" y="555405"/>
                  </a:moveTo>
                  <a:cubicBezTo>
                    <a:pt x="870304" y="555405"/>
                    <a:pt x="925674" y="610775"/>
                    <a:pt x="925674" y="678828"/>
                  </a:cubicBezTo>
                  <a:lnTo>
                    <a:pt x="894819" y="678828"/>
                  </a:lnTo>
                  <a:lnTo>
                    <a:pt x="894819" y="647972"/>
                  </a:lnTo>
                  <a:lnTo>
                    <a:pt x="863963" y="647972"/>
                  </a:lnTo>
                  <a:lnTo>
                    <a:pt x="863963" y="678828"/>
                  </a:lnTo>
                  <a:lnTo>
                    <a:pt x="740540" y="678828"/>
                  </a:lnTo>
                  <a:lnTo>
                    <a:pt x="740540" y="647972"/>
                  </a:lnTo>
                  <a:lnTo>
                    <a:pt x="709684" y="647972"/>
                  </a:lnTo>
                  <a:lnTo>
                    <a:pt x="709684" y="678828"/>
                  </a:lnTo>
                  <a:lnTo>
                    <a:pt x="678828" y="678828"/>
                  </a:lnTo>
                  <a:cubicBezTo>
                    <a:pt x="678828" y="610775"/>
                    <a:pt x="734199" y="555405"/>
                    <a:pt x="802251" y="555405"/>
                  </a:cubicBezTo>
                  <a:close/>
                  <a:moveTo>
                    <a:pt x="647972" y="678828"/>
                  </a:moveTo>
                  <a:lnTo>
                    <a:pt x="308558" y="678828"/>
                  </a:lnTo>
                  <a:lnTo>
                    <a:pt x="308558" y="339414"/>
                  </a:lnTo>
                  <a:lnTo>
                    <a:pt x="308558" y="308558"/>
                  </a:lnTo>
                  <a:lnTo>
                    <a:pt x="308558" y="138851"/>
                  </a:lnTo>
                  <a:cubicBezTo>
                    <a:pt x="308558" y="113333"/>
                    <a:pt x="329324" y="92567"/>
                    <a:pt x="354842" y="92567"/>
                  </a:cubicBezTo>
                  <a:lnTo>
                    <a:pt x="601688" y="92567"/>
                  </a:lnTo>
                  <a:cubicBezTo>
                    <a:pt x="627206" y="92567"/>
                    <a:pt x="647972" y="113333"/>
                    <a:pt x="647972" y="138851"/>
                  </a:cubicBezTo>
                  <a:lnTo>
                    <a:pt x="647972" y="308558"/>
                  </a:lnTo>
                  <a:lnTo>
                    <a:pt x="647972" y="339414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1" name="任意多边形: 形状 240">
              <a:extLst>
                <a:ext uri="{FF2B5EF4-FFF2-40B4-BE49-F238E27FC236}">
                  <a16:creationId xmlns="" xmlns:a16="http://schemas.microsoft.com/office/drawing/2014/main" id="{D371F644-B8EF-41E8-AF49-D604BC0B3AA7}"/>
                </a:ext>
              </a:extLst>
            </p:cNvPr>
            <p:cNvSpPr/>
            <p:nvPr/>
          </p:nvSpPr>
          <p:spPr>
            <a:xfrm>
              <a:off x="10978248" y="992340"/>
              <a:ext cx="92567" cy="92567"/>
            </a:xfrm>
            <a:custGeom>
              <a:avLst/>
              <a:gdLst>
                <a:gd name="connsiteX0" fmla="*/ 46284 w 92567"/>
                <a:gd name="connsiteY0" fmla="*/ 92567 h 92567"/>
                <a:gd name="connsiteX1" fmla="*/ 92567 w 92567"/>
                <a:gd name="connsiteY1" fmla="*/ 46284 h 92567"/>
                <a:gd name="connsiteX2" fmla="*/ 46284 w 92567"/>
                <a:gd name="connsiteY2" fmla="*/ 0 h 92567"/>
                <a:gd name="connsiteX3" fmla="*/ 0 w 92567"/>
                <a:gd name="connsiteY3" fmla="*/ 46284 h 92567"/>
                <a:gd name="connsiteX4" fmla="*/ 46284 w 92567"/>
                <a:gd name="connsiteY4" fmla="*/ 92567 h 92567"/>
                <a:gd name="connsiteX5" fmla="*/ 46284 w 92567"/>
                <a:gd name="connsiteY5" fmla="*/ 30856 h 92567"/>
                <a:gd name="connsiteX6" fmla="*/ 61712 w 92567"/>
                <a:gd name="connsiteY6" fmla="*/ 46284 h 92567"/>
                <a:gd name="connsiteX7" fmla="*/ 46284 w 92567"/>
                <a:gd name="connsiteY7" fmla="*/ 61712 h 92567"/>
                <a:gd name="connsiteX8" fmla="*/ 30856 w 92567"/>
                <a:gd name="connsiteY8" fmla="*/ 46284 h 92567"/>
                <a:gd name="connsiteX9" fmla="*/ 46284 w 92567"/>
                <a:gd name="connsiteY9" fmla="*/ 30856 h 92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567" h="92567">
                  <a:moveTo>
                    <a:pt x="46284" y="92567"/>
                  </a:moveTo>
                  <a:cubicBezTo>
                    <a:pt x="71801" y="92567"/>
                    <a:pt x="92567" y="71801"/>
                    <a:pt x="92567" y="46284"/>
                  </a:cubicBezTo>
                  <a:cubicBezTo>
                    <a:pt x="92567" y="20766"/>
                    <a:pt x="71801" y="0"/>
                    <a:pt x="46284" y="0"/>
                  </a:cubicBezTo>
                  <a:cubicBezTo>
                    <a:pt x="20766" y="0"/>
                    <a:pt x="0" y="20766"/>
                    <a:pt x="0" y="46284"/>
                  </a:cubicBezTo>
                  <a:cubicBezTo>
                    <a:pt x="0" y="71801"/>
                    <a:pt x="20766" y="92567"/>
                    <a:pt x="46284" y="92567"/>
                  </a:cubicBezTo>
                  <a:close/>
                  <a:moveTo>
                    <a:pt x="46284" y="30856"/>
                  </a:moveTo>
                  <a:cubicBezTo>
                    <a:pt x="54784" y="30856"/>
                    <a:pt x="61712" y="37783"/>
                    <a:pt x="61712" y="46284"/>
                  </a:cubicBezTo>
                  <a:cubicBezTo>
                    <a:pt x="61712" y="54784"/>
                    <a:pt x="54784" y="61712"/>
                    <a:pt x="46284" y="61712"/>
                  </a:cubicBezTo>
                  <a:cubicBezTo>
                    <a:pt x="37783" y="61712"/>
                    <a:pt x="30856" y="54784"/>
                    <a:pt x="30856" y="46284"/>
                  </a:cubicBezTo>
                  <a:cubicBezTo>
                    <a:pt x="30856" y="37783"/>
                    <a:pt x="37783" y="30856"/>
                    <a:pt x="46284" y="30856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2" name="任意多边形: 形状 241">
              <a:extLst>
                <a:ext uri="{FF2B5EF4-FFF2-40B4-BE49-F238E27FC236}">
                  <a16:creationId xmlns="" xmlns:a16="http://schemas.microsoft.com/office/drawing/2014/main" id="{2B22485B-34F9-4762-ABD0-0C207F7A8B4F}"/>
                </a:ext>
              </a:extLst>
            </p:cNvPr>
            <p:cNvSpPr/>
            <p:nvPr/>
          </p:nvSpPr>
          <p:spPr>
            <a:xfrm>
              <a:off x="10854825" y="992340"/>
              <a:ext cx="92567" cy="92567"/>
            </a:xfrm>
            <a:custGeom>
              <a:avLst/>
              <a:gdLst>
                <a:gd name="connsiteX0" fmla="*/ 46284 w 92567"/>
                <a:gd name="connsiteY0" fmla="*/ 92567 h 92567"/>
                <a:gd name="connsiteX1" fmla="*/ 92567 w 92567"/>
                <a:gd name="connsiteY1" fmla="*/ 46284 h 92567"/>
                <a:gd name="connsiteX2" fmla="*/ 46284 w 92567"/>
                <a:gd name="connsiteY2" fmla="*/ 0 h 92567"/>
                <a:gd name="connsiteX3" fmla="*/ 0 w 92567"/>
                <a:gd name="connsiteY3" fmla="*/ 46284 h 92567"/>
                <a:gd name="connsiteX4" fmla="*/ 46284 w 92567"/>
                <a:gd name="connsiteY4" fmla="*/ 92567 h 92567"/>
                <a:gd name="connsiteX5" fmla="*/ 46284 w 92567"/>
                <a:gd name="connsiteY5" fmla="*/ 30856 h 92567"/>
                <a:gd name="connsiteX6" fmla="*/ 61712 w 92567"/>
                <a:gd name="connsiteY6" fmla="*/ 46284 h 92567"/>
                <a:gd name="connsiteX7" fmla="*/ 46284 w 92567"/>
                <a:gd name="connsiteY7" fmla="*/ 61712 h 92567"/>
                <a:gd name="connsiteX8" fmla="*/ 30856 w 92567"/>
                <a:gd name="connsiteY8" fmla="*/ 46284 h 92567"/>
                <a:gd name="connsiteX9" fmla="*/ 46284 w 92567"/>
                <a:gd name="connsiteY9" fmla="*/ 30856 h 92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567" h="92567">
                  <a:moveTo>
                    <a:pt x="46284" y="92567"/>
                  </a:moveTo>
                  <a:cubicBezTo>
                    <a:pt x="71801" y="92567"/>
                    <a:pt x="92567" y="71801"/>
                    <a:pt x="92567" y="46284"/>
                  </a:cubicBezTo>
                  <a:cubicBezTo>
                    <a:pt x="92567" y="20766"/>
                    <a:pt x="71801" y="0"/>
                    <a:pt x="46284" y="0"/>
                  </a:cubicBezTo>
                  <a:cubicBezTo>
                    <a:pt x="20766" y="0"/>
                    <a:pt x="0" y="20766"/>
                    <a:pt x="0" y="46284"/>
                  </a:cubicBezTo>
                  <a:cubicBezTo>
                    <a:pt x="0" y="71801"/>
                    <a:pt x="20766" y="92567"/>
                    <a:pt x="46284" y="92567"/>
                  </a:cubicBezTo>
                  <a:close/>
                  <a:moveTo>
                    <a:pt x="46284" y="30856"/>
                  </a:moveTo>
                  <a:cubicBezTo>
                    <a:pt x="54784" y="30856"/>
                    <a:pt x="61712" y="37783"/>
                    <a:pt x="61712" y="46284"/>
                  </a:cubicBezTo>
                  <a:cubicBezTo>
                    <a:pt x="61712" y="54784"/>
                    <a:pt x="54784" y="61712"/>
                    <a:pt x="46284" y="61712"/>
                  </a:cubicBezTo>
                  <a:cubicBezTo>
                    <a:pt x="37783" y="61712"/>
                    <a:pt x="30856" y="54784"/>
                    <a:pt x="30856" y="46284"/>
                  </a:cubicBezTo>
                  <a:cubicBezTo>
                    <a:pt x="30856" y="37783"/>
                    <a:pt x="37783" y="30856"/>
                    <a:pt x="46284" y="30856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3" name="任意多边形: 形状 242">
              <a:extLst>
                <a:ext uri="{FF2B5EF4-FFF2-40B4-BE49-F238E27FC236}">
                  <a16:creationId xmlns="" xmlns:a16="http://schemas.microsoft.com/office/drawing/2014/main" id="{3114E14B-976F-431A-9954-9E7AB9C4DE8F}"/>
                </a:ext>
              </a:extLst>
            </p:cNvPr>
            <p:cNvSpPr/>
            <p:nvPr/>
          </p:nvSpPr>
          <p:spPr>
            <a:xfrm>
              <a:off x="10731402" y="992340"/>
              <a:ext cx="92567" cy="92567"/>
            </a:xfrm>
            <a:custGeom>
              <a:avLst/>
              <a:gdLst>
                <a:gd name="connsiteX0" fmla="*/ 46284 w 92567"/>
                <a:gd name="connsiteY0" fmla="*/ 92567 h 92567"/>
                <a:gd name="connsiteX1" fmla="*/ 92567 w 92567"/>
                <a:gd name="connsiteY1" fmla="*/ 46284 h 92567"/>
                <a:gd name="connsiteX2" fmla="*/ 46284 w 92567"/>
                <a:gd name="connsiteY2" fmla="*/ 0 h 92567"/>
                <a:gd name="connsiteX3" fmla="*/ 0 w 92567"/>
                <a:gd name="connsiteY3" fmla="*/ 46284 h 92567"/>
                <a:gd name="connsiteX4" fmla="*/ 46284 w 92567"/>
                <a:gd name="connsiteY4" fmla="*/ 92567 h 92567"/>
                <a:gd name="connsiteX5" fmla="*/ 46284 w 92567"/>
                <a:gd name="connsiteY5" fmla="*/ 30856 h 92567"/>
                <a:gd name="connsiteX6" fmla="*/ 61712 w 92567"/>
                <a:gd name="connsiteY6" fmla="*/ 46284 h 92567"/>
                <a:gd name="connsiteX7" fmla="*/ 46284 w 92567"/>
                <a:gd name="connsiteY7" fmla="*/ 61712 h 92567"/>
                <a:gd name="connsiteX8" fmla="*/ 30856 w 92567"/>
                <a:gd name="connsiteY8" fmla="*/ 46284 h 92567"/>
                <a:gd name="connsiteX9" fmla="*/ 46284 w 92567"/>
                <a:gd name="connsiteY9" fmla="*/ 30856 h 92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567" h="92567">
                  <a:moveTo>
                    <a:pt x="46284" y="92567"/>
                  </a:moveTo>
                  <a:cubicBezTo>
                    <a:pt x="71801" y="92567"/>
                    <a:pt x="92567" y="71801"/>
                    <a:pt x="92567" y="46284"/>
                  </a:cubicBezTo>
                  <a:cubicBezTo>
                    <a:pt x="92567" y="20766"/>
                    <a:pt x="71801" y="0"/>
                    <a:pt x="46284" y="0"/>
                  </a:cubicBezTo>
                  <a:cubicBezTo>
                    <a:pt x="20766" y="0"/>
                    <a:pt x="0" y="20766"/>
                    <a:pt x="0" y="46284"/>
                  </a:cubicBezTo>
                  <a:cubicBezTo>
                    <a:pt x="0" y="71801"/>
                    <a:pt x="20766" y="92567"/>
                    <a:pt x="46284" y="92567"/>
                  </a:cubicBezTo>
                  <a:close/>
                  <a:moveTo>
                    <a:pt x="46284" y="30856"/>
                  </a:moveTo>
                  <a:cubicBezTo>
                    <a:pt x="54785" y="30856"/>
                    <a:pt x="61712" y="37783"/>
                    <a:pt x="61712" y="46284"/>
                  </a:cubicBezTo>
                  <a:cubicBezTo>
                    <a:pt x="61712" y="54784"/>
                    <a:pt x="54785" y="61712"/>
                    <a:pt x="46284" y="61712"/>
                  </a:cubicBezTo>
                  <a:cubicBezTo>
                    <a:pt x="37783" y="61712"/>
                    <a:pt x="30856" y="54784"/>
                    <a:pt x="30856" y="46284"/>
                  </a:cubicBezTo>
                  <a:cubicBezTo>
                    <a:pt x="30856" y="37783"/>
                    <a:pt x="37783" y="30856"/>
                    <a:pt x="46284" y="30856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7" name="椭圆 86">
            <a:extLst>
              <a:ext uri="{FF2B5EF4-FFF2-40B4-BE49-F238E27FC236}">
                <a16:creationId xmlns="" xmlns:a16="http://schemas.microsoft.com/office/drawing/2014/main" id="{FA956B9B-9A4B-42F3-A57F-DB02E0E3F3E8}"/>
              </a:ext>
            </a:extLst>
          </p:cNvPr>
          <p:cNvSpPr/>
          <p:nvPr/>
        </p:nvSpPr>
        <p:spPr>
          <a:xfrm>
            <a:off x="4500086" y="3650275"/>
            <a:ext cx="3191828" cy="3191828"/>
          </a:xfrm>
          <a:prstGeom prst="ellipse">
            <a:avLst/>
          </a:prstGeom>
          <a:noFill/>
          <a:ln w="9525">
            <a:gradFill>
              <a:gsLst>
                <a:gs pos="0">
                  <a:srgbClr val="4271ED"/>
                </a:gs>
                <a:gs pos="100000">
                  <a:srgbClr val="4271ED">
                    <a:alpha val="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8" name="弧形 87">
            <a:extLst>
              <a:ext uri="{FF2B5EF4-FFF2-40B4-BE49-F238E27FC236}">
                <a16:creationId xmlns="" xmlns:a16="http://schemas.microsoft.com/office/drawing/2014/main" id="{E8108061-E720-4800-B7D7-638FBEDA59B9}"/>
              </a:ext>
            </a:extLst>
          </p:cNvPr>
          <p:cNvSpPr/>
          <p:nvPr/>
        </p:nvSpPr>
        <p:spPr>
          <a:xfrm>
            <a:off x="4677165" y="3827354"/>
            <a:ext cx="2837671" cy="2837671"/>
          </a:xfrm>
          <a:prstGeom prst="arc">
            <a:avLst>
              <a:gd name="adj1" fmla="val 18175336"/>
              <a:gd name="adj2" fmla="val 5709127"/>
            </a:avLst>
          </a:prstGeom>
          <a:noFill/>
          <a:ln w="12700">
            <a:gradFill flip="none" rotWithShape="1">
              <a:gsLst>
                <a:gs pos="0">
                  <a:srgbClr val="4271ED"/>
                </a:gs>
                <a:gs pos="100000">
                  <a:srgbClr val="4271ED">
                    <a:alpha val="0"/>
                  </a:srgbClr>
                </a:gs>
              </a:gsLst>
              <a:lin ang="16200000" scaled="1"/>
              <a:tileRect/>
            </a:gradFill>
            <a:prstDash val="sysDot"/>
          </a:ln>
          <a:effectLst>
            <a:outerShdw blurRad="419100" sx="102000" sy="102000" algn="ctr" rotWithShape="0">
              <a:srgbClr val="0068E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90" name="矩形 89">
            <a:extLst>
              <a:ext uri="{FF2B5EF4-FFF2-40B4-BE49-F238E27FC236}">
                <a16:creationId xmlns="" xmlns:a16="http://schemas.microsoft.com/office/drawing/2014/main" id="{B981C01E-5155-4D53-BF3F-6B9DC259A030}"/>
              </a:ext>
            </a:extLst>
          </p:cNvPr>
          <p:cNvSpPr/>
          <p:nvPr/>
        </p:nvSpPr>
        <p:spPr>
          <a:xfrm>
            <a:off x="4922488" y="4732670"/>
            <a:ext cx="2343205" cy="940772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弧形 91">
            <a:extLst>
              <a:ext uri="{FF2B5EF4-FFF2-40B4-BE49-F238E27FC236}">
                <a16:creationId xmlns="" xmlns:a16="http://schemas.microsoft.com/office/drawing/2014/main" id="{97C50DBC-9123-4559-8F29-19810592F7E7}"/>
              </a:ext>
            </a:extLst>
          </p:cNvPr>
          <p:cNvSpPr/>
          <p:nvPr/>
        </p:nvSpPr>
        <p:spPr>
          <a:xfrm>
            <a:off x="4677165" y="3827354"/>
            <a:ext cx="2837671" cy="2837671"/>
          </a:xfrm>
          <a:prstGeom prst="arc">
            <a:avLst>
              <a:gd name="adj1" fmla="val 8278453"/>
              <a:gd name="adj2" fmla="val 14563545"/>
            </a:avLst>
          </a:prstGeom>
          <a:noFill/>
          <a:ln w="12700">
            <a:gradFill flip="none" rotWithShape="1">
              <a:gsLst>
                <a:gs pos="0">
                  <a:srgbClr val="4271ED"/>
                </a:gs>
                <a:gs pos="100000">
                  <a:srgbClr val="4271ED">
                    <a:alpha val="0"/>
                  </a:srgbClr>
                </a:gs>
              </a:gsLst>
              <a:lin ang="5400000" scaled="0"/>
              <a:tileRect/>
            </a:gradFill>
            <a:prstDash val="sysDot"/>
          </a:ln>
          <a:effectLst>
            <a:outerShdw blurRad="419100" sx="102000" sy="102000" algn="ctr" rotWithShape="0">
              <a:srgbClr val="0068E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105" name="图片 104" descr="图片包含 标志, 灯光, 黑暗, 街道&#10;&#10;描述已自动生成">
            <a:extLst>
              <a:ext uri="{FF2B5EF4-FFF2-40B4-BE49-F238E27FC236}">
                <a16:creationId xmlns="" xmlns:a16="http://schemas.microsoft.com/office/drawing/2014/main" id="{E378C130-C154-4644-92B2-6CE89EFFB2A2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41810" y="3991999"/>
            <a:ext cx="2508380" cy="2508380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41035168-A37B-44B9-82FA-50099EDCBE77}"/>
              </a:ext>
            </a:extLst>
          </p:cNvPr>
          <p:cNvGrpSpPr/>
          <p:nvPr/>
        </p:nvGrpSpPr>
        <p:grpSpPr>
          <a:xfrm>
            <a:off x="5401024" y="4512063"/>
            <a:ext cx="1389952" cy="1389952"/>
            <a:chOff x="8108343" y="7296160"/>
            <a:chExt cx="2462537" cy="2462537"/>
          </a:xfrm>
        </p:grpSpPr>
        <p:grpSp>
          <p:nvGrpSpPr>
            <p:cNvPr id="244" name="组合 243">
              <a:extLst>
                <a:ext uri="{FF2B5EF4-FFF2-40B4-BE49-F238E27FC236}">
                  <a16:creationId xmlns="" xmlns:a16="http://schemas.microsoft.com/office/drawing/2014/main" id="{27DF4889-A55B-4729-8227-4FB188B4E77A}"/>
                </a:ext>
              </a:extLst>
            </p:cNvPr>
            <p:cNvGrpSpPr/>
            <p:nvPr/>
          </p:nvGrpSpPr>
          <p:grpSpPr>
            <a:xfrm>
              <a:off x="8108343" y="7296160"/>
              <a:ext cx="2462537" cy="2462537"/>
              <a:chOff x="4864731" y="2296509"/>
              <a:chExt cx="2462537" cy="2462537"/>
            </a:xfrm>
          </p:grpSpPr>
          <p:sp>
            <p:nvSpPr>
              <p:cNvPr id="245" name="椭圆 244">
                <a:extLst>
                  <a:ext uri="{FF2B5EF4-FFF2-40B4-BE49-F238E27FC236}">
                    <a16:creationId xmlns="" xmlns:a16="http://schemas.microsoft.com/office/drawing/2014/main" id="{DC4EB28F-D204-4CF2-A6F0-AE0D0EFB7BA1}"/>
                  </a:ext>
                </a:extLst>
              </p:cNvPr>
              <p:cNvSpPr/>
              <p:nvPr/>
            </p:nvSpPr>
            <p:spPr>
              <a:xfrm flipH="1">
                <a:off x="5112441" y="2544219"/>
                <a:ext cx="1967117" cy="1967117"/>
              </a:xfrm>
              <a:prstGeom prst="ellipse">
                <a:avLst/>
              </a:prstGeom>
              <a:gradFill>
                <a:gsLst>
                  <a:gs pos="0">
                    <a:srgbClr val="1858D6"/>
                  </a:gs>
                  <a:gs pos="100000">
                    <a:srgbClr val="4271ED"/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6" name="弧形 245">
                <a:extLst>
                  <a:ext uri="{FF2B5EF4-FFF2-40B4-BE49-F238E27FC236}">
                    <a16:creationId xmlns="" xmlns:a16="http://schemas.microsoft.com/office/drawing/2014/main" id="{C34491E0-1534-4751-8158-455B5653F1C9}"/>
                  </a:ext>
                </a:extLst>
              </p:cNvPr>
              <p:cNvSpPr/>
              <p:nvPr/>
            </p:nvSpPr>
            <p:spPr>
              <a:xfrm flipH="1">
                <a:off x="4864731" y="2296509"/>
                <a:ext cx="2462537" cy="2462537"/>
              </a:xfrm>
              <a:prstGeom prst="arc">
                <a:avLst>
                  <a:gd name="adj1" fmla="val 12218390"/>
                  <a:gd name="adj2" fmla="val 20181393"/>
                </a:avLst>
              </a:prstGeom>
              <a:ln w="6350">
                <a:solidFill>
                  <a:srgbClr val="4271ED"/>
                </a:solidFill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7" name="弧形 246">
                <a:extLst>
                  <a:ext uri="{FF2B5EF4-FFF2-40B4-BE49-F238E27FC236}">
                    <a16:creationId xmlns="" xmlns:a16="http://schemas.microsoft.com/office/drawing/2014/main" id="{BE2F989C-3118-47E5-844D-833BC509CE72}"/>
                  </a:ext>
                </a:extLst>
              </p:cNvPr>
              <p:cNvSpPr/>
              <p:nvPr/>
            </p:nvSpPr>
            <p:spPr>
              <a:xfrm flipH="1">
                <a:off x="5023002" y="2454780"/>
                <a:ext cx="2145996" cy="2145996"/>
              </a:xfrm>
              <a:prstGeom prst="arc">
                <a:avLst>
                  <a:gd name="adj1" fmla="val 12209533"/>
                  <a:gd name="adj2" fmla="val 234949"/>
                </a:avLst>
              </a:prstGeom>
              <a:noFill/>
              <a:ln w="6350">
                <a:gradFill flip="none" rotWithShape="1">
                  <a:gsLst>
                    <a:gs pos="0">
                      <a:srgbClr val="4271ED"/>
                    </a:gs>
                    <a:gs pos="100000">
                      <a:srgbClr val="4271ED">
                        <a:alpha val="0"/>
                      </a:srgbClr>
                    </a:gs>
                  </a:gsLst>
                  <a:lin ang="0" scaled="0"/>
                  <a:tileRect/>
                </a:gradFill>
                <a:prstDash val="sysDot"/>
              </a:ln>
              <a:effectLst>
                <a:outerShdw blurRad="419100" sx="102000" sy="102000" algn="ctr" rotWithShape="0">
                  <a:srgbClr val="0068E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8" name="弧形 247">
                <a:extLst>
                  <a:ext uri="{FF2B5EF4-FFF2-40B4-BE49-F238E27FC236}">
                    <a16:creationId xmlns="" xmlns:a16="http://schemas.microsoft.com/office/drawing/2014/main" id="{BA8E7CF9-4AF5-431C-830F-F577B1BF632F}"/>
                  </a:ext>
                </a:extLst>
              </p:cNvPr>
              <p:cNvSpPr/>
              <p:nvPr/>
            </p:nvSpPr>
            <p:spPr>
              <a:xfrm flipH="1">
                <a:off x="4949515" y="2381293"/>
                <a:ext cx="2292970" cy="2292970"/>
              </a:xfrm>
              <a:prstGeom prst="arc">
                <a:avLst>
                  <a:gd name="adj1" fmla="val 1575881"/>
                  <a:gd name="adj2" fmla="val 10352400"/>
                </a:avLst>
              </a:prstGeom>
              <a:noFill/>
              <a:ln w="6350">
                <a:gradFill flip="none" rotWithShape="1">
                  <a:gsLst>
                    <a:gs pos="0">
                      <a:srgbClr val="4271ED"/>
                    </a:gs>
                    <a:gs pos="100000">
                      <a:srgbClr val="4271ED">
                        <a:alpha val="0"/>
                      </a:srgbClr>
                    </a:gs>
                  </a:gsLst>
                  <a:lin ang="10800000" scaled="0"/>
                  <a:tileRect/>
                </a:gradFill>
                <a:prstDash val="sysDot"/>
              </a:ln>
              <a:effectLst>
                <a:outerShdw blurRad="419100" sx="102000" sy="102000" algn="ctr" rotWithShape="0">
                  <a:srgbClr val="0068E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9" name="弧形 248">
                <a:extLst>
                  <a:ext uri="{FF2B5EF4-FFF2-40B4-BE49-F238E27FC236}">
                    <a16:creationId xmlns="" xmlns:a16="http://schemas.microsoft.com/office/drawing/2014/main" id="{384ADFC7-7FE1-4427-948B-EBA94D4948E2}"/>
                  </a:ext>
                </a:extLst>
              </p:cNvPr>
              <p:cNvSpPr/>
              <p:nvPr/>
            </p:nvSpPr>
            <p:spPr>
              <a:xfrm flipH="1" flipV="1">
                <a:off x="4864731" y="2296509"/>
                <a:ext cx="2462537" cy="2462537"/>
              </a:xfrm>
              <a:prstGeom prst="arc">
                <a:avLst>
                  <a:gd name="adj1" fmla="val 12218390"/>
                  <a:gd name="adj2" fmla="val 20181393"/>
                </a:avLst>
              </a:prstGeom>
              <a:ln w="6350">
                <a:solidFill>
                  <a:srgbClr val="4271ED"/>
                </a:solidFill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pic>
          <p:nvPicPr>
            <p:cNvPr id="255" name="图片 254" descr="图片包含 标志, 灯光, 黑暗, 街道&#10;&#10;描述已自动生成">
              <a:extLst>
                <a:ext uri="{FF2B5EF4-FFF2-40B4-BE49-F238E27FC236}">
                  <a16:creationId xmlns="" xmlns:a16="http://schemas.microsoft.com/office/drawing/2014/main" id="{5B11692E-8C78-4C4D-91EF-5E876AA5E0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351313" y="7540060"/>
              <a:ext cx="1976599" cy="1976599"/>
            </a:xfrm>
            <a:prstGeom prst="rect">
              <a:avLst/>
            </a:prstGeom>
          </p:spPr>
        </p:pic>
        <p:grpSp>
          <p:nvGrpSpPr>
            <p:cNvPr id="256" name="图形 34">
              <a:extLst>
                <a:ext uri="{FF2B5EF4-FFF2-40B4-BE49-F238E27FC236}">
                  <a16:creationId xmlns="" xmlns:a16="http://schemas.microsoft.com/office/drawing/2014/main" id="{EAA17FBC-9491-485B-9A28-1CB94495888D}"/>
                </a:ext>
              </a:extLst>
            </p:cNvPr>
            <p:cNvGrpSpPr/>
            <p:nvPr/>
          </p:nvGrpSpPr>
          <p:grpSpPr>
            <a:xfrm>
              <a:off x="8834839" y="8025010"/>
              <a:ext cx="1006699" cy="1006699"/>
              <a:chOff x="1055226" y="2861143"/>
              <a:chExt cx="824696" cy="824696"/>
            </a:xfrm>
            <a:solidFill>
              <a:schemeClr val="bg1"/>
            </a:solidFill>
          </p:grpSpPr>
          <p:sp>
            <p:nvSpPr>
              <p:cNvPr id="257" name="任意多边形: 形状 256">
                <a:extLst>
                  <a:ext uri="{FF2B5EF4-FFF2-40B4-BE49-F238E27FC236}">
                    <a16:creationId xmlns="" xmlns:a16="http://schemas.microsoft.com/office/drawing/2014/main" id="{EFF82AE3-5658-481F-9C48-A881EB1C1268}"/>
                  </a:ext>
                </a:extLst>
              </p:cNvPr>
              <p:cNvSpPr/>
              <p:nvPr/>
            </p:nvSpPr>
            <p:spPr>
              <a:xfrm>
                <a:off x="1193029" y="3094806"/>
                <a:ext cx="27489" cy="27489"/>
              </a:xfrm>
              <a:custGeom>
                <a:avLst/>
                <a:gdLst>
                  <a:gd name="connsiteX0" fmla="*/ 27490 w 27489"/>
                  <a:gd name="connsiteY0" fmla="*/ 13745 h 27489"/>
                  <a:gd name="connsiteX1" fmla="*/ 13745 w 27489"/>
                  <a:gd name="connsiteY1" fmla="*/ 27490 h 27489"/>
                  <a:gd name="connsiteX2" fmla="*/ 0 w 27489"/>
                  <a:gd name="connsiteY2" fmla="*/ 13745 h 27489"/>
                  <a:gd name="connsiteX3" fmla="*/ 13745 w 27489"/>
                  <a:gd name="connsiteY3" fmla="*/ 0 h 27489"/>
                  <a:gd name="connsiteX4" fmla="*/ 27490 w 27489"/>
                  <a:gd name="connsiteY4" fmla="*/ 13745 h 27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489" h="27489">
                    <a:moveTo>
                      <a:pt x="27490" y="13745"/>
                    </a:moveTo>
                    <a:cubicBezTo>
                      <a:pt x="27490" y="21336"/>
                      <a:pt x="21336" y="27490"/>
                      <a:pt x="13745" y="27490"/>
                    </a:cubicBezTo>
                    <a:cubicBezTo>
                      <a:pt x="6154" y="27490"/>
                      <a:pt x="0" y="21336"/>
                      <a:pt x="0" y="13745"/>
                    </a:cubicBezTo>
                    <a:cubicBezTo>
                      <a:pt x="0" y="6154"/>
                      <a:pt x="6154" y="0"/>
                      <a:pt x="13745" y="0"/>
                    </a:cubicBezTo>
                    <a:cubicBezTo>
                      <a:pt x="21336" y="0"/>
                      <a:pt x="27490" y="6154"/>
                      <a:pt x="27490" y="13745"/>
                    </a:cubicBezTo>
                    <a:close/>
                  </a:path>
                </a:pathLst>
              </a:custGeom>
              <a:grpFill/>
              <a:ln w="1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="" xmlns:a16="http://schemas.microsoft.com/office/drawing/2014/main" id="{887CD2A0-D287-408E-B79C-95FDCF57A879}"/>
                  </a:ext>
                </a:extLst>
              </p:cNvPr>
              <p:cNvSpPr/>
              <p:nvPr/>
            </p:nvSpPr>
            <p:spPr>
              <a:xfrm>
                <a:off x="1083069" y="2861143"/>
                <a:ext cx="769717" cy="825404"/>
              </a:xfrm>
              <a:custGeom>
                <a:avLst/>
                <a:gdLst>
                  <a:gd name="connsiteX0" fmla="*/ 755971 w 769717"/>
                  <a:gd name="connsiteY0" fmla="*/ 82470 h 825404"/>
                  <a:gd name="connsiteX1" fmla="*/ 769716 w 769717"/>
                  <a:gd name="connsiteY1" fmla="*/ 68725 h 825404"/>
                  <a:gd name="connsiteX2" fmla="*/ 769716 w 769717"/>
                  <a:gd name="connsiteY2" fmla="*/ 13745 h 825404"/>
                  <a:gd name="connsiteX3" fmla="*/ 755971 w 769717"/>
                  <a:gd name="connsiteY3" fmla="*/ 0 h 825404"/>
                  <a:gd name="connsiteX4" fmla="*/ 68725 w 769717"/>
                  <a:gd name="connsiteY4" fmla="*/ 0 h 825404"/>
                  <a:gd name="connsiteX5" fmla="*/ 54980 w 769717"/>
                  <a:gd name="connsiteY5" fmla="*/ 13745 h 825404"/>
                  <a:gd name="connsiteX6" fmla="*/ 54980 w 769717"/>
                  <a:gd name="connsiteY6" fmla="*/ 68725 h 825404"/>
                  <a:gd name="connsiteX7" fmla="*/ 68725 w 769717"/>
                  <a:gd name="connsiteY7" fmla="*/ 82470 h 825404"/>
                  <a:gd name="connsiteX8" fmla="*/ 82470 w 769717"/>
                  <a:gd name="connsiteY8" fmla="*/ 82470 h 825404"/>
                  <a:gd name="connsiteX9" fmla="*/ 82470 w 769717"/>
                  <a:gd name="connsiteY9" fmla="*/ 137449 h 825404"/>
                  <a:gd name="connsiteX10" fmla="*/ 68725 w 769717"/>
                  <a:gd name="connsiteY10" fmla="*/ 137449 h 825404"/>
                  <a:gd name="connsiteX11" fmla="*/ 13745 w 769717"/>
                  <a:gd name="connsiteY11" fmla="*/ 192429 h 825404"/>
                  <a:gd name="connsiteX12" fmla="*/ 13745 w 769717"/>
                  <a:gd name="connsiteY12" fmla="*/ 288644 h 825404"/>
                  <a:gd name="connsiteX13" fmla="*/ 41235 w 769717"/>
                  <a:gd name="connsiteY13" fmla="*/ 349671 h 825404"/>
                  <a:gd name="connsiteX14" fmla="*/ 0 w 769717"/>
                  <a:gd name="connsiteY14" fmla="*/ 412348 h 825404"/>
                  <a:gd name="connsiteX15" fmla="*/ 0 w 769717"/>
                  <a:gd name="connsiteY15" fmla="*/ 810951 h 825404"/>
                  <a:gd name="connsiteX16" fmla="*/ 13745 w 769717"/>
                  <a:gd name="connsiteY16" fmla="*/ 824696 h 825404"/>
                  <a:gd name="connsiteX17" fmla="*/ 206174 w 769717"/>
                  <a:gd name="connsiteY17" fmla="*/ 824696 h 825404"/>
                  <a:gd name="connsiteX18" fmla="*/ 218270 w 769717"/>
                  <a:gd name="connsiteY18" fmla="*/ 817411 h 825404"/>
                  <a:gd name="connsiteX19" fmla="*/ 217582 w 769717"/>
                  <a:gd name="connsiteY19" fmla="*/ 803666 h 825404"/>
                  <a:gd name="connsiteX20" fmla="*/ 192429 w 769717"/>
                  <a:gd name="connsiteY20" fmla="*/ 765593 h 825404"/>
                  <a:gd name="connsiteX21" fmla="*/ 192429 w 769717"/>
                  <a:gd name="connsiteY21" fmla="*/ 618522 h 825404"/>
                  <a:gd name="connsiteX22" fmla="*/ 398603 w 769717"/>
                  <a:gd name="connsiteY22" fmla="*/ 618522 h 825404"/>
                  <a:gd name="connsiteX23" fmla="*/ 398603 w 769717"/>
                  <a:gd name="connsiteY23" fmla="*/ 720647 h 825404"/>
                  <a:gd name="connsiteX24" fmla="*/ 267889 w 769717"/>
                  <a:gd name="connsiteY24" fmla="*/ 799130 h 825404"/>
                  <a:gd name="connsiteX25" fmla="*/ 261025 w 769717"/>
                  <a:gd name="connsiteY25" fmla="*/ 817317 h 825404"/>
                  <a:gd name="connsiteX26" fmla="*/ 279211 w 769717"/>
                  <a:gd name="connsiteY26" fmla="*/ 824181 h 825404"/>
                  <a:gd name="connsiteX27" fmla="*/ 281635 w 769717"/>
                  <a:gd name="connsiteY27" fmla="*/ 822772 h 825404"/>
                  <a:gd name="connsiteX28" fmla="*/ 412350 w 769717"/>
                  <a:gd name="connsiteY28" fmla="*/ 744563 h 825404"/>
                  <a:gd name="connsiteX29" fmla="*/ 542789 w 769717"/>
                  <a:gd name="connsiteY29" fmla="*/ 822772 h 825404"/>
                  <a:gd name="connsiteX30" fmla="*/ 549799 w 769717"/>
                  <a:gd name="connsiteY30" fmla="*/ 824696 h 825404"/>
                  <a:gd name="connsiteX31" fmla="*/ 563541 w 769717"/>
                  <a:gd name="connsiteY31" fmla="*/ 810948 h 825404"/>
                  <a:gd name="connsiteX32" fmla="*/ 556809 w 769717"/>
                  <a:gd name="connsiteY32" fmla="*/ 799130 h 825404"/>
                  <a:gd name="connsiteX33" fmla="*/ 426095 w 769717"/>
                  <a:gd name="connsiteY33" fmla="*/ 720647 h 825404"/>
                  <a:gd name="connsiteX34" fmla="*/ 426095 w 769717"/>
                  <a:gd name="connsiteY34" fmla="*/ 618522 h 825404"/>
                  <a:gd name="connsiteX35" fmla="*/ 769718 w 769717"/>
                  <a:gd name="connsiteY35" fmla="*/ 618522 h 825404"/>
                  <a:gd name="connsiteX36" fmla="*/ 769718 w 769717"/>
                  <a:gd name="connsiteY36" fmla="*/ 591032 h 825404"/>
                  <a:gd name="connsiteX37" fmla="*/ 742228 w 769717"/>
                  <a:gd name="connsiteY37" fmla="*/ 591032 h 825404"/>
                  <a:gd name="connsiteX38" fmla="*/ 742228 w 769717"/>
                  <a:gd name="connsiteY38" fmla="*/ 82470 h 825404"/>
                  <a:gd name="connsiteX39" fmla="*/ 755971 w 769717"/>
                  <a:gd name="connsiteY39" fmla="*/ 82470 h 825404"/>
                  <a:gd name="connsiteX40" fmla="*/ 41235 w 769717"/>
                  <a:gd name="connsiteY40" fmla="*/ 192429 h 825404"/>
                  <a:gd name="connsiteX41" fmla="*/ 68725 w 769717"/>
                  <a:gd name="connsiteY41" fmla="*/ 164939 h 825404"/>
                  <a:gd name="connsiteX42" fmla="*/ 171812 w 769717"/>
                  <a:gd name="connsiteY42" fmla="*/ 164939 h 825404"/>
                  <a:gd name="connsiteX43" fmla="*/ 122055 w 769717"/>
                  <a:gd name="connsiteY43" fmla="*/ 192429 h 825404"/>
                  <a:gd name="connsiteX44" fmla="*/ 68725 w 769717"/>
                  <a:gd name="connsiteY44" fmla="*/ 192429 h 825404"/>
                  <a:gd name="connsiteX45" fmla="*/ 57729 w 769717"/>
                  <a:gd name="connsiteY45" fmla="*/ 197927 h 825404"/>
                  <a:gd name="connsiteX46" fmla="*/ 41235 w 769717"/>
                  <a:gd name="connsiteY46" fmla="*/ 219919 h 825404"/>
                  <a:gd name="connsiteX47" fmla="*/ 41235 w 769717"/>
                  <a:gd name="connsiteY47" fmla="*/ 192429 h 825404"/>
                  <a:gd name="connsiteX48" fmla="*/ 41235 w 769717"/>
                  <a:gd name="connsiteY48" fmla="*/ 265690 h 825404"/>
                  <a:gd name="connsiteX49" fmla="*/ 75597 w 769717"/>
                  <a:gd name="connsiteY49" fmla="*/ 219919 h 825404"/>
                  <a:gd name="connsiteX50" fmla="*/ 122055 w 769717"/>
                  <a:gd name="connsiteY50" fmla="*/ 219919 h 825404"/>
                  <a:gd name="connsiteX51" fmla="*/ 156417 w 769717"/>
                  <a:gd name="connsiteY51" fmla="*/ 212497 h 825404"/>
                  <a:gd name="connsiteX52" fmla="*/ 174148 w 769717"/>
                  <a:gd name="connsiteY52" fmla="*/ 274899 h 825404"/>
                  <a:gd name="connsiteX53" fmla="*/ 164939 w 769717"/>
                  <a:gd name="connsiteY53" fmla="*/ 274899 h 825404"/>
                  <a:gd name="connsiteX54" fmla="*/ 151194 w 769717"/>
                  <a:gd name="connsiteY54" fmla="*/ 288644 h 825404"/>
                  <a:gd name="connsiteX55" fmla="*/ 96215 w 769717"/>
                  <a:gd name="connsiteY55" fmla="*/ 343623 h 825404"/>
                  <a:gd name="connsiteX56" fmla="*/ 41235 w 769717"/>
                  <a:gd name="connsiteY56" fmla="*/ 288644 h 825404"/>
                  <a:gd name="connsiteX57" fmla="*/ 41235 w 769717"/>
                  <a:gd name="connsiteY57" fmla="*/ 265690 h 825404"/>
                  <a:gd name="connsiteX58" fmla="*/ 131127 w 769717"/>
                  <a:gd name="connsiteY58" fmla="*/ 797206 h 825404"/>
                  <a:gd name="connsiteX59" fmla="*/ 109959 w 769717"/>
                  <a:gd name="connsiteY59" fmla="*/ 765593 h 825404"/>
                  <a:gd name="connsiteX60" fmla="*/ 109959 w 769717"/>
                  <a:gd name="connsiteY60" fmla="*/ 604777 h 825404"/>
                  <a:gd name="connsiteX61" fmla="*/ 82470 w 769717"/>
                  <a:gd name="connsiteY61" fmla="*/ 604777 h 825404"/>
                  <a:gd name="connsiteX62" fmla="*/ 82470 w 769717"/>
                  <a:gd name="connsiteY62" fmla="*/ 769716 h 825404"/>
                  <a:gd name="connsiteX63" fmla="*/ 84806 w 769717"/>
                  <a:gd name="connsiteY63" fmla="*/ 777276 h 825404"/>
                  <a:gd name="connsiteX64" fmla="*/ 98551 w 769717"/>
                  <a:gd name="connsiteY64" fmla="*/ 797206 h 825404"/>
                  <a:gd name="connsiteX65" fmla="*/ 27490 w 769717"/>
                  <a:gd name="connsiteY65" fmla="*/ 797206 h 825404"/>
                  <a:gd name="connsiteX66" fmla="*/ 27490 w 769717"/>
                  <a:gd name="connsiteY66" fmla="*/ 563542 h 825404"/>
                  <a:gd name="connsiteX67" fmla="*/ 164939 w 769717"/>
                  <a:gd name="connsiteY67" fmla="*/ 563542 h 825404"/>
                  <a:gd name="connsiteX68" fmla="*/ 164939 w 769717"/>
                  <a:gd name="connsiteY68" fmla="*/ 769716 h 825404"/>
                  <a:gd name="connsiteX69" fmla="*/ 167276 w 769717"/>
                  <a:gd name="connsiteY69" fmla="*/ 777276 h 825404"/>
                  <a:gd name="connsiteX70" fmla="*/ 181021 w 769717"/>
                  <a:gd name="connsiteY70" fmla="*/ 797206 h 825404"/>
                  <a:gd name="connsiteX71" fmla="*/ 131127 w 769717"/>
                  <a:gd name="connsiteY71" fmla="*/ 797206 h 825404"/>
                  <a:gd name="connsiteX72" fmla="*/ 188443 w 769717"/>
                  <a:gd name="connsiteY72" fmla="*/ 430079 h 825404"/>
                  <a:gd name="connsiteX73" fmla="*/ 173461 w 769717"/>
                  <a:gd name="connsiteY73" fmla="*/ 427193 h 825404"/>
                  <a:gd name="connsiteX74" fmla="*/ 164939 w 769717"/>
                  <a:gd name="connsiteY74" fmla="*/ 439838 h 825404"/>
                  <a:gd name="connsiteX75" fmla="*/ 164939 w 769717"/>
                  <a:gd name="connsiteY75" fmla="*/ 536052 h 825404"/>
                  <a:gd name="connsiteX76" fmla="*/ 27490 w 769717"/>
                  <a:gd name="connsiteY76" fmla="*/ 536052 h 825404"/>
                  <a:gd name="connsiteX77" fmla="*/ 27490 w 769717"/>
                  <a:gd name="connsiteY77" fmla="*/ 412348 h 825404"/>
                  <a:gd name="connsiteX78" fmla="*/ 68725 w 769717"/>
                  <a:gd name="connsiteY78" fmla="*/ 371113 h 825404"/>
                  <a:gd name="connsiteX79" fmla="*/ 82470 w 769717"/>
                  <a:gd name="connsiteY79" fmla="*/ 371113 h 825404"/>
                  <a:gd name="connsiteX80" fmla="*/ 82470 w 769717"/>
                  <a:gd name="connsiteY80" fmla="*/ 508563 h 825404"/>
                  <a:gd name="connsiteX81" fmla="*/ 109959 w 769717"/>
                  <a:gd name="connsiteY81" fmla="*/ 508563 h 825404"/>
                  <a:gd name="connsiteX82" fmla="*/ 109959 w 769717"/>
                  <a:gd name="connsiteY82" fmla="*/ 371113 h 825404"/>
                  <a:gd name="connsiteX83" fmla="*/ 144459 w 769717"/>
                  <a:gd name="connsiteY83" fmla="*/ 371113 h 825404"/>
                  <a:gd name="connsiteX84" fmla="*/ 193116 w 769717"/>
                  <a:gd name="connsiteY84" fmla="*/ 391181 h 825404"/>
                  <a:gd name="connsiteX85" fmla="*/ 251395 w 769717"/>
                  <a:gd name="connsiteY85" fmla="*/ 449597 h 825404"/>
                  <a:gd name="connsiteX86" fmla="*/ 270834 w 769717"/>
                  <a:gd name="connsiteY86" fmla="*/ 449676 h 825404"/>
                  <a:gd name="connsiteX87" fmla="*/ 270913 w 769717"/>
                  <a:gd name="connsiteY87" fmla="*/ 449597 h 825404"/>
                  <a:gd name="connsiteX88" fmla="*/ 332765 w 769717"/>
                  <a:gd name="connsiteY88" fmla="*/ 387745 h 825404"/>
                  <a:gd name="connsiteX89" fmla="*/ 354482 w 769717"/>
                  <a:gd name="connsiteY89" fmla="*/ 386214 h 825404"/>
                  <a:gd name="connsiteX90" fmla="*/ 356013 w 769717"/>
                  <a:gd name="connsiteY90" fmla="*/ 407931 h 825404"/>
                  <a:gd name="connsiteX91" fmla="*/ 354482 w 769717"/>
                  <a:gd name="connsiteY91" fmla="*/ 409462 h 825404"/>
                  <a:gd name="connsiteX92" fmla="*/ 292630 w 769717"/>
                  <a:gd name="connsiteY92" fmla="*/ 471314 h 825404"/>
                  <a:gd name="connsiteX93" fmla="*/ 229678 w 769717"/>
                  <a:gd name="connsiteY93" fmla="*/ 471314 h 825404"/>
                  <a:gd name="connsiteX94" fmla="*/ 188443 w 769717"/>
                  <a:gd name="connsiteY94" fmla="*/ 430079 h 825404"/>
                  <a:gd name="connsiteX95" fmla="*/ 261154 w 769717"/>
                  <a:gd name="connsiteY95" fmla="*/ 420458 h 825404"/>
                  <a:gd name="connsiteX96" fmla="*/ 261154 w 769717"/>
                  <a:gd name="connsiteY96" fmla="*/ 371113 h 825404"/>
                  <a:gd name="connsiteX97" fmla="*/ 310498 w 769717"/>
                  <a:gd name="connsiteY97" fmla="*/ 371113 h 825404"/>
                  <a:gd name="connsiteX98" fmla="*/ 261154 w 769717"/>
                  <a:gd name="connsiteY98" fmla="*/ 420458 h 825404"/>
                  <a:gd name="connsiteX99" fmla="*/ 329878 w 769717"/>
                  <a:gd name="connsiteY99" fmla="*/ 472963 h 825404"/>
                  <a:gd name="connsiteX100" fmla="*/ 329878 w 769717"/>
                  <a:gd name="connsiteY100" fmla="*/ 508563 h 825404"/>
                  <a:gd name="connsiteX101" fmla="*/ 281771 w 769717"/>
                  <a:gd name="connsiteY101" fmla="*/ 508563 h 825404"/>
                  <a:gd name="connsiteX102" fmla="*/ 312147 w 769717"/>
                  <a:gd name="connsiteY102" fmla="*/ 490832 h 825404"/>
                  <a:gd name="connsiteX103" fmla="*/ 329878 w 769717"/>
                  <a:gd name="connsiteY103" fmla="*/ 472963 h 825404"/>
                  <a:gd name="connsiteX104" fmla="*/ 240536 w 769717"/>
                  <a:gd name="connsiteY104" fmla="*/ 508563 h 825404"/>
                  <a:gd name="connsiteX105" fmla="*/ 192429 w 769717"/>
                  <a:gd name="connsiteY105" fmla="*/ 508563 h 825404"/>
                  <a:gd name="connsiteX106" fmla="*/ 192429 w 769717"/>
                  <a:gd name="connsiteY106" fmla="*/ 472963 h 825404"/>
                  <a:gd name="connsiteX107" fmla="*/ 210160 w 769717"/>
                  <a:gd name="connsiteY107" fmla="*/ 490832 h 825404"/>
                  <a:gd name="connsiteX108" fmla="*/ 240536 w 769717"/>
                  <a:gd name="connsiteY108" fmla="*/ 508563 h 825404"/>
                  <a:gd name="connsiteX109" fmla="*/ 714737 w 769717"/>
                  <a:gd name="connsiteY109" fmla="*/ 591032 h 825404"/>
                  <a:gd name="connsiteX110" fmla="*/ 192429 w 769717"/>
                  <a:gd name="connsiteY110" fmla="*/ 591032 h 825404"/>
                  <a:gd name="connsiteX111" fmla="*/ 192429 w 769717"/>
                  <a:gd name="connsiteY111" fmla="*/ 536052 h 825404"/>
                  <a:gd name="connsiteX112" fmla="*/ 343623 w 769717"/>
                  <a:gd name="connsiteY112" fmla="*/ 536052 h 825404"/>
                  <a:gd name="connsiteX113" fmla="*/ 357368 w 769717"/>
                  <a:gd name="connsiteY113" fmla="*/ 522307 h 825404"/>
                  <a:gd name="connsiteX114" fmla="*/ 357368 w 769717"/>
                  <a:gd name="connsiteY114" fmla="*/ 445473 h 825404"/>
                  <a:gd name="connsiteX115" fmla="*/ 374000 w 769717"/>
                  <a:gd name="connsiteY115" fmla="*/ 428979 h 825404"/>
                  <a:gd name="connsiteX116" fmla="*/ 376336 w 769717"/>
                  <a:gd name="connsiteY116" fmla="*/ 371113 h 825404"/>
                  <a:gd name="connsiteX117" fmla="*/ 563542 w 769717"/>
                  <a:gd name="connsiteY117" fmla="*/ 371113 h 825404"/>
                  <a:gd name="connsiteX118" fmla="*/ 563542 w 769717"/>
                  <a:gd name="connsiteY118" fmla="*/ 426093 h 825404"/>
                  <a:gd name="connsiteX119" fmla="*/ 481073 w 769717"/>
                  <a:gd name="connsiteY119" fmla="*/ 426093 h 825404"/>
                  <a:gd name="connsiteX120" fmla="*/ 467328 w 769717"/>
                  <a:gd name="connsiteY120" fmla="*/ 439838 h 825404"/>
                  <a:gd name="connsiteX121" fmla="*/ 467328 w 769717"/>
                  <a:gd name="connsiteY121" fmla="*/ 522307 h 825404"/>
                  <a:gd name="connsiteX122" fmla="*/ 481073 w 769717"/>
                  <a:gd name="connsiteY122" fmla="*/ 536052 h 825404"/>
                  <a:gd name="connsiteX123" fmla="*/ 673502 w 769717"/>
                  <a:gd name="connsiteY123" fmla="*/ 536052 h 825404"/>
                  <a:gd name="connsiteX124" fmla="*/ 687247 w 769717"/>
                  <a:gd name="connsiteY124" fmla="*/ 522307 h 825404"/>
                  <a:gd name="connsiteX125" fmla="*/ 687247 w 769717"/>
                  <a:gd name="connsiteY125" fmla="*/ 439838 h 825404"/>
                  <a:gd name="connsiteX126" fmla="*/ 673502 w 769717"/>
                  <a:gd name="connsiteY126" fmla="*/ 426093 h 825404"/>
                  <a:gd name="connsiteX127" fmla="*/ 591032 w 769717"/>
                  <a:gd name="connsiteY127" fmla="*/ 426093 h 825404"/>
                  <a:gd name="connsiteX128" fmla="*/ 591032 w 769717"/>
                  <a:gd name="connsiteY128" fmla="*/ 357368 h 825404"/>
                  <a:gd name="connsiteX129" fmla="*/ 577287 w 769717"/>
                  <a:gd name="connsiteY129" fmla="*/ 343623 h 825404"/>
                  <a:gd name="connsiteX130" fmla="*/ 426093 w 769717"/>
                  <a:gd name="connsiteY130" fmla="*/ 343623 h 825404"/>
                  <a:gd name="connsiteX131" fmla="*/ 426093 w 769717"/>
                  <a:gd name="connsiteY131" fmla="*/ 274899 h 825404"/>
                  <a:gd name="connsiteX132" fmla="*/ 508563 w 769717"/>
                  <a:gd name="connsiteY132" fmla="*/ 274899 h 825404"/>
                  <a:gd name="connsiteX133" fmla="*/ 522307 w 769717"/>
                  <a:gd name="connsiteY133" fmla="*/ 261154 h 825404"/>
                  <a:gd name="connsiteX134" fmla="*/ 522307 w 769717"/>
                  <a:gd name="connsiteY134" fmla="*/ 178684 h 825404"/>
                  <a:gd name="connsiteX135" fmla="*/ 508563 w 769717"/>
                  <a:gd name="connsiteY135" fmla="*/ 164939 h 825404"/>
                  <a:gd name="connsiteX136" fmla="*/ 316133 w 769717"/>
                  <a:gd name="connsiteY136" fmla="*/ 164939 h 825404"/>
                  <a:gd name="connsiteX137" fmla="*/ 302389 w 769717"/>
                  <a:gd name="connsiteY137" fmla="*/ 178684 h 825404"/>
                  <a:gd name="connsiteX138" fmla="*/ 302389 w 769717"/>
                  <a:gd name="connsiteY138" fmla="*/ 261154 h 825404"/>
                  <a:gd name="connsiteX139" fmla="*/ 316133 w 769717"/>
                  <a:gd name="connsiteY139" fmla="*/ 274899 h 825404"/>
                  <a:gd name="connsiteX140" fmla="*/ 398603 w 769717"/>
                  <a:gd name="connsiteY140" fmla="*/ 274899 h 825404"/>
                  <a:gd name="connsiteX141" fmla="*/ 398603 w 769717"/>
                  <a:gd name="connsiteY141" fmla="*/ 343623 h 825404"/>
                  <a:gd name="connsiteX142" fmla="*/ 247409 w 769717"/>
                  <a:gd name="connsiteY142" fmla="*/ 343623 h 825404"/>
                  <a:gd name="connsiteX143" fmla="*/ 233664 w 769717"/>
                  <a:gd name="connsiteY143" fmla="*/ 357368 h 825404"/>
                  <a:gd name="connsiteX144" fmla="*/ 233664 w 769717"/>
                  <a:gd name="connsiteY144" fmla="*/ 392968 h 825404"/>
                  <a:gd name="connsiteX145" fmla="*/ 212497 w 769717"/>
                  <a:gd name="connsiteY145" fmla="*/ 371800 h 825404"/>
                  <a:gd name="connsiteX146" fmla="*/ 156555 w 769717"/>
                  <a:gd name="connsiteY146" fmla="*/ 344311 h 825404"/>
                  <a:gd name="connsiteX147" fmla="*/ 177585 w 769717"/>
                  <a:gd name="connsiteY147" fmla="*/ 302389 h 825404"/>
                  <a:gd name="connsiteX148" fmla="*/ 192429 w 769717"/>
                  <a:gd name="connsiteY148" fmla="*/ 302389 h 825404"/>
                  <a:gd name="connsiteX149" fmla="*/ 203425 w 769717"/>
                  <a:gd name="connsiteY149" fmla="*/ 296891 h 825404"/>
                  <a:gd name="connsiteX150" fmla="*/ 205624 w 769717"/>
                  <a:gd name="connsiteY150" fmla="*/ 284932 h 825404"/>
                  <a:gd name="connsiteX151" fmla="*/ 180471 w 769717"/>
                  <a:gd name="connsiteY151" fmla="*/ 196827 h 825404"/>
                  <a:gd name="connsiteX152" fmla="*/ 206174 w 769717"/>
                  <a:gd name="connsiteY152" fmla="*/ 154493 h 825404"/>
                  <a:gd name="connsiteX153" fmla="*/ 203700 w 769717"/>
                  <a:gd name="connsiteY153" fmla="*/ 142672 h 825404"/>
                  <a:gd name="connsiteX154" fmla="*/ 192429 w 769717"/>
                  <a:gd name="connsiteY154" fmla="*/ 137449 h 825404"/>
                  <a:gd name="connsiteX155" fmla="*/ 109959 w 769717"/>
                  <a:gd name="connsiteY155" fmla="*/ 137449 h 825404"/>
                  <a:gd name="connsiteX156" fmla="*/ 109959 w 769717"/>
                  <a:gd name="connsiteY156" fmla="*/ 82470 h 825404"/>
                  <a:gd name="connsiteX157" fmla="*/ 714737 w 769717"/>
                  <a:gd name="connsiteY157" fmla="*/ 82470 h 825404"/>
                  <a:gd name="connsiteX158" fmla="*/ 714737 w 769717"/>
                  <a:gd name="connsiteY158" fmla="*/ 591032 h 825404"/>
                  <a:gd name="connsiteX159" fmla="*/ 659757 w 769717"/>
                  <a:gd name="connsiteY159" fmla="*/ 453583 h 825404"/>
                  <a:gd name="connsiteX160" fmla="*/ 659757 w 769717"/>
                  <a:gd name="connsiteY160" fmla="*/ 508563 h 825404"/>
                  <a:gd name="connsiteX161" fmla="*/ 494818 w 769717"/>
                  <a:gd name="connsiteY161" fmla="*/ 508563 h 825404"/>
                  <a:gd name="connsiteX162" fmla="*/ 494818 w 769717"/>
                  <a:gd name="connsiteY162" fmla="*/ 453583 h 825404"/>
                  <a:gd name="connsiteX163" fmla="*/ 659757 w 769717"/>
                  <a:gd name="connsiteY163" fmla="*/ 453583 h 825404"/>
                  <a:gd name="connsiteX164" fmla="*/ 329878 w 769717"/>
                  <a:gd name="connsiteY164" fmla="*/ 247409 h 825404"/>
                  <a:gd name="connsiteX165" fmla="*/ 329878 w 769717"/>
                  <a:gd name="connsiteY165" fmla="*/ 192429 h 825404"/>
                  <a:gd name="connsiteX166" fmla="*/ 494818 w 769717"/>
                  <a:gd name="connsiteY166" fmla="*/ 192429 h 825404"/>
                  <a:gd name="connsiteX167" fmla="*/ 494818 w 769717"/>
                  <a:gd name="connsiteY167" fmla="*/ 247409 h 825404"/>
                  <a:gd name="connsiteX168" fmla="*/ 329878 w 769717"/>
                  <a:gd name="connsiteY168" fmla="*/ 247409 h 825404"/>
                  <a:gd name="connsiteX169" fmla="*/ 82470 w 769717"/>
                  <a:gd name="connsiteY169" fmla="*/ 54980 h 825404"/>
                  <a:gd name="connsiteX170" fmla="*/ 82470 w 769717"/>
                  <a:gd name="connsiteY170" fmla="*/ 27490 h 825404"/>
                  <a:gd name="connsiteX171" fmla="*/ 742226 w 769717"/>
                  <a:gd name="connsiteY171" fmla="*/ 27490 h 825404"/>
                  <a:gd name="connsiteX172" fmla="*/ 742226 w 769717"/>
                  <a:gd name="connsiteY172" fmla="*/ 54980 h 825404"/>
                  <a:gd name="connsiteX173" fmla="*/ 82470 w 769717"/>
                  <a:gd name="connsiteY173" fmla="*/ 54980 h 825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</a:cxnLst>
                <a:rect l="l" t="t" r="r" b="b"/>
                <a:pathLst>
                  <a:path w="769717" h="825404">
                    <a:moveTo>
                      <a:pt x="755971" y="82470"/>
                    </a:moveTo>
                    <a:cubicBezTo>
                      <a:pt x="763562" y="82470"/>
                      <a:pt x="769716" y="76315"/>
                      <a:pt x="769716" y="68725"/>
                    </a:cubicBezTo>
                    <a:lnTo>
                      <a:pt x="769716" y="13745"/>
                    </a:lnTo>
                    <a:cubicBezTo>
                      <a:pt x="769716" y="6154"/>
                      <a:pt x="763562" y="0"/>
                      <a:pt x="755971" y="0"/>
                    </a:cubicBezTo>
                    <a:lnTo>
                      <a:pt x="68725" y="0"/>
                    </a:lnTo>
                    <a:cubicBezTo>
                      <a:pt x="61134" y="0"/>
                      <a:pt x="54980" y="6154"/>
                      <a:pt x="54980" y="13745"/>
                    </a:cubicBezTo>
                    <a:lnTo>
                      <a:pt x="54980" y="68725"/>
                    </a:lnTo>
                    <a:cubicBezTo>
                      <a:pt x="54980" y="76315"/>
                      <a:pt x="61134" y="82470"/>
                      <a:pt x="68725" y="82470"/>
                    </a:cubicBezTo>
                    <a:lnTo>
                      <a:pt x="82470" y="82470"/>
                    </a:lnTo>
                    <a:lnTo>
                      <a:pt x="82470" y="137449"/>
                    </a:lnTo>
                    <a:lnTo>
                      <a:pt x="68725" y="137449"/>
                    </a:lnTo>
                    <a:cubicBezTo>
                      <a:pt x="38360" y="137449"/>
                      <a:pt x="13745" y="162065"/>
                      <a:pt x="13745" y="192429"/>
                    </a:cubicBezTo>
                    <a:lnTo>
                      <a:pt x="13745" y="288644"/>
                    </a:lnTo>
                    <a:cubicBezTo>
                      <a:pt x="13870" y="311957"/>
                      <a:pt x="23858" y="334129"/>
                      <a:pt x="41235" y="349671"/>
                    </a:cubicBezTo>
                    <a:cubicBezTo>
                      <a:pt x="16293" y="360557"/>
                      <a:pt x="124" y="385135"/>
                      <a:pt x="0" y="412348"/>
                    </a:cubicBezTo>
                    <a:lnTo>
                      <a:pt x="0" y="810951"/>
                    </a:lnTo>
                    <a:cubicBezTo>
                      <a:pt x="0" y="818542"/>
                      <a:pt x="6154" y="824696"/>
                      <a:pt x="13745" y="824696"/>
                    </a:cubicBezTo>
                    <a:lnTo>
                      <a:pt x="206174" y="824696"/>
                    </a:lnTo>
                    <a:cubicBezTo>
                      <a:pt x="211241" y="824682"/>
                      <a:pt x="215888" y="821883"/>
                      <a:pt x="218270" y="817411"/>
                    </a:cubicBezTo>
                    <a:cubicBezTo>
                      <a:pt x="220515" y="813037"/>
                      <a:pt x="220254" y="807795"/>
                      <a:pt x="217582" y="803666"/>
                    </a:cubicBezTo>
                    <a:lnTo>
                      <a:pt x="192429" y="765593"/>
                    </a:lnTo>
                    <a:lnTo>
                      <a:pt x="192429" y="618522"/>
                    </a:lnTo>
                    <a:lnTo>
                      <a:pt x="398603" y="618522"/>
                    </a:lnTo>
                    <a:lnTo>
                      <a:pt x="398603" y="720647"/>
                    </a:lnTo>
                    <a:lnTo>
                      <a:pt x="267889" y="799130"/>
                    </a:lnTo>
                    <a:cubicBezTo>
                      <a:pt x="260972" y="802257"/>
                      <a:pt x="257898" y="810400"/>
                      <a:pt x="261025" y="817317"/>
                    </a:cubicBezTo>
                    <a:cubicBezTo>
                      <a:pt x="264152" y="824234"/>
                      <a:pt x="272294" y="827308"/>
                      <a:pt x="279211" y="824181"/>
                    </a:cubicBezTo>
                    <a:cubicBezTo>
                      <a:pt x="280065" y="823794"/>
                      <a:pt x="280878" y="823323"/>
                      <a:pt x="281635" y="822772"/>
                    </a:cubicBezTo>
                    <a:lnTo>
                      <a:pt x="412350" y="744563"/>
                    </a:lnTo>
                    <a:lnTo>
                      <a:pt x="542789" y="822772"/>
                    </a:lnTo>
                    <a:cubicBezTo>
                      <a:pt x="544911" y="824031"/>
                      <a:pt x="547332" y="824696"/>
                      <a:pt x="549799" y="824696"/>
                    </a:cubicBezTo>
                    <a:cubicBezTo>
                      <a:pt x="557390" y="824694"/>
                      <a:pt x="563542" y="818538"/>
                      <a:pt x="563541" y="810948"/>
                    </a:cubicBezTo>
                    <a:cubicBezTo>
                      <a:pt x="563539" y="806097"/>
                      <a:pt x="560981" y="801606"/>
                      <a:pt x="556809" y="799130"/>
                    </a:cubicBezTo>
                    <a:lnTo>
                      <a:pt x="426095" y="720647"/>
                    </a:lnTo>
                    <a:lnTo>
                      <a:pt x="426095" y="618522"/>
                    </a:lnTo>
                    <a:lnTo>
                      <a:pt x="769718" y="618522"/>
                    </a:lnTo>
                    <a:lnTo>
                      <a:pt x="769718" y="591032"/>
                    </a:lnTo>
                    <a:lnTo>
                      <a:pt x="742228" y="591032"/>
                    </a:lnTo>
                    <a:lnTo>
                      <a:pt x="742228" y="82470"/>
                    </a:lnTo>
                    <a:lnTo>
                      <a:pt x="755971" y="82470"/>
                    </a:lnTo>
                    <a:close/>
                    <a:moveTo>
                      <a:pt x="41235" y="192429"/>
                    </a:moveTo>
                    <a:cubicBezTo>
                      <a:pt x="41235" y="177246"/>
                      <a:pt x="53542" y="164939"/>
                      <a:pt x="68725" y="164939"/>
                    </a:cubicBezTo>
                    <a:lnTo>
                      <a:pt x="171812" y="164939"/>
                    </a:lnTo>
                    <a:cubicBezTo>
                      <a:pt x="161048" y="182040"/>
                      <a:pt x="142262" y="192419"/>
                      <a:pt x="122055" y="192429"/>
                    </a:cubicBezTo>
                    <a:lnTo>
                      <a:pt x="68725" y="192429"/>
                    </a:lnTo>
                    <a:cubicBezTo>
                      <a:pt x="64398" y="192429"/>
                      <a:pt x="60325" y="194467"/>
                      <a:pt x="57729" y="197927"/>
                    </a:cubicBezTo>
                    <a:lnTo>
                      <a:pt x="41235" y="219919"/>
                    </a:lnTo>
                    <a:lnTo>
                      <a:pt x="41235" y="192429"/>
                    </a:lnTo>
                    <a:close/>
                    <a:moveTo>
                      <a:pt x="41235" y="265690"/>
                    </a:moveTo>
                    <a:lnTo>
                      <a:pt x="75597" y="219919"/>
                    </a:lnTo>
                    <a:lnTo>
                      <a:pt x="122055" y="219919"/>
                    </a:lnTo>
                    <a:cubicBezTo>
                      <a:pt x="133898" y="219843"/>
                      <a:pt x="145598" y="217316"/>
                      <a:pt x="156417" y="212497"/>
                    </a:cubicBezTo>
                    <a:lnTo>
                      <a:pt x="174148" y="274899"/>
                    </a:lnTo>
                    <a:lnTo>
                      <a:pt x="164939" y="274899"/>
                    </a:lnTo>
                    <a:cubicBezTo>
                      <a:pt x="157349" y="274899"/>
                      <a:pt x="151194" y="281053"/>
                      <a:pt x="151194" y="288644"/>
                    </a:cubicBezTo>
                    <a:cubicBezTo>
                      <a:pt x="151194" y="319008"/>
                      <a:pt x="126579" y="343623"/>
                      <a:pt x="96215" y="343623"/>
                    </a:cubicBezTo>
                    <a:cubicBezTo>
                      <a:pt x="65850" y="343623"/>
                      <a:pt x="41235" y="319008"/>
                      <a:pt x="41235" y="288644"/>
                    </a:cubicBezTo>
                    <a:lnTo>
                      <a:pt x="41235" y="265690"/>
                    </a:lnTo>
                    <a:close/>
                    <a:moveTo>
                      <a:pt x="131127" y="797206"/>
                    </a:moveTo>
                    <a:lnTo>
                      <a:pt x="109959" y="765593"/>
                    </a:lnTo>
                    <a:lnTo>
                      <a:pt x="109959" y="604777"/>
                    </a:lnTo>
                    <a:lnTo>
                      <a:pt x="82470" y="604777"/>
                    </a:lnTo>
                    <a:lnTo>
                      <a:pt x="82470" y="769716"/>
                    </a:lnTo>
                    <a:cubicBezTo>
                      <a:pt x="82490" y="772410"/>
                      <a:pt x="83303" y="775039"/>
                      <a:pt x="84806" y="777276"/>
                    </a:cubicBezTo>
                    <a:lnTo>
                      <a:pt x="98551" y="797206"/>
                    </a:lnTo>
                    <a:lnTo>
                      <a:pt x="27490" y="797206"/>
                    </a:lnTo>
                    <a:lnTo>
                      <a:pt x="27490" y="563542"/>
                    </a:lnTo>
                    <a:lnTo>
                      <a:pt x="164939" y="563542"/>
                    </a:lnTo>
                    <a:lnTo>
                      <a:pt x="164939" y="769716"/>
                    </a:lnTo>
                    <a:cubicBezTo>
                      <a:pt x="164960" y="772410"/>
                      <a:pt x="165772" y="775039"/>
                      <a:pt x="167276" y="777276"/>
                    </a:cubicBezTo>
                    <a:lnTo>
                      <a:pt x="181021" y="797206"/>
                    </a:lnTo>
                    <a:lnTo>
                      <a:pt x="131127" y="797206"/>
                    </a:lnTo>
                    <a:close/>
                    <a:moveTo>
                      <a:pt x="188443" y="430079"/>
                    </a:moveTo>
                    <a:cubicBezTo>
                      <a:pt x="184491" y="426179"/>
                      <a:pt x="178579" y="425040"/>
                      <a:pt x="173461" y="427193"/>
                    </a:cubicBezTo>
                    <a:cubicBezTo>
                      <a:pt x="168329" y="429301"/>
                      <a:pt x="164967" y="434288"/>
                      <a:pt x="164939" y="439838"/>
                    </a:cubicBezTo>
                    <a:lnTo>
                      <a:pt x="164939" y="536052"/>
                    </a:lnTo>
                    <a:lnTo>
                      <a:pt x="27490" y="536052"/>
                    </a:lnTo>
                    <a:lnTo>
                      <a:pt x="27490" y="412348"/>
                    </a:lnTo>
                    <a:cubicBezTo>
                      <a:pt x="27490" y="389574"/>
                      <a:pt x="45951" y="371113"/>
                      <a:pt x="68725" y="371113"/>
                    </a:cubicBezTo>
                    <a:lnTo>
                      <a:pt x="82470" y="371113"/>
                    </a:lnTo>
                    <a:lnTo>
                      <a:pt x="82470" y="508563"/>
                    </a:lnTo>
                    <a:lnTo>
                      <a:pt x="109959" y="508563"/>
                    </a:lnTo>
                    <a:lnTo>
                      <a:pt x="109959" y="371113"/>
                    </a:lnTo>
                    <a:lnTo>
                      <a:pt x="144459" y="371113"/>
                    </a:lnTo>
                    <a:cubicBezTo>
                      <a:pt x="162699" y="371081"/>
                      <a:pt x="180203" y="378300"/>
                      <a:pt x="193116" y="391181"/>
                    </a:cubicBezTo>
                    <a:lnTo>
                      <a:pt x="251395" y="449597"/>
                    </a:lnTo>
                    <a:cubicBezTo>
                      <a:pt x="256740" y="454986"/>
                      <a:pt x="265444" y="455023"/>
                      <a:pt x="270834" y="449676"/>
                    </a:cubicBezTo>
                    <a:cubicBezTo>
                      <a:pt x="270861" y="449650"/>
                      <a:pt x="270887" y="449623"/>
                      <a:pt x="270913" y="449597"/>
                    </a:cubicBezTo>
                    <a:lnTo>
                      <a:pt x="332765" y="387745"/>
                    </a:lnTo>
                    <a:cubicBezTo>
                      <a:pt x="338338" y="381326"/>
                      <a:pt x="348063" y="380640"/>
                      <a:pt x="354482" y="386214"/>
                    </a:cubicBezTo>
                    <a:cubicBezTo>
                      <a:pt x="360901" y="391787"/>
                      <a:pt x="361586" y="401512"/>
                      <a:pt x="356013" y="407931"/>
                    </a:cubicBezTo>
                    <a:cubicBezTo>
                      <a:pt x="355539" y="408477"/>
                      <a:pt x="355028" y="408987"/>
                      <a:pt x="354482" y="409462"/>
                    </a:cubicBezTo>
                    <a:lnTo>
                      <a:pt x="292630" y="471314"/>
                    </a:lnTo>
                    <a:cubicBezTo>
                      <a:pt x="275062" y="488246"/>
                      <a:pt x="247246" y="488246"/>
                      <a:pt x="229678" y="471314"/>
                    </a:cubicBezTo>
                    <a:lnTo>
                      <a:pt x="188443" y="430079"/>
                    </a:lnTo>
                    <a:close/>
                    <a:moveTo>
                      <a:pt x="261154" y="420458"/>
                    </a:moveTo>
                    <a:lnTo>
                      <a:pt x="261154" y="371113"/>
                    </a:lnTo>
                    <a:lnTo>
                      <a:pt x="310498" y="371113"/>
                    </a:lnTo>
                    <a:lnTo>
                      <a:pt x="261154" y="420458"/>
                    </a:lnTo>
                    <a:close/>
                    <a:moveTo>
                      <a:pt x="329878" y="472963"/>
                    </a:moveTo>
                    <a:lnTo>
                      <a:pt x="329878" y="508563"/>
                    </a:lnTo>
                    <a:lnTo>
                      <a:pt x="281771" y="508563"/>
                    </a:lnTo>
                    <a:cubicBezTo>
                      <a:pt x="293186" y="505207"/>
                      <a:pt x="303612" y="499122"/>
                      <a:pt x="312147" y="490832"/>
                    </a:cubicBezTo>
                    <a:lnTo>
                      <a:pt x="329878" y="472963"/>
                    </a:lnTo>
                    <a:close/>
                    <a:moveTo>
                      <a:pt x="240536" y="508563"/>
                    </a:moveTo>
                    <a:lnTo>
                      <a:pt x="192429" y="508563"/>
                    </a:lnTo>
                    <a:lnTo>
                      <a:pt x="192429" y="472963"/>
                    </a:lnTo>
                    <a:lnTo>
                      <a:pt x="210160" y="490832"/>
                    </a:lnTo>
                    <a:cubicBezTo>
                      <a:pt x="218696" y="499122"/>
                      <a:pt x="229121" y="505207"/>
                      <a:pt x="240536" y="508563"/>
                    </a:cubicBezTo>
                    <a:close/>
                    <a:moveTo>
                      <a:pt x="714737" y="591032"/>
                    </a:moveTo>
                    <a:lnTo>
                      <a:pt x="192429" y="591032"/>
                    </a:lnTo>
                    <a:lnTo>
                      <a:pt x="192429" y="536052"/>
                    </a:lnTo>
                    <a:lnTo>
                      <a:pt x="343623" y="536052"/>
                    </a:lnTo>
                    <a:cubicBezTo>
                      <a:pt x="351214" y="536052"/>
                      <a:pt x="357368" y="529898"/>
                      <a:pt x="357368" y="522307"/>
                    </a:cubicBezTo>
                    <a:lnTo>
                      <a:pt x="357368" y="445473"/>
                    </a:lnTo>
                    <a:lnTo>
                      <a:pt x="374000" y="428979"/>
                    </a:lnTo>
                    <a:cubicBezTo>
                      <a:pt x="389717" y="413236"/>
                      <a:pt x="390732" y="388071"/>
                      <a:pt x="376336" y="371113"/>
                    </a:cubicBezTo>
                    <a:lnTo>
                      <a:pt x="563542" y="371113"/>
                    </a:lnTo>
                    <a:lnTo>
                      <a:pt x="563542" y="426093"/>
                    </a:lnTo>
                    <a:lnTo>
                      <a:pt x="481073" y="426093"/>
                    </a:lnTo>
                    <a:cubicBezTo>
                      <a:pt x="473482" y="426093"/>
                      <a:pt x="467328" y="432247"/>
                      <a:pt x="467328" y="439838"/>
                    </a:cubicBezTo>
                    <a:lnTo>
                      <a:pt x="467328" y="522307"/>
                    </a:lnTo>
                    <a:cubicBezTo>
                      <a:pt x="467328" y="529898"/>
                      <a:pt x="473482" y="536052"/>
                      <a:pt x="481073" y="536052"/>
                    </a:cubicBezTo>
                    <a:lnTo>
                      <a:pt x="673502" y="536052"/>
                    </a:lnTo>
                    <a:cubicBezTo>
                      <a:pt x="681092" y="536052"/>
                      <a:pt x="687247" y="529898"/>
                      <a:pt x="687247" y="522307"/>
                    </a:cubicBezTo>
                    <a:lnTo>
                      <a:pt x="687247" y="439838"/>
                    </a:lnTo>
                    <a:cubicBezTo>
                      <a:pt x="687247" y="432247"/>
                      <a:pt x="681092" y="426093"/>
                      <a:pt x="673502" y="426093"/>
                    </a:cubicBezTo>
                    <a:lnTo>
                      <a:pt x="591032" y="426093"/>
                    </a:lnTo>
                    <a:lnTo>
                      <a:pt x="591032" y="357368"/>
                    </a:lnTo>
                    <a:cubicBezTo>
                      <a:pt x="591032" y="349778"/>
                      <a:pt x="584878" y="343623"/>
                      <a:pt x="577287" y="343623"/>
                    </a:cubicBezTo>
                    <a:lnTo>
                      <a:pt x="426093" y="343623"/>
                    </a:lnTo>
                    <a:lnTo>
                      <a:pt x="426093" y="274899"/>
                    </a:lnTo>
                    <a:lnTo>
                      <a:pt x="508563" y="274899"/>
                    </a:lnTo>
                    <a:cubicBezTo>
                      <a:pt x="516153" y="274899"/>
                      <a:pt x="522307" y="268744"/>
                      <a:pt x="522307" y="261154"/>
                    </a:cubicBezTo>
                    <a:lnTo>
                      <a:pt x="522307" y="178684"/>
                    </a:lnTo>
                    <a:cubicBezTo>
                      <a:pt x="522307" y="171094"/>
                      <a:pt x="516153" y="164939"/>
                      <a:pt x="508563" y="164939"/>
                    </a:cubicBezTo>
                    <a:lnTo>
                      <a:pt x="316133" y="164939"/>
                    </a:lnTo>
                    <a:cubicBezTo>
                      <a:pt x="308543" y="164939"/>
                      <a:pt x="302389" y="171094"/>
                      <a:pt x="302389" y="178684"/>
                    </a:cubicBezTo>
                    <a:lnTo>
                      <a:pt x="302389" y="261154"/>
                    </a:lnTo>
                    <a:cubicBezTo>
                      <a:pt x="302389" y="268744"/>
                      <a:pt x="308543" y="274899"/>
                      <a:pt x="316133" y="274899"/>
                    </a:cubicBezTo>
                    <a:lnTo>
                      <a:pt x="398603" y="274899"/>
                    </a:lnTo>
                    <a:lnTo>
                      <a:pt x="398603" y="343623"/>
                    </a:lnTo>
                    <a:lnTo>
                      <a:pt x="247409" y="343623"/>
                    </a:lnTo>
                    <a:cubicBezTo>
                      <a:pt x="239818" y="343623"/>
                      <a:pt x="233664" y="349778"/>
                      <a:pt x="233664" y="357368"/>
                    </a:cubicBezTo>
                    <a:lnTo>
                      <a:pt x="233664" y="392968"/>
                    </a:lnTo>
                    <a:lnTo>
                      <a:pt x="212497" y="371800"/>
                    </a:lnTo>
                    <a:cubicBezTo>
                      <a:pt x="197460" y="356623"/>
                      <a:pt x="177758" y="346941"/>
                      <a:pt x="156555" y="344311"/>
                    </a:cubicBezTo>
                    <a:cubicBezTo>
                      <a:pt x="167436" y="332639"/>
                      <a:pt x="174734" y="318089"/>
                      <a:pt x="177585" y="302389"/>
                    </a:cubicBezTo>
                    <a:lnTo>
                      <a:pt x="192429" y="302389"/>
                    </a:lnTo>
                    <a:cubicBezTo>
                      <a:pt x="196755" y="302389"/>
                      <a:pt x="200829" y="300351"/>
                      <a:pt x="203425" y="296891"/>
                    </a:cubicBezTo>
                    <a:cubicBezTo>
                      <a:pt x="205976" y="293463"/>
                      <a:pt x="206789" y="289044"/>
                      <a:pt x="205624" y="284932"/>
                    </a:cubicBezTo>
                    <a:lnTo>
                      <a:pt x="180471" y="196827"/>
                    </a:lnTo>
                    <a:cubicBezTo>
                      <a:pt x="192953" y="185498"/>
                      <a:pt x="201880" y="170793"/>
                      <a:pt x="206174" y="154493"/>
                    </a:cubicBezTo>
                    <a:cubicBezTo>
                      <a:pt x="207217" y="150382"/>
                      <a:pt x="206305" y="146019"/>
                      <a:pt x="203700" y="142672"/>
                    </a:cubicBezTo>
                    <a:cubicBezTo>
                      <a:pt x="200989" y="139236"/>
                      <a:pt x="196803" y="137296"/>
                      <a:pt x="192429" y="137449"/>
                    </a:cubicBezTo>
                    <a:lnTo>
                      <a:pt x="109959" y="137449"/>
                    </a:lnTo>
                    <a:lnTo>
                      <a:pt x="109959" y="82470"/>
                    </a:lnTo>
                    <a:lnTo>
                      <a:pt x="714737" y="82470"/>
                    </a:lnTo>
                    <a:lnTo>
                      <a:pt x="714737" y="591032"/>
                    </a:lnTo>
                    <a:close/>
                    <a:moveTo>
                      <a:pt x="659757" y="453583"/>
                    </a:moveTo>
                    <a:lnTo>
                      <a:pt x="659757" y="508563"/>
                    </a:lnTo>
                    <a:lnTo>
                      <a:pt x="494818" y="508563"/>
                    </a:lnTo>
                    <a:lnTo>
                      <a:pt x="494818" y="453583"/>
                    </a:lnTo>
                    <a:lnTo>
                      <a:pt x="659757" y="453583"/>
                    </a:lnTo>
                    <a:close/>
                    <a:moveTo>
                      <a:pt x="329878" y="247409"/>
                    </a:moveTo>
                    <a:lnTo>
                      <a:pt x="329878" y="192429"/>
                    </a:lnTo>
                    <a:lnTo>
                      <a:pt x="494818" y="192429"/>
                    </a:lnTo>
                    <a:lnTo>
                      <a:pt x="494818" y="247409"/>
                    </a:lnTo>
                    <a:lnTo>
                      <a:pt x="329878" y="247409"/>
                    </a:lnTo>
                    <a:close/>
                    <a:moveTo>
                      <a:pt x="82470" y="54980"/>
                    </a:moveTo>
                    <a:lnTo>
                      <a:pt x="82470" y="27490"/>
                    </a:lnTo>
                    <a:lnTo>
                      <a:pt x="742226" y="27490"/>
                    </a:lnTo>
                    <a:lnTo>
                      <a:pt x="742226" y="54980"/>
                    </a:lnTo>
                    <a:lnTo>
                      <a:pt x="82470" y="54980"/>
                    </a:lnTo>
                    <a:close/>
                  </a:path>
                </a:pathLst>
              </a:custGeom>
              <a:grpFill/>
              <a:ln w="1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="" xmlns:a16="http://schemas.microsoft.com/office/drawing/2014/main" id="{841FF2E5-D009-4C45-A064-98307E401889}"/>
                  </a:ext>
                </a:extLst>
              </p:cNvPr>
              <p:cNvSpPr/>
              <p:nvPr/>
            </p:nvSpPr>
            <p:spPr>
              <a:xfrm>
                <a:off x="1385458" y="2971102"/>
                <a:ext cx="137449" cy="27489"/>
              </a:xfrm>
              <a:custGeom>
                <a:avLst/>
                <a:gdLst>
                  <a:gd name="connsiteX0" fmla="*/ 0 w 137449"/>
                  <a:gd name="connsiteY0" fmla="*/ 0 h 27489"/>
                  <a:gd name="connsiteX1" fmla="*/ 137449 w 137449"/>
                  <a:gd name="connsiteY1" fmla="*/ 0 h 27489"/>
                  <a:gd name="connsiteX2" fmla="*/ 137449 w 137449"/>
                  <a:gd name="connsiteY2" fmla="*/ 27490 h 27489"/>
                  <a:gd name="connsiteX3" fmla="*/ 0 w 137449"/>
                  <a:gd name="connsiteY3" fmla="*/ 27490 h 27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37449" h="27489">
                    <a:moveTo>
                      <a:pt x="0" y="0"/>
                    </a:moveTo>
                    <a:lnTo>
                      <a:pt x="137449" y="0"/>
                    </a:lnTo>
                    <a:lnTo>
                      <a:pt x="137449" y="27490"/>
                    </a:lnTo>
                    <a:lnTo>
                      <a:pt x="0" y="27490"/>
                    </a:lnTo>
                    <a:close/>
                  </a:path>
                </a:pathLst>
              </a:custGeom>
              <a:grpFill/>
              <a:ln w="1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="" xmlns:a16="http://schemas.microsoft.com/office/drawing/2014/main" id="{1EBC1445-4122-427A-ADAC-D865DE3A267A}"/>
                  </a:ext>
                </a:extLst>
              </p:cNvPr>
              <p:cNvSpPr/>
              <p:nvPr/>
            </p:nvSpPr>
            <p:spPr>
              <a:xfrm>
                <a:off x="1550397" y="2971102"/>
                <a:ext cx="54979" cy="27489"/>
              </a:xfrm>
              <a:custGeom>
                <a:avLst/>
                <a:gdLst>
                  <a:gd name="connsiteX0" fmla="*/ 0 w 54979"/>
                  <a:gd name="connsiteY0" fmla="*/ 0 h 27489"/>
                  <a:gd name="connsiteX1" fmla="*/ 54980 w 54979"/>
                  <a:gd name="connsiteY1" fmla="*/ 0 h 27489"/>
                  <a:gd name="connsiteX2" fmla="*/ 54980 w 54979"/>
                  <a:gd name="connsiteY2" fmla="*/ 27490 h 27489"/>
                  <a:gd name="connsiteX3" fmla="*/ 0 w 54979"/>
                  <a:gd name="connsiteY3" fmla="*/ 27490 h 27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979" h="27489">
                    <a:moveTo>
                      <a:pt x="0" y="0"/>
                    </a:moveTo>
                    <a:lnTo>
                      <a:pt x="54980" y="0"/>
                    </a:lnTo>
                    <a:lnTo>
                      <a:pt x="54980" y="27490"/>
                    </a:lnTo>
                    <a:lnTo>
                      <a:pt x="0" y="27490"/>
                    </a:lnTo>
                    <a:close/>
                  </a:path>
                </a:pathLst>
              </a:custGeom>
              <a:grpFill/>
              <a:ln w="1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64" name="组合 163">
            <a:extLst>
              <a:ext uri="{FF2B5EF4-FFF2-40B4-BE49-F238E27FC236}">
                <a16:creationId xmlns="" xmlns:a16="http://schemas.microsoft.com/office/drawing/2014/main" id="{640D73E6-B875-4D0C-8370-4122BCCBD7C3}"/>
              </a:ext>
            </a:extLst>
          </p:cNvPr>
          <p:cNvGrpSpPr/>
          <p:nvPr/>
        </p:nvGrpSpPr>
        <p:grpSpPr>
          <a:xfrm>
            <a:off x="0" y="196591"/>
            <a:ext cx="12239382" cy="523402"/>
            <a:chOff x="0" y="196591"/>
            <a:chExt cx="12239382" cy="523402"/>
          </a:xfrm>
        </p:grpSpPr>
        <p:pic>
          <p:nvPicPr>
            <p:cNvPr id="165" name="图片 164" descr="图片包含 游戏机, 钟表&#10;&#10;描述已自动生成">
              <a:extLst>
                <a:ext uri="{FF2B5EF4-FFF2-40B4-BE49-F238E27FC236}">
                  <a16:creationId xmlns="" xmlns:a16="http://schemas.microsoft.com/office/drawing/2014/main" id="{AC88A2FA-8130-4689-8EB3-A83D61D2680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52150" y="196591"/>
              <a:ext cx="1838744" cy="523220"/>
            </a:xfrm>
            <a:prstGeom prst="rect">
              <a:avLst/>
            </a:prstGeom>
          </p:spPr>
        </p:pic>
        <p:grpSp>
          <p:nvGrpSpPr>
            <p:cNvPr id="166" name="组合 165">
              <a:extLst>
                <a:ext uri="{FF2B5EF4-FFF2-40B4-BE49-F238E27FC236}">
                  <a16:creationId xmlns="" xmlns:a16="http://schemas.microsoft.com/office/drawing/2014/main" id="{A2F03903-3376-41EF-9885-D3180492639E}"/>
                </a:ext>
              </a:extLst>
            </p:cNvPr>
            <p:cNvGrpSpPr/>
            <p:nvPr/>
          </p:nvGrpSpPr>
          <p:grpSpPr>
            <a:xfrm>
              <a:off x="401106" y="196591"/>
              <a:ext cx="2878393" cy="523220"/>
              <a:chOff x="401106" y="196591"/>
              <a:chExt cx="2878393" cy="523220"/>
            </a:xfrm>
          </p:grpSpPr>
          <p:sp>
            <p:nvSpPr>
              <p:cNvPr id="253" name="文本框 252">
                <a:extLst>
                  <a:ext uri="{FF2B5EF4-FFF2-40B4-BE49-F238E27FC236}">
                    <a16:creationId xmlns="" xmlns:a16="http://schemas.microsoft.com/office/drawing/2014/main" id="{8C20FFF8-9CA1-4DDD-A832-30FB51D1573D}"/>
                  </a:ext>
                </a:extLst>
              </p:cNvPr>
              <p:cNvSpPr txBox="1"/>
              <p:nvPr/>
            </p:nvSpPr>
            <p:spPr>
              <a:xfrm>
                <a:off x="646027" y="196591"/>
                <a:ext cx="263347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4271ED"/>
                    </a:solidFill>
                    <a:latin typeface="+mj-ea"/>
                    <a:ea typeface="+mj-ea"/>
                  </a:rPr>
                  <a:t>请输入大标题</a:t>
                </a:r>
              </a:p>
            </p:txBody>
          </p:sp>
          <p:grpSp>
            <p:nvGrpSpPr>
              <p:cNvPr id="254" name="组合 253">
                <a:extLst>
                  <a:ext uri="{FF2B5EF4-FFF2-40B4-BE49-F238E27FC236}">
                    <a16:creationId xmlns="" xmlns:a16="http://schemas.microsoft.com/office/drawing/2014/main" id="{D6409D32-FE9B-4891-8F70-EDE7931D792C}"/>
                  </a:ext>
                </a:extLst>
              </p:cNvPr>
              <p:cNvGrpSpPr/>
              <p:nvPr/>
            </p:nvGrpSpPr>
            <p:grpSpPr>
              <a:xfrm>
                <a:off x="401106" y="260985"/>
                <a:ext cx="200422" cy="334372"/>
                <a:chOff x="269661" y="296863"/>
                <a:chExt cx="200422" cy="298494"/>
              </a:xfrm>
            </p:grpSpPr>
            <p:sp>
              <p:nvSpPr>
                <p:cNvPr id="261" name="矩形: 圆角 260">
                  <a:extLst>
                    <a:ext uri="{FF2B5EF4-FFF2-40B4-BE49-F238E27FC236}">
                      <a16:creationId xmlns="" xmlns:a16="http://schemas.microsoft.com/office/drawing/2014/main" id="{FF9C5E7B-A522-4243-9B7A-2E96BF2C597C}"/>
                    </a:ext>
                  </a:extLst>
                </p:cNvPr>
                <p:cNvSpPr/>
                <p:nvPr/>
              </p:nvSpPr>
              <p:spPr>
                <a:xfrm>
                  <a:off x="269661" y="296863"/>
                  <a:ext cx="39815" cy="29849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2" name="矩形: 圆角 261">
                  <a:extLst>
                    <a:ext uri="{FF2B5EF4-FFF2-40B4-BE49-F238E27FC236}">
                      <a16:creationId xmlns="" xmlns:a16="http://schemas.microsoft.com/office/drawing/2014/main" id="{4AAB5B49-2631-44AF-A836-4BE964BF4F50}"/>
                    </a:ext>
                  </a:extLst>
                </p:cNvPr>
                <p:cNvSpPr/>
                <p:nvPr/>
              </p:nvSpPr>
              <p:spPr>
                <a:xfrm>
                  <a:off x="353975" y="466567"/>
                  <a:ext cx="31794" cy="12879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lt1">
                        <a:lumMod val="100000"/>
                      </a:schemeClr>
                    </a:solidFill>
                  </a:endParaRPr>
                </a:p>
              </p:txBody>
            </p:sp>
            <p:sp>
              <p:nvSpPr>
                <p:cNvPr id="263" name="矩形: 圆角 262">
                  <a:extLst>
                    <a:ext uri="{FF2B5EF4-FFF2-40B4-BE49-F238E27FC236}">
                      <a16:creationId xmlns="" xmlns:a16="http://schemas.microsoft.com/office/drawing/2014/main" id="{43316902-A0AC-41F8-8A05-B8602F63ED96}"/>
                    </a:ext>
                  </a:extLst>
                </p:cNvPr>
                <p:cNvSpPr/>
                <p:nvPr/>
              </p:nvSpPr>
              <p:spPr>
                <a:xfrm>
                  <a:off x="430268" y="405187"/>
                  <a:ext cx="39815" cy="19017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69" name="组合 168">
              <a:extLst>
                <a:ext uri="{FF2B5EF4-FFF2-40B4-BE49-F238E27FC236}">
                  <a16:creationId xmlns="" xmlns:a16="http://schemas.microsoft.com/office/drawing/2014/main" id="{FEBA7689-D73E-41ED-B4EE-44AE41530AB3}"/>
                </a:ext>
              </a:extLst>
            </p:cNvPr>
            <p:cNvGrpSpPr/>
            <p:nvPr/>
          </p:nvGrpSpPr>
          <p:grpSpPr>
            <a:xfrm>
              <a:off x="0" y="291751"/>
              <a:ext cx="12239382" cy="428242"/>
              <a:chOff x="0" y="309367"/>
              <a:chExt cx="12239382" cy="428242"/>
            </a:xfrm>
          </p:grpSpPr>
          <p:sp>
            <p:nvSpPr>
              <p:cNvPr id="178" name="矩形: 圆角 177">
                <a:extLst>
                  <a:ext uri="{FF2B5EF4-FFF2-40B4-BE49-F238E27FC236}">
                    <a16:creationId xmlns="" xmlns:a16="http://schemas.microsoft.com/office/drawing/2014/main" id="{522990E9-39FF-49DB-ACAE-F060C2D367D0}"/>
                  </a:ext>
                </a:extLst>
              </p:cNvPr>
              <p:cNvSpPr/>
              <p:nvPr/>
            </p:nvSpPr>
            <p:spPr>
              <a:xfrm>
                <a:off x="12165196" y="309367"/>
                <a:ext cx="74186" cy="295939"/>
              </a:xfrm>
              <a:prstGeom prst="roundRect">
                <a:avLst>
                  <a:gd name="adj" fmla="val 50000"/>
                </a:avLst>
              </a:prstGeom>
              <a:solidFill>
                <a:srgbClr val="4271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80" name="直接连接符 179">
                <a:extLst>
                  <a:ext uri="{FF2B5EF4-FFF2-40B4-BE49-F238E27FC236}">
                    <a16:creationId xmlns="" xmlns:a16="http://schemas.microsoft.com/office/drawing/2014/main" id="{E589EE38-EB96-4496-9BCF-D0AB7A8B818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722099"/>
                <a:ext cx="12212578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84" name="组合 183">
                <a:extLst>
                  <a:ext uri="{FF2B5EF4-FFF2-40B4-BE49-F238E27FC236}">
                    <a16:creationId xmlns="" xmlns:a16="http://schemas.microsoft.com/office/drawing/2014/main" id="{F242A4E4-5863-430C-B29B-B5B8A2B0257C}"/>
                  </a:ext>
                </a:extLst>
              </p:cNvPr>
              <p:cNvGrpSpPr/>
              <p:nvPr/>
            </p:nvGrpSpPr>
            <p:grpSpPr>
              <a:xfrm>
                <a:off x="3588643" y="370686"/>
                <a:ext cx="5014714" cy="246221"/>
                <a:chOff x="4686300" y="405641"/>
                <a:chExt cx="5014714" cy="246221"/>
              </a:xfrm>
            </p:grpSpPr>
            <p:sp>
              <p:nvSpPr>
                <p:cNvPr id="202" name="文本框 201">
                  <a:extLst>
                    <a:ext uri="{FF2B5EF4-FFF2-40B4-BE49-F238E27FC236}">
                      <a16:creationId xmlns="" xmlns:a16="http://schemas.microsoft.com/office/drawing/2014/main" id="{A1022D56-FED8-44BA-86A7-C70A2CBDFDAD}"/>
                    </a:ext>
                  </a:extLst>
                </p:cNvPr>
                <p:cNvSpPr txBox="1"/>
                <p:nvPr/>
              </p:nvSpPr>
              <p:spPr>
                <a:xfrm>
                  <a:off x="468630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rgbClr val="4271ED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课题背景</a:t>
                  </a:r>
                </a:p>
              </p:txBody>
            </p:sp>
            <p:sp>
              <p:nvSpPr>
                <p:cNvPr id="203" name="文本框 202">
                  <a:extLst>
                    <a:ext uri="{FF2B5EF4-FFF2-40B4-BE49-F238E27FC236}">
                      <a16:creationId xmlns="" xmlns:a16="http://schemas.microsoft.com/office/drawing/2014/main" id="{FEC5A549-0199-4838-B645-187DE724A950}"/>
                    </a:ext>
                  </a:extLst>
                </p:cNvPr>
                <p:cNvSpPr txBox="1"/>
                <p:nvPr/>
              </p:nvSpPr>
              <p:spPr>
                <a:xfrm>
                  <a:off x="552413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课题概述</a:t>
                  </a:r>
                </a:p>
              </p:txBody>
            </p:sp>
            <p:sp>
              <p:nvSpPr>
                <p:cNvPr id="204" name="文本框 203">
                  <a:extLst>
                    <a:ext uri="{FF2B5EF4-FFF2-40B4-BE49-F238E27FC236}">
                      <a16:creationId xmlns="" xmlns:a16="http://schemas.microsoft.com/office/drawing/2014/main" id="{D7EF2F63-893E-4968-B43A-72CB6C536AFE}"/>
                    </a:ext>
                  </a:extLst>
                </p:cNvPr>
                <p:cNvSpPr txBox="1"/>
                <p:nvPr/>
              </p:nvSpPr>
              <p:spPr>
                <a:xfrm>
                  <a:off x="636196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研究方法</a:t>
                  </a:r>
                </a:p>
              </p:txBody>
            </p:sp>
            <p:sp>
              <p:nvSpPr>
                <p:cNvPr id="205" name="文本框 204">
                  <a:extLst>
                    <a:ext uri="{FF2B5EF4-FFF2-40B4-BE49-F238E27FC236}">
                      <a16:creationId xmlns="" xmlns:a16="http://schemas.microsoft.com/office/drawing/2014/main" id="{FC5FD11B-1857-472E-A359-B6CA6212F18D}"/>
                    </a:ext>
                  </a:extLst>
                </p:cNvPr>
                <p:cNvSpPr txBox="1"/>
                <p:nvPr/>
              </p:nvSpPr>
              <p:spPr>
                <a:xfrm>
                  <a:off x="719979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研究过程</a:t>
                  </a:r>
                </a:p>
              </p:txBody>
            </p:sp>
            <p:sp>
              <p:nvSpPr>
                <p:cNvPr id="206" name="文本框 205">
                  <a:extLst>
                    <a:ext uri="{FF2B5EF4-FFF2-40B4-BE49-F238E27FC236}">
                      <a16:creationId xmlns="" xmlns:a16="http://schemas.microsoft.com/office/drawing/2014/main" id="{DB23C534-ABBB-41E5-80F0-F817AD1B3D33}"/>
                    </a:ext>
                  </a:extLst>
                </p:cNvPr>
                <p:cNvSpPr txBox="1"/>
                <p:nvPr/>
              </p:nvSpPr>
              <p:spPr>
                <a:xfrm>
                  <a:off x="803762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结论分析</a:t>
                  </a:r>
                </a:p>
              </p:txBody>
            </p:sp>
            <p:sp>
              <p:nvSpPr>
                <p:cNvPr id="207" name="文本框 206">
                  <a:extLst>
                    <a:ext uri="{FF2B5EF4-FFF2-40B4-BE49-F238E27FC236}">
                      <a16:creationId xmlns="" xmlns:a16="http://schemas.microsoft.com/office/drawing/2014/main" id="{C8C462BC-5E45-4B6F-91AC-EA96C186B33B}"/>
                    </a:ext>
                  </a:extLst>
                </p:cNvPr>
                <p:cNvSpPr txBox="1"/>
                <p:nvPr/>
              </p:nvSpPr>
              <p:spPr>
                <a:xfrm>
                  <a:off x="887545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未来规划</a:t>
                  </a:r>
                </a:p>
              </p:txBody>
            </p:sp>
            <p:cxnSp>
              <p:nvCxnSpPr>
                <p:cNvPr id="208" name="直接连接符 207">
                  <a:extLst>
                    <a:ext uri="{FF2B5EF4-FFF2-40B4-BE49-F238E27FC236}">
                      <a16:creationId xmlns="" xmlns:a16="http://schemas.microsoft.com/office/drawing/2014/main" id="{D74A558D-75EC-4921-8600-0F1A210674E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1799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9" name="直接连接符 208">
                  <a:extLst>
                    <a:ext uri="{FF2B5EF4-FFF2-40B4-BE49-F238E27FC236}">
                      <a16:creationId xmlns="" xmlns:a16="http://schemas.microsoft.com/office/drawing/2014/main" id="{298AA1D3-A800-40CF-B1A9-659D915D04C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35582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0" name="直接连接符 249">
                  <a:extLst>
                    <a:ext uri="{FF2B5EF4-FFF2-40B4-BE49-F238E27FC236}">
                      <a16:creationId xmlns="" xmlns:a16="http://schemas.microsoft.com/office/drawing/2014/main" id="{B1B2415E-E559-4870-B918-531AF4819D6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19365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1" name="直接连接符 250">
                  <a:extLst>
                    <a:ext uri="{FF2B5EF4-FFF2-40B4-BE49-F238E27FC236}">
                      <a16:creationId xmlns="" xmlns:a16="http://schemas.microsoft.com/office/drawing/2014/main" id="{922917EF-5649-4D73-8189-5D04CCCB7A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03148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52" name="直接连接符 251">
                  <a:extLst>
                    <a:ext uri="{FF2B5EF4-FFF2-40B4-BE49-F238E27FC236}">
                      <a16:creationId xmlns="" xmlns:a16="http://schemas.microsoft.com/office/drawing/2014/main" id="{EBCF6399-688B-4DA4-A395-D8C8A101E7F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6931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90" name="矩形: 圆角 189">
                <a:extLst>
                  <a:ext uri="{FF2B5EF4-FFF2-40B4-BE49-F238E27FC236}">
                    <a16:creationId xmlns="" xmlns:a16="http://schemas.microsoft.com/office/drawing/2014/main" id="{E45D091C-2CF1-4E05-A9DD-860C2622D552}"/>
                  </a:ext>
                </a:extLst>
              </p:cNvPr>
              <p:cNvSpPr/>
              <p:nvPr/>
            </p:nvSpPr>
            <p:spPr>
              <a:xfrm rot="5400000">
                <a:off x="3976854" y="484753"/>
                <a:ext cx="31018" cy="474693"/>
              </a:xfrm>
              <a:prstGeom prst="roundRect">
                <a:avLst>
                  <a:gd name="adj" fmla="val 50000"/>
                </a:avLst>
              </a:prstGeom>
              <a:solidFill>
                <a:srgbClr val="4271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9667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5" descr="雪山的风景&#10;&#10;描述已自动生成">
            <a:extLst>
              <a:ext uri="{FF2B5EF4-FFF2-40B4-BE49-F238E27FC236}">
                <a16:creationId xmlns="" xmlns:a16="http://schemas.microsoft.com/office/drawing/2014/main" id="{2571351C-A7D0-45EA-A03A-C6D1FD30523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94"/>
            <a:ext cx="12191122" cy="6857506"/>
          </a:xfrm>
          <a:prstGeom prst="rect">
            <a:avLst/>
          </a:prstGeom>
        </p:spPr>
      </p:pic>
      <p:grpSp>
        <p:nvGrpSpPr>
          <p:cNvPr id="52" name="组合 51">
            <a:extLst>
              <a:ext uri="{FF2B5EF4-FFF2-40B4-BE49-F238E27FC236}">
                <a16:creationId xmlns="" xmlns:a16="http://schemas.microsoft.com/office/drawing/2014/main" id="{CB2B2005-313B-4B31-B07A-109E279F1D38}"/>
              </a:ext>
            </a:extLst>
          </p:cNvPr>
          <p:cNvGrpSpPr/>
          <p:nvPr/>
        </p:nvGrpSpPr>
        <p:grpSpPr>
          <a:xfrm>
            <a:off x="3176954" y="1147307"/>
            <a:ext cx="5838093" cy="3404935"/>
            <a:chOff x="3168435" y="1457366"/>
            <a:chExt cx="5838093" cy="3404935"/>
          </a:xfrm>
        </p:grpSpPr>
        <p:sp>
          <p:nvSpPr>
            <p:cNvPr id="53" name="矩形 52">
              <a:extLst>
                <a:ext uri="{FF2B5EF4-FFF2-40B4-BE49-F238E27FC236}">
                  <a16:creationId xmlns="" xmlns:a16="http://schemas.microsoft.com/office/drawing/2014/main" id="{6F463B28-ADD8-4714-8B11-82E91352426F}"/>
                </a:ext>
              </a:extLst>
            </p:cNvPr>
            <p:cNvSpPr/>
            <p:nvPr/>
          </p:nvSpPr>
          <p:spPr>
            <a:xfrm>
              <a:off x="3168435" y="1457366"/>
              <a:ext cx="5838093" cy="34049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>
              <a:extLst>
                <a:ext uri="{FF2B5EF4-FFF2-40B4-BE49-F238E27FC236}">
                  <a16:creationId xmlns="" xmlns:a16="http://schemas.microsoft.com/office/drawing/2014/main" id="{2FC9115D-6550-455D-8BA1-277C759BD4EA}"/>
                </a:ext>
              </a:extLst>
            </p:cNvPr>
            <p:cNvSpPr/>
            <p:nvPr/>
          </p:nvSpPr>
          <p:spPr>
            <a:xfrm>
              <a:off x="3168435" y="1457366"/>
              <a:ext cx="5838093" cy="3404934"/>
            </a:xfrm>
            <a:prstGeom prst="rect">
              <a:avLst/>
            </a:prstGeom>
            <a:blipFill>
              <a:blip r:embed="rId3" cstate="email">
                <a:alphaModFix amt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E6AA5775-2635-46E4-8F86-27ED8490E68E}"/>
              </a:ext>
            </a:extLst>
          </p:cNvPr>
          <p:cNvSpPr/>
          <p:nvPr/>
        </p:nvSpPr>
        <p:spPr>
          <a:xfrm>
            <a:off x="497840" y="5989320"/>
            <a:ext cx="11196320" cy="868679"/>
          </a:xfrm>
          <a:prstGeom prst="rect">
            <a:avLst/>
          </a:prstGeom>
          <a:gradFill>
            <a:gsLst>
              <a:gs pos="0">
                <a:srgbClr val="3E8FFB"/>
              </a:gs>
              <a:gs pos="100000">
                <a:srgbClr val="4271E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梯形 4">
            <a:extLst>
              <a:ext uri="{FF2B5EF4-FFF2-40B4-BE49-F238E27FC236}">
                <a16:creationId xmlns="" xmlns:a16="http://schemas.microsoft.com/office/drawing/2014/main" id="{9053F195-0D64-4954-A936-359F6960404D}"/>
              </a:ext>
            </a:extLst>
          </p:cNvPr>
          <p:cNvSpPr/>
          <p:nvPr/>
        </p:nvSpPr>
        <p:spPr>
          <a:xfrm>
            <a:off x="497840" y="5257800"/>
            <a:ext cx="11196320" cy="731520"/>
          </a:xfrm>
          <a:prstGeom prst="trapezoid">
            <a:avLst>
              <a:gd name="adj" fmla="val 117708"/>
            </a:avLst>
          </a:prstGeom>
          <a:gradFill>
            <a:gsLst>
              <a:gs pos="100000">
                <a:srgbClr val="4271ED"/>
              </a:gs>
              <a:gs pos="0">
                <a:srgbClr val="3E8FF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电脑的屏幕&#10;&#10;描述已自动生成">
            <a:extLst>
              <a:ext uri="{FF2B5EF4-FFF2-40B4-BE49-F238E27FC236}">
                <a16:creationId xmlns="" xmlns:a16="http://schemas.microsoft.com/office/drawing/2014/main" id="{015D2D3A-AC35-43F5-92A9-BA88A1C3794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0205" y="619131"/>
            <a:ext cx="6911591" cy="5392560"/>
          </a:xfrm>
          <a:prstGeom prst="rect">
            <a:avLst/>
          </a:prstGeom>
        </p:spPr>
      </p:pic>
      <p:sp>
        <p:nvSpPr>
          <p:cNvPr id="8" name="文本占位符 4">
            <a:extLst>
              <a:ext uri="{FF2B5EF4-FFF2-40B4-BE49-F238E27FC236}">
                <a16:creationId xmlns="" xmlns:a16="http://schemas.microsoft.com/office/drawing/2014/main" id="{0F74C311-4D7E-49C8-A794-5D6C45B45744}"/>
              </a:ext>
            </a:extLst>
          </p:cNvPr>
          <p:cNvSpPr txBox="1">
            <a:spLocks/>
          </p:cNvSpPr>
          <p:nvPr/>
        </p:nvSpPr>
        <p:spPr>
          <a:xfrm>
            <a:off x="4173690" y="3906776"/>
            <a:ext cx="3827309" cy="26901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en-US" altLang="zh-CN" sz="1200" dirty="0">
                <a:gradFill>
                  <a:gsLst>
                    <a:gs pos="100000">
                      <a:srgbClr val="4271ED"/>
                    </a:gs>
                    <a:gs pos="0">
                      <a:srgbClr val="3E8FFB"/>
                    </a:gs>
                  </a:gsLst>
                  <a:lin ang="5400000" scaled="0"/>
                </a:gra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BACKGROUND OF PROJECT</a:t>
            </a:r>
            <a:endParaRPr lang="zh-CN" altLang="en-US" sz="1200" dirty="0">
              <a:gradFill>
                <a:gsLst>
                  <a:gs pos="100000">
                    <a:srgbClr val="4271ED"/>
                  </a:gs>
                  <a:gs pos="0">
                    <a:srgbClr val="3E8FFB"/>
                  </a:gs>
                </a:gsLst>
                <a:lin ang="5400000" scaled="0"/>
              </a:gra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3739FA7E-299C-4B4C-88A5-735B054686BB}"/>
              </a:ext>
            </a:extLst>
          </p:cNvPr>
          <p:cNvSpPr txBox="1"/>
          <p:nvPr/>
        </p:nvSpPr>
        <p:spPr>
          <a:xfrm>
            <a:off x="4991100" y="2367892"/>
            <a:ext cx="2209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gradFill>
                  <a:gsLst>
                    <a:gs pos="0">
                      <a:srgbClr val="4271ED"/>
                    </a:gs>
                    <a:gs pos="100000">
                      <a:srgbClr val="3E8FFB"/>
                    </a:gs>
                  </a:gsLst>
                  <a:lin ang="2700000"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PART 02</a:t>
            </a:r>
            <a:endParaRPr lang="zh-CN" altLang="en-US" sz="4000" dirty="0">
              <a:gradFill>
                <a:gsLst>
                  <a:gs pos="0">
                    <a:srgbClr val="4271ED"/>
                  </a:gs>
                  <a:gs pos="100000">
                    <a:srgbClr val="3E8FFB"/>
                  </a:gs>
                </a:gsLst>
                <a:lin ang="2700000" scaled="0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弧形 10">
            <a:extLst>
              <a:ext uri="{FF2B5EF4-FFF2-40B4-BE49-F238E27FC236}">
                <a16:creationId xmlns="" xmlns:a16="http://schemas.microsoft.com/office/drawing/2014/main" id="{F925B4B3-679B-496E-B175-96078B84CB7C}"/>
              </a:ext>
            </a:extLst>
          </p:cNvPr>
          <p:cNvSpPr/>
          <p:nvPr/>
        </p:nvSpPr>
        <p:spPr>
          <a:xfrm>
            <a:off x="5678529" y="1630680"/>
            <a:ext cx="834942" cy="834942"/>
          </a:xfrm>
          <a:prstGeom prst="arc">
            <a:avLst>
              <a:gd name="adj1" fmla="val 7096895"/>
              <a:gd name="adj2" fmla="val 3744162"/>
            </a:avLst>
          </a:prstGeom>
          <a:ln w="9525">
            <a:solidFill>
              <a:srgbClr val="4271ED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1FD03684-AE9E-4A30-921A-E142B634168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835654" y="3490904"/>
            <a:ext cx="3090046" cy="1432317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F3764BB8-F127-4FDE-8B6B-5EFE6DD9DF35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04195" y="1275976"/>
            <a:ext cx="470615" cy="355362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EC85AFD3-4E5A-4AAA-B016-BA917C3635D5}"/>
              </a:ext>
            </a:extLst>
          </p:cNvPr>
          <p:cNvSpPr txBox="1"/>
          <p:nvPr/>
        </p:nvSpPr>
        <p:spPr>
          <a:xfrm>
            <a:off x="4245407" y="3115803"/>
            <a:ext cx="3701186" cy="748727"/>
          </a:xfrm>
          <a:custGeom>
            <a:avLst/>
            <a:gdLst/>
            <a:ahLst/>
            <a:cxnLst/>
            <a:rect l="l" t="t" r="r" b="b"/>
            <a:pathLst>
              <a:path w="3701186" h="663854">
                <a:moveTo>
                  <a:pt x="633679" y="477317"/>
                </a:moveTo>
                <a:lnTo>
                  <a:pt x="750722" y="477317"/>
                </a:lnTo>
                <a:lnTo>
                  <a:pt x="790956" y="660197"/>
                </a:lnTo>
                <a:lnTo>
                  <a:pt x="673913" y="660197"/>
                </a:lnTo>
                <a:close/>
                <a:moveTo>
                  <a:pt x="292608" y="477317"/>
                </a:moveTo>
                <a:lnTo>
                  <a:pt x="409651" y="477317"/>
                </a:lnTo>
                <a:lnTo>
                  <a:pt x="369418" y="660197"/>
                </a:lnTo>
                <a:lnTo>
                  <a:pt x="252374" y="660197"/>
                </a:lnTo>
                <a:close/>
                <a:moveTo>
                  <a:pt x="950976" y="339242"/>
                </a:moveTo>
                <a:lnTo>
                  <a:pt x="1368856" y="339242"/>
                </a:lnTo>
                <a:lnTo>
                  <a:pt x="1368856" y="407822"/>
                </a:lnTo>
                <a:lnTo>
                  <a:pt x="1230782" y="407822"/>
                </a:lnTo>
                <a:lnTo>
                  <a:pt x="1230782" y="467258"/>
                </a:lnTo>
                <a:lnTo>
                  <a:pt x="1368856" y="467258"/>
                </a:lnTo>
                <a:lnTo>
                  <a:pt x="1368856" y="534924"/>
                </a:lnTo>
                <a:lnTo>
                  <a:pt x="1230782" y="534924"/>
                </a:lnTo>
                <a:lnTo>
                  <a:pt x="1230782" y="587959"/>
                </a:lnTo>
                <a:lnTo>
                  <a:pt x="1757477" y="587959"/>
                </a:lnTo>
                <a:lnTo>
                  <a:pt x="1757477" y="661111"/>
                </a:lnTo>
                <a:lnTo>
                  <a:pt x="1122883" y="661111"/>
                </a:lnTo>
                <a:lnTo>
                  <a:pt x="1077163" y="628193"/>
                </a:lnTo>
                <a:lnTo>
                  <a:pt x="1074420" y="662940"/>
                </a:lnTo>
                <a:lnTo>
                  <a:pt x="950976" y="662940"/>
                </a:lnTo>
                <a:lnTo>
                  <a:pt x="975665" y="442570"/>
                </a:lnTo>
                <a:lnTo>
                  <a:pt x="1098194" y="442570"/>
                </a:lnTo>
                <a:lnTo>
                  <a:pt x="1087221" y="542239"/>
                </a:lnTo>
                <a:lnTo>
                  <a:pt x="1121054" y="573329"/>
                </a:lnTo>
                <a:lnTo>
                  <a:pt x="1121054" y="407822"/>
                </a:lnTo>
                <a:lnTo>
                  <a:pt x="950976" y="407822"/>
                </a:lnTo>
                <a:close/>
                <a:moveTo>
                  <a:pt x="3175406" y="274320"/>
                </a:moveTo>
                <a:lnTo>
                  <a:pt x="3292449" y="274320"/>
                </a:lnTo>
                <a:lnTo>
                  <a:pt x="3292449" y="450799"/>
                </a:lnTo>
                <a:lnTo>
                  <a:pt x="3483559" y="279806"/>
                </a:lnTo>
                <a:lnTo>
                  <a:pt x="3640836" y="279806"/>
                </a:lnTo>
                <a:lnTo>
                  <a:pt x="3373831" y="519379"/>
                </a:lnTo>
                <a:lnTo>
                  <a:pt x="3292449" y="519379"/>
                </a:lnTo>
                <a:lnTo>
                  <a:pt x="3292449" y="547726"/>
                </a:lnTo>
                <a:cubicBezTo>
                  <a:pt x="3292449" y="555650"/>
                  <a:pt x="3295193" y="562356"/>
                  <a:pt x="3300679" y="567842"/>
                </a:cubicBezTo>
                <a:cubicBezTo>
                  <a:pt x="3306165" y="573329"/>
                  <a:pt x="3313176" y="576072"/>
                  <a:pt x="3321710" y="576072"/>
                </a:cubicBezTo>
                <a:lnTo>
                  <a:pt x="3701186" y="576072"/>
                </a:lnTo>
                <a:lnTo>
                  <a:pt x="3663696" y="659282"/>
                </a:lnTo>
                <a:lnTo>
                  <a:pt x="3276776" y="659282"/>
                </a:lnTo>
                <a:cubicBezTo>
                  <a:pt x="3262650" y="659282"/>
                  <a:pt x="3249444" y="656692"/>
                  <a:pt x="3237157" y="651510"/>
                </a:cubicBezTo>
                <a:cubicBezTo>
                  <a:pt x="3224870" y="646328"/>
                  <a:pt x="3214118" y="639166"/>
                  <a:pt x="3204903" y="630022"/>
                </a:cubicBezTo>
                <a:cubicBezTo>
                  <a:pt x="3195687" y="620878"/>
                  <a:pt x="3188467" y="610362"/>
                  <a:pt x="3183243" y="598475"/>
                </a:cubicBezTo>
                <a:cubicBezTo>
                  <a:pt x="3178018" y="586588"/>
                  <a:pt x="3175406" y="573634"/>
                  <a:pt x="3175406" y="559613"/>
                </a:cubicBezTo>
                <a:close/>
                <a:moveTo>
                  <a:pt x="2325624" y="256946"/>
                </a:moveTo>
                <a:lnTo>
                  <a:pt x="2325624" y="352958"/>
                </a:lnTo>
                <a:lnTo>
                  <a:pt x="2342083" y="352958"/>
                </a:lnTo>
                <a:cubicBezTo>
                  <a:pt x="2349398" y="352958"/>
                  <a:pt x="2355494" y="350215"/>
                  <a:pt x="2360371" y="344729"/>
                </a:cubicBezTo>
                <a:cubicBezTo>
                  <a:pt x="2364638" y="339242"/>
                  <a:pt x="2366772" y="332537"/>
                  <a:pt x="2366772" y="324612"/>
                </a:cubicBezTo>
                <a:lnTo>
                  <a:pt x="2366772" y="256946"/>
                </a:lnTo>
                <a:close/>
                <a:moveTo>
                  <a:pt x="587045" y="210312"/>
                </a:moveTo>
                <a:lnTo>
                  <a:pt x="587045" y="264262"/>
                </a:lnTo>
                <a:lnTo>
                  <a:pt x="637337" y="264262"/>
                </a:lnTo>
                <a:cubicBezTo>
                  <a:pt x="645262" y="264262"/>
                  <a:pt x="651967" y="261518"/>
                  <a:pt x="657454" y="256032"/>
                </a:cubicBezTo>
                <a:cubicBezTo>
                  <a:pt x="662940" y="250546"/>
                  <a:pt x="665683" y="243840"/>
                  <a:pt x="665683" y="235915"/>
                </a:cubicBezTo>
                <a:lnTo>
                  <a:pt x="665683" y="210312"/>
                </a:lnTo>
                <a:close/>
                <a:moveTo>
                  <a:pt x="383133" y="210312"/>
                </a:moveTo>
                <a:lnTo>
                  <a:pt x="383133" y="264262"/>
                </a:lnTo>
                <a:lnTo>
                  <a:pt x="459943" y="264262"/>
                </a:lnTo>
                <a:lnTo>
                  <a:pt x="459943" y="210312"/>
                </a:lnTo>
                <a:close/>
                <a:moveTo>
                  <a:pt x="2897429" y="202082"/>
                </a:moveTo>
                <a:lnTo>
                  <a:pt x="2950464" y="202082"/>
                </a:lnTo>
                <a:lnTo>
                  <a:pt x="3075737" y="202082"/>
                </a:lnTo>
                <a:lnTo>
                  <a:pt x="3077565" y="202082"/>
                </a:lnTo>
                <a:lnTo>
                  <a:pt x="3077565" y="555955"/>
                </a:lnTo>
                <a:cubicBezTo>
                  <a:pt x="3077565" y="564490"/>
                  <a:pt x="3080330" y="571500"/>
                  <a:pt x="3085859" y="576986"/>
                </a:cubicBezTo>
                <a:cubicBezTo>
                  <a:pt x="3091389" y="582473"/>
                  <a:pt x="3098449" y="585216"/>
                  <a:pt x="3107041" y="585216"/>
                </a:cubicBezTo>
                <a:lnTo>
                  <a:pt x="3161390" y="585216"/>
                </a:lnTo>
                <a:lnTo>
                  <a:pt x="3125629" y="663854"/>
                </a:lnTo>
                <a:lnTo>
                  <a:pt x="3051348" y="663854"/>
                </a:lnTo>
                <a:cubicBezTo>
                  <a:pt x="3037279" y="663854"/>
                  <a:pt x="3024132" y="661264"/>
                  <a:pt x="3011907" y="656082"/>
                </a:cubicBezTo>
                <a:cubicBezTo>
                  <a:pt x="2999682" y="650900"/>
                  <a:pt x="2988983" y="643738"/>
                  <a:pt x="2979810" y="634594"/>
                </a:cubicBezTo>
                <a:cubicBezTo>
                  <a:pt x="2970638" y="625450"/>
                  <a:pt x="2963454" y="614782"/>
                  <a:pt x="2958258" y="602590"/>
                </a:cubicBezTo>
                <a:cubicBezTo>
                  <a:pt x="2953062" y="590398"/>
                  <a:pt x="2950464" y="577291"/>
                  <a:pt x="2950464" y="563270"/>
                </a:cubicBezTo>
                <a:lnTo>
                  <a:pt x="2950464" y="292608"/>
                </a:lnTo>
                <a:lnTo>
                  <a:pt x="2897429" y="292608"/>
                </a:lnTo>
                <a:close/>
                <a:moveTo>
                  <a:pt x="0" y="200254"/>
                </a:moveTo>
                <a:lnTo>
                  <a:pt x="53949" y="200254"/>
                </a:lnTo>
                <a:lnTo>
                  <a:pt x="181965" y="200254"/>
                </a:lnTo>
                <a:lnTo>
                  <a:pt x="183794" y="200254"/>
                </a:lnTo>
                <a:lnTo>
                  <a:pt x="183794" y="555041"/>
                </a:lnTo>
                <a:cubicBezTo>
                  <a:pt x="183794" y="562966"/>
                  <a:pt x="186537" y="569671"/>
                  <a:pt x="192024" y="575158"/>
                </a:cubicBezTo>
                <a:cubicBezTo>
                  <a:pt x="197510" y="580644"/>
                  <a:pt x="204216" y="583387"/>
                  <a:pt x="212141" y="583387"/>
                </a:cubicBezTo>
                <a:lnTo>
                  <a:pt x="252374" y="583387"/>
                </a:lnTo>
                <a:lnTo>
                  <a:pt x="216713" y="663854"/>
                </a:lnTo>
                <a:lnTo>
                  <a:pt x="127102" y="663854"/>
                </a:lnTo>
                <a:cubicBezTo>
                  <a:pt x="106985" y="663854"/>
                  <a:pt x="89763" y="656608"/>
                  <a:pt x="75438" y="642116"/>
                </a:cubicBezTo>
                <a:cubicBezTo>
                  <a:pt x="61112" y="627624"/>
                  <a:pt x="53949" y="610205"/>
                  <a:pt x="53949" y="589859"/>
                </a:cubicBezTo>
                <a:lnTo>
                  <a:pt x="53949" y="290779"/>
                </a:lnTo>
                <a:lnTo>
                  <a:pt x="0" y="290779"/>
                </a:lnTo>
                <a:close/>
                <a:moveTo>
                  <a:pt x="1075334" y="182880"/>
                </a:moveTo>
                <a:lnTo>
                  <a:pt x="1075334" y="225857"/>
                </a:lnTo>
                <a:lnTo>
                  <a:pt x="1230782" y="225857"/>
                </a:lnTo>
                <a:cubicBezTo>
                  <a:pt x="1240536" y="225857"/>
                  <a:pt x="1245413" y="220980"/>
                  <a:pt x="1245413" y="211226"/>
                </a:cubicBezTo>
                <a:lnTo>
                  <a:pt x="1245413" y="182880"/>
                </a:lnTo>
                <a:close/>
                <a:moveTo>
                  <a:pt x="2141829" y="159106"/>
                </a:moveTo>
                <a:lnTo>
                  <a:pt x="2204923" y="159106"/>
                </a:lnTo>
                <a:lnTo>
                  <a:pt x="2219553" y="658368"/>
                </a:lnTo>
                <a:lnTo>
                  <a:pt x="2156460" y="658368"/>
                </a:lnTo>
                <a:close/>
                <a:moveTo>
                  <a:pt x="1959864" y="159106"/>
                </a:moveTo>
                <a:lnTo>
                  <a:pt x="2022957" y="159106"/>
                </a:lnTo>
                <a:lnTo>
                  <a:pt x="2008327" y="658368"/>
                </a:lnTo>
                <a:lnTo>
                  <a:pt x="1944319" y="658368"/>
                </a:lnTo>
                <a:close/>
                <a:moveTo>
                  <a:pt x="2325624" y="85039"/>
                </a:moveTo>
                <a:lnTo>
                  <a:pt x="2325624" y="187452"/>
                </a:lnTo>
                <a:lnTo>
                  <a:pt x="2366772" y="187452"/>
                </a:lnTo>
                <a:lnTo>
                  <a:pt x="2366772" y="85039"/>
                </a:lnTo>
                <a:close/>
                <a:moveTo>
                  <a:pt x="587045" y="84125"/>
                </a:moveTo>
                <a:lnTo>
                  <a:pt x="587045" y="135331"/>
                </a:lnTo>
                <a:lnTo>
                  <a:pt x="665683" y="135331"/>
                </a:lnTo>
                <a:lnTo>
                  <a:pt x="665683" y="84125"/>
                </a:lnTo>
                <a:close/>
                <a:moveTo>
                  <a:pt x="383133" y="84125"/>
                </a:moveTo>
                <a:lnTo>
                  <a:pt x="383133" y="135331"/>
                </a:lnTo>
                <a:lnTo>
                  <a:pt x="459943" y="135331"/>
                </a:lnTo>
                <a:lnTo>
                  <a:pt x="459943" y="84125"/>
                </a:lnTo>
                <a:close/>
                <a:moveTo>
                  <a:pt x="1075334" y="76810"/>
                </a:moveTo>
                <a:lnTo>
                  <a:pt x="1075334" y="115214"/>
                </a:lnTo>
                <a:lnTo>
                  <a:pt x="1245413" y="115214"/>
                </a:lnTo>
                <a:lnTo>
                  <a:pt x="1245413" y="76810"/>
                </a:lnTo>
                <a:close/>
                <a:moveTo>
                  <a:pt x="2238756" y="21946"/>
                </a:moveTo>
                <a:lnTo>
                  <a:pt x="2450896" y="21946"/>
                </a:lnTo>
                <a:lnTo>
                  <a:pt x="2450896" y="316382"/>
                </a:lnTo>
                <a:cubicBezTo>
                  <a:pt x="2450896" y="331622"/>
                  <a:pt x="2448458" y="344729"/>
                  <a:pt x="2443581" y="355702"/>
                </a:cubicBezTo>
                <a:cubicBezTo>
                  <a:pt x="2438704" y="369113"/>
                  <a:pt x="2432609" y="379476"/>
                  <a:pt x="2425293" y="386791"/>
                </a:cubicBezTo>
                <a:cubicBezTo>
                  <a:pt x="2420417" y="391668"/>
                  <a:pt x="2415692" y="395935"/>
                  <a:pt x="2411120" y="399593"/>
                </a:cubicBezTo>
                <a:cubicBezTo>
                  <a:pt x="2406548" y="403250"/>
                  <a:pt x="2401824" y="406298"/>
                  <a:pt x="2396947" y="408737"/>
                </a:cubicBezTo>
                <a:cubicBezTo>
                  <a:pt x="2384755" y="414223"/>
                  <a:pt x="2373172" y="416966"/>
                  <a:pt x="2362200" y="416966"/>
                </a:cubicBezTo>
                <a:lnTo>
                  <a:pt x="2325624" y="416966"/>
                </a:lnTo>
                <a:lnTo>
                  <a:pt x="2325624" y="569671"/>
                </a:lnTo>
                <a:lnTo>
                  <a:pt x="2385060" y="559613"/>
                </a:lnTo>
                <a:lnTo>
                  <a:pt x="2373172" y="432511"/>
                </a:lnTo>
                <a:lnTo>
                  <a:pt x="2452725" y="432511"/>
                </a:lnTo>
                <a:lnTo>
                  <a:pt x="2473756" y="658368"/>
                </a:lnTo>
                <a:lnTo>
                  <a:pt x="2393289" y="658368"/>
                </a:lnTo>
                <a:lnTo>
                  <a:pt x="2390546" y="633679"/>
                </a:lnTo>
                <a:lnTo>
                  <a:pt x="2238756" y="658368"/>
                </a:lnTo>
                <a:close/>
                <a:moveTo>
                  <a:pt x="2479243" y="19202"/>
                </a:moveTo>
                <a:lnTo>
                  <a:pt x="2744419" y="19202"/>
                </a:lnTo>
                <a:lnTo>
                  <a:pt x="2744419" y="73152"/>
                </a:lnTo>
                <a:lnTo>
                  <a:pt x="2663952" y="73152"/>
                </a:lnTo>
                <a:lnTo>
                  <a:pt x="2663952" y="288036"/>
                </a:lnTo>
                <a:lnTo>
                  <a:pt x="2744419" y="288036"/>
                </a:lnTo>
                <a:lnTo>
                  <a:pt x="2744419" y="341986"/>
                </a:lnTo>
                <a:lnTo>
                  <a:pt x="2658465" y="341986"/>
                </a:lnTo>
                <a:lnTo>
                  <a:pt x="2643835" y="390449"/>
                </a:lnTo>
                <a:lnTo>
                  <a:pt x="2711501" y="390449"/>
                </a:lnTo>
                <a:lnTo>
                  <a:pt x="2711501" y="591617"/>
                </a:lnTo>
                <a:cubicBezTo>
                  <a:pt x="2711501" y="594665"/>
                  <a:pt x="2712415" y="597408"/>
                  <a:pt x="2714244" y="599846"/>
                </a:cubicBezTo>
                <a:cubicBezTo>
                  <a:pt x="2714853" y="601675"/>
                  <a:pt x="2717292" y="602590"/>
                  <a:pt x="2721559" y="602590"/>
                </a:cubicBezTo>
                <a:lnTo>
                  <a:pt x="2725217" y="602590"/>
                </a:lnTo>
                <a:lnTo>
                  <a:pt x="2744419" y="658368"/>
                </a:lnTo>
                <a:lnTo>
                  <a:pt x="2687726" y="658368"/>
                </a:lnTo>
                <a:cubicBezTo>
                  <a:pt x="2671267" y="658368"/>
                  <a:pt x="2657856" y="653186"/>
                  <a:pt x="2647493" y="642823"/>
                </a:cubicBezTo>
                <a:cubicBezTo>
                  <a:pt x="2636520" y="631850"/>
                  <a:pt x="2631033" y="618439"/>
                  <a:pt x="2631033" y="602590"/>
                </a:cubicBezTo>
                <a:lnTo>
                  <a:pt x="2631033" y="439826"/>
                </a:lnTo>
                <a:lnTo>
                  <a:pt x="2573426" y="658368"/>
                </a:lnTo>
                <a:lnTo>
                  <a:pt x="2484729" y="658368"/>
                </a:lnTo>
                <a:lnTo>
                  <a:pt x="2569769" y="341986"/>
                </a:lnTo>
                <a:lnTo>
                  <a:pt x="2463698" y="341986"/>
                </a:lnTo>
                <a:lnTo>
                  <a:pt x="2490216" y="113386"/>
                </a:lnTo>
                <a:lnTo>
                  <a:pt x="2571597" y="113386"/>
                </a:lnTo>
                <a:lnTo>
                  <a:pt x="2550566" y="288036"/>
                </a:lnTo>
                <a:lnTo>
                  <a:pt x="2575255" y="288036"/>
                </a:lnTo>
                <a:lnTo>
                  <a:pt x="2575255" y="73152"/>
                </a:lnTo>
                <a:lnTo>
                  <a:pt x="2479243" y="73152"/>
                </a:lnTo>
                <a:close/>
                <a:moveTo>
                  <a:pt x="266090" y="9144"/>
                </a:moveTo>
                <a:lnTo>
                  <a:pt x="285293" y="9144"/>
                </a:lnTo>
                <a:lnTo>
                  <a:pt x="382219" y="9144"/>
                </a:lnTo>
                <a:lnTo>
                  <a:pt x="782726" y="9144"/>
                </a:lnTo>
                <a:lnTo>
                  <a:pt x="782726" y="238658"/>
                </a:lnTo>
                <a:cubicBezTo>
                  <a:pt x="782726" y="252679"/>
                  <a:pt x="780136" y="265786"/>
                  <a:pt x="774954" y="277978"/>
                </a:cubicBezTo>
                <a:cubicBezTo>
                  <a:pt x="769772" y="290170"/>
                  <a:pt x="762610" y="300838"/>
                  <a:pt x="753466" y="309982"/>
                </a:cubicBezTo>
                <a:cubicBezTo>
                  <a:pt x="744321" y="319126"/>
                  <a:pt x="733654" y="326288"/>
                  <a:pt x="721462" y="331470"/>
                </a:cubicBezTo>
                <a:cubicBezTo>
                  <a:pt x="709269" y="336652"/>
                  <a:pt x="696163" y="339242"/>
                  <a:pt x="682142" y="339242"/>
                </a:cubicBezTo>
                <a:lnTo>
                  <a:pt x="587045" y="339242"/>
                </a:lnTo>
                <a:lnTo>
                  <a:pt x="587045" y="371246"/>
                </a:lnTo>
                <a:lnTo>
                  <a:pt x="806501" y="371246"/>
                </a:lnTo>
                <a:lnTo>
                  <a:pt x="806501" y="448056"/>
                </a:lnTo>
                <a:lnTo>
                  <a:pt x="587045" y="448056"/>
                </a:lnTo>
                <a:lnTo>
                  <a:pt x="587045" y="660197"/>
                </a:lnTo>
                <a:lnTo>
                  <a:pt x="459943" y="660197"/>
                </a:lnTo>
                <a:lnTo>
                  <a:pt x="459943" y="448056"/>
                </a:lnTo>
                <a:lnTo>
                  <a:pt x="235001" y="448056"/>
                </a:lnTo>
                <a:lnTo>
                  <a:pt x="235001" y="371246"/>
                </a:lnTo>
                <a:lnTo>
                  <a:pt x="459943" y="371246"/>
                </a:lnTo>
                <a:lnTo>
                  <a:pt x="459943" y="339242"/>
                </a:lnTo>
                <a:lnTo>
                  <a:pt x="383133" y="339242"/>
                </a:lnTo>
                <a:lnTo>
                  <a:pt x="285450" y="339242"/>
                </a:lnTo>
                <a:lnTo>
                  <a:pt x="266090" y="339242"/>
                </a:lnTo>
                <a:close/>
                <a:moveTo>
                  <a:pt x="2034844" y="5486"/>
                </a:moveTo>
                <a:lnTo>
                  <a:pt x="2129942" y="5486"/>
                </a:lnTo>
                <a:lnTo>
                  <a:pt x="2129942" y="55778"/>
                </a:lnTo>
                <a:lnTo>
                  <a:pt x="2219553" y="55778"/>
                </a:lnTo>
                <a:lnTo>
                  <a:pt x="2219553" y="128930"/>
                </a:lnTo>
                <a:lnTo>
                  <a:pt x="2129942" y="128930"/>
                </a:lnTo>
                <a:lnTo>
                  <a:pt x="2129942" y="658368"/>
                </a:lnTo>
                <a:lnTo>
                  <a:pt x="2034844" y="658368"/>
                </a:lnTo>
                <a:lnTo>
                  <a:pt x="2034844" y="128930"/>
                </a:lnTo>
                <a:lnTo>
                  <a:pt x="1944319" y="128930"/>
                </a:lnTo>
                <a:lnTo>
                  <a:pt x="1944319" y="55778"/>
                </a:lnTo>
                <a:lnTo>
                  <a:pt x="2034844" y="55778"/>
                </a:lnTo>
                <a:close/>
                <a:moveTo>
                  <a:pt x="2897929" y="914"/>
                </a:moveTo>
                <a:lnTo>
                  <a:pt x="3047890" y="914"/>
                </a:lnTo>
                <a:lnTo>
                  <a:pt x="3114641" y="149047"/>
                </a:lnTo>
                <a:lnTo>
                  <a:pt x="2964680" y="149047"/>
                </a:lnTo>
                <a:close/>
                <a:moveTo>
                  <a:pt x="3227141" y="0"/>
                </a:moveTo>
                <a:lnTo>
                  <a:pt x="3361558" y="0"/>
                </a:lnTo>
                <a:lnTo>
                  <a:pt x="3598388" y="0"/>
                </a:lnTo>
                <a:lnTo>
                  <a:pt x="3700800" y="197510"/>
                </a:lnTo>
                <a:lnTo>
                  <a:pt x="3568213" y="197510"/>
                </a:lnTo>
                <a:lnTo>
                  <a:pt x="3506033" y="77724"/>
                </a:lnTo>
                <a:lnTo>
                  <a:pt x="3320410" y="77724"/>
                </a:lnTo>
                <a:lnTo>
                  <a:pt x="3257316" y="197510"/>
                </a:lnTo>
                <a:lnTo>
                  <a:pt x="3124729" y="197510"/>
                </a:lnTo>
                <a:close/>
                <a:moveTo>
                  <a:pt x="1390802" y="0"/>
                </a:moveTo>
                <a:lnTo>
                  <a:pt x="1757477" y="0"/>
                </a:lnTo>
                <a:lnTo>
                  <a:pt x="1757477" y="61265"/>
                </a:lnTo>
                <a:lnTo>
                  <a:pt x="1632204" y="61265"/>
                </a:lnTo>
                <a:lnTo>
                  <a:pt x="1617573" y="106070"/>
                </a:lnTo>
                <a:lnTo>
                  <a:pt x="1645920" y="106070"/>
                </a:lnTo>
                <a:cubicBezTo>
                  <a:pt x="1658721" y="106070"/>
                  <a:pt x="1672438" y="108814"/>
                  <a:pt x="1687068" y="114300"/>
                </a:cubicBezTo>
                <a:cubicBezTo>
                  <a:pt x="1699260" y="119177"/>
                  <a:pt x="1710842" y="126492"/>
                  <a:pt x="1721815" y="136246"/>
                </a:cubicBezTo>
                <a:cubicBezTo>
                  <a:pt x="1727301" y="140513"/>
                  <a:pt x="1732178" y="145390"/>
                  <a:pt x="1736445" y="150876"/>
                </a:cubicBezTo>
                <a:cubicBezTo>
                  <a:pt x="1740713" y="156362"/>
                  <a:pt x="1744675" y="161849"/>
                  <a:pt x="1748333" y="167335"/>
                </a:cubicBezTo>
                <a:cubicBezTo>
                  <a:pt x="1751381" y="174041"/>
                  <a:pt x="1753666" y="180594"/>
                  <a:pt x="1755190" y="186995"/>
                </a:cubicBezTo>
                <a:cubicBezTo>
                  <a:pt x="1756715" y="193396"/>
                  <a:pt x="1757477" y="200254"/>
                  <a:pt x="1757477" y="207569"/>
                </a:cubicBezTo>
                <a:lnTo>
                  <a:pt x="1757477" y="420624"/>
                </a:lnTo>
                <a:lnTo>
                  <a:pt x="1645920" y="420624"/>
                </a:lnTo>
                <a:lnTo>
                  <a:pt x="1645920" y="195682"/>
                </a:lnTo>
                <a:cubicBezTo>
                  <a:pt x="1645920" y="187757"/>
                  <a:pt x="1643481" y="181051"/>
                  <a:pt x="1638605" y="175565"/>
                </a:cubicBezTo>
                <a:cubicBezTo>
                  <a:pt x="1633118" y="170078"/>
                  <a:pt x="1625803" y="167335"/>
                  <a:pt x="1616659" y="167335"/>
                </a:cubicBezTo>
                <a:lnTo>
                  <a:pt x="1502359" y="167335"/>
                </a:lnTo>
                <a:lnTo>
                  <a:pt x="1502359" y="415138"/>
                </a:lnTo>
                <a:lnTo>
                  <a:pt x="1519733" y="391363"/>
                </a:lnTo>
                <a:lnTo>
                  <a:pt x="1519733" y="241402"/>
                </a:lnTo>
                <a:lnTo>
                  <a:pt x="1627632" y="241402"/>
                </a:lnTo>
                <a:lnTo>
                  <a:pt x="1627632" y="420624"/>
                </a:lnTo>
                <a:lnTo>
                  <a:pt x="1602029" y="454457"/>
                </a:lnTo>
                <a:lnTo>
                  <a:pt x="1666036" y="454457"/>
                </a:lnTo>
                <a:lnTo>
                  <a:pt x="1756562" y="571500"/>
                </a:lnTo>
                <a:lnTo>
                  <a:pt x="1632204" y="571500"/>
                </a:lnTo>
                <a:lnTo>
                  <a:pt x="1570939" y="492862"/>
                </a:lnTo>
                <a:lnTo>
                  <a:pt x="1509674" y="571500"/>
                </a:lnTo>
                <a:lnTo>
                  <a:pt x="1379829" y="571500"/>
                </a:lnTo>
                <a:lnTo>
                  <a:pt x="1496873" y="420624"/>
                </a:lnTo>
                <a:lnTo>
                  <a:pt x="1390802" y="420624"/>
                </a:lnTo>
                <a:lnTo>
                  <a:pt x="1390802" y="106070"/>
                </a:lnTo>
                <a:lnTo>
                  <a:pt x="1509674" y="106070"/>
                </a:lnTo>
                <a:lnTo>
                  <a:pt x="1524305" y="61265"/>
                </a:lnTo>
                <a:lnTo>
                  <a:pt x="1390802" y="61265"/>
                </a:lnTo>
                <a:close/>
                <a:moveTo>
                  <a:pt x="950976" y="0"/>
                </a:moveTo>
                <a:lnTo>
                  <a:pt x="1368856" y="0"/>
                </a:lnTo>
                <a:lnTo>
                  <a:pt x="1368856" y="207569"/>
                </a:lnTo>
                <a:cubicBezTo>
                  <a:pt x="1368856" y="220370"/>
                  <a:pt x="1366418" y="231648"/>
                  <a:pt x="1361541" y="241402"/>
                </a:cubicBezTo>
                <a:cubicBezTo>
                  <a:pt x="1357274" y="252984"/>
                  <a:pt x="1351483" y="261823"/>
                  <a:pt x="1344168" y="267919"/>
                </a:cubicBezTo>
                <a:cubicBezTo>
                  <a:pt x="1336243" y="275844"/>
                  <a:pt x="1327099" y="282245"/>
                  <a:pt x="1316736" y="287122"/>
                </a:cubicBezTo>
                <a:cubicBezTo>
                  <a:pt x="1306373" y="291998"/>
                  <a:pt x="1295095" y="294437"/>
                  <a:pt x="1282903" y="294437"/>
                </a:cubicBezTo>
                <a:lnTo>
                  <a:pt x="950976" y="294437"/>
                </a:lnTo>
                <a:close/>
                <a:moveTo>
                  <a:pt x="914" y="0"/>
                </a:moveTo>
                <a:lnTo>
                  <a:pt x="130759" y="0"/>
                </a:lnTo>
                <a:lnTo>
                  <a:pt x="197510" y="149047"/>
                </a:lnTo>
                <a:lnTo>
                  <a:pt x="67665" y="149047"/>
                </a:lnTo>
                <a:close/>
              </a:path>
            </a:pathLst>
          </a:custGeom>
          <a:gradFill>
            <a:gsLst>
              <a:gs pos="50000">
                <a:srgbClr val="4271ED"/>
              </a:gs>
              <a:gs pos="100000">
                <a:srgbClr val="3E8FFB"/>
              </a:gs>
            </a:gsLst>
            <a:lin ang="27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7200" spc="6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31E38FB4-B23E-44A3-926C-5DD7E76460D4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644010" y="2634204"/>
            <a:ext cx="1615286" cy="74872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DF2B8CF4-06FF-4A28-B554-C069F3DBC17E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62764" y="3425177"/>
            <a:ext cx="1615286" cy="748727"/>
          </a:xfrm>
          <a:prstGeom prst="rect">
            <a:avLst/>
          </a:prstGeom>
        </p:spPr>
      </p:pic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8CA9FCE6-51B0-42DF-9B14-0A74510B2E40}"/>
              </a:ext>
            </a:extLst>
          </p:cNvPr>
          <p:cNvGrpSpPr/>
          <p:nvPr/>
        </p:nvGrpSpPr>
        <p:grpSpPr>
          <a:xfrm>
            <a:off x="-443783" y="3063892"/>
            <a:ext cx="2415484" cy="1651701"/>
            <a:chOff x="-835654" y="2810256"/>
            <a:chExt cx="3090046" cy="2112965"/>
          </a:xfrm>
        </p:grpSpPr>
        <p:pic>
          <p:nvPicPr>
            <p:cNvPr id="28" name="图片 27">
              <a:extLst>
                <a:ext uri="{FF2B5EF4-FFF2-40B4-BE49-F238E27FC236}">
                  <a16:creationId xmlns="" xmlns:a16="http://schemas.microsoft.com/office/drawing/2014/main" id="{AB447F2D-E95C-41B4-9078-9C9D0C6213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53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524564">
              <a:off x="172070" y="3325699"/>
              <a:ext cx="1741991" cy="616550"/>
            </a:xfrm>
            <a:prstGeom prst="rect">
              <a:avLst/>
            </a:prstGeom>
            <a:effectLst>
              <a:outerShdw blurRad="165100" algn="ctr" rotWithShape="0">
                <a:srgbClr val="235DF2">
                  <a:alpha val="25000"/>
                </a:srgbClr>
              </a:outerShdw>
            </a:effectLst>
          </p:spPr>
        </p:pic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F8D22345-CCDC-4C4B-B117-3D8CA867D54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309803" y="3416885"/>
              <a:ext cx="1615286" cy="748727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B67AA40F-C464-4DFA-BB59-CC18C2CC2E7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835654" y="3490904"/>
              <a:ext cx="3090046" cy="1432317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="" xmlns:a16="http://schemas.microsoft.com/office/drawing/2014/main" id="{55CCE6C0-6A74-4913-B3E6-490D728C87AA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20905" y="2810256"/>
              <a:ext cx="1715032" cy="794962"/>
            </a:xfrm>
            <a:prstGeom prst="rect">
              <a:avLst/>
            </a:prstGeom>
          </p:spPr>
        </p:pic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FD4BCBC5-251E-461E-8A87-08E95DB6DA22}"/>
              </a:ext>
            </a:extLst>
          </p:cNvPr>
          <p:cNvGrpSpPr/>
          <p:nvPr/>
        </p:nvGrpSpPr>
        <p:grpSpPr>
          <a:xfrm flipH="1">
            <a:off x="8972302" y="3115803"/>
            <a:ext cx="3857737" cy="1848229"/>
            <a:chOff x="-2265164" y="3325699"/>
            <a:chExt cx="6725970" cy="3222390"/>
          </a:xfrm>
        </p:grpSpPr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74D4AF8E-4747-4884-94C6-BF46A5511C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email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colorTemperature colorTemp="53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524564">
              <a:off x="172070" y="3325699"/>
              <a:ext cx="1741991" cy="616550"/>
            </a:xfrm>
            <a:prstGeom prst="rect">
              <a:avLst/>
            </a:prstGeom>
            <a:effectLst>
              <a:outerShdw blurRad="165100" algn="ctr" rotWithShape="0">
                <a:srgbClr val="235DF2">
                  <a:alpha val="25000"/>
                </a:srgbClr>
              </a:outerShdw>
            </a:effectLst>
          </p:spPr>
        </p:pic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4508BFAF-050B-4742-B742-4D16DD6591D4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309803" y="3416885"/>
              <a:ext cx="1615286" cy="748727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="" xmlns:a16="http://schemas.microsoft.com/office/drawing/2014/main" id="{F4F8030D-096C-4DE6-8D04-E37F1C4E9B54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835654" y="3490904"/>
              <a:ext cx="3090046" cy="1432317"/>
            </a:xfrm>
            <a:prstGeom prst="rect">
              <a:avLst/>
            </a:prstGeom>
          </p:spPr>
        </p:pic>
        <p:pic>
          <p:nvPicPr>
            <p:cNvPr id="36" name="图片 35">
              <a:extLst>
                <a:ext uri="{FF2B5EF4-FFF2-40B4-BE49-F238E27FC236}">
                  <a16:creationId xmlns="" xmlns:a16="http://schemas.microsoft.com/office/drawing/2014/main" id="{FCA39F91-75EF-4206-8A9F-45E35E6A48B1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28892" y="3833128"/>
              <a:ext cx="1715032" cy="794962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="" xmlns:a16="http://schemas.microsoft.com/office/drawing/2014/main" id="{8297B231-3CDE-4E60-BAAE-EDFC7E4644DC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71835" y="4335795"/>
              <a:ext cx="1715032" cy="794962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A03E3CD2-8A4D-4C13-BC90-560E0B7AE2F9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1372523" y="3948012"/>
              <a:ext cx="3888716" cy="1802521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="" xmlns:a16="http://schemas.microsoft.com/office/drawing/2014/main" id="{1F8BD8CC-4877-44B8-9AA8-DDBE382E310F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72090" y="3948012"/>
              <a:ext cx="3888716" cy="1802521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="" xmlns:a16="http://schemas.microsoft.com/office/drawing/2014/main" id="{35D64BF1-46F0-44AC-B702-0E612E0A52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72090" y="4638055"/>
              <a:ext cx="3888716" cy="1802521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="" xmlns:a16="http://schemas.microsoft.com/office/drawing/2014/main" id="{29C75C6E-53FA-4E3A-9785-1394A4E211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2158455" y="4181908"/>
              <a:ext cx="3888716" cy="1802521"/>
            </a:xfrm>
            <a:prstGeom prst="rect">
              <a:avLst/>
            </a:prstGeom>
          </p:spPr>
        </p:pic>
        <p:pic>
          <p:nvPicPr>
            <p:cNvPr id="42" name="图片 41">
              <a:extLst>
                <a:ext uri="{FF2B5EF4-FFF2-40B4-BE49-F238E27FC236}">
                  <a16:creationId xmlns="" xmlns:a16="http://schemas.microsoft.com/office/drawing/2014/main" id="{C9E3CD05-B293-4FB2-B8F6-16E3FE72AB23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2158455" y="4745568"/>
              <a:ext cx="3888716" cy="1802521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="" xmlns:a16="http://schemas.microsoft.com/office/drawing/2014/main" id="{CE699FA8-16B5-4BCC-8B51-7A76C4320CFF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689569" y="4617278"/>
              <a:ext cx="3888716" cy="1802521"/>
            </a:xfrm>
            <a:prstGeom prst="rect">
              <a:avLst/>
            </a:prstGeom>
          </p:spPr>
        </p:pic>
        <p:pic>
          <p:nvPicPr>
            <p:cNvPr id="44" name="图片 43">
              <a:extLst>
                <a:ext uri="{FF2B5EF4-FFF2-40B4-BE49-F238E27FC236}">
                  <a16:creationId xmlns="" xmlns:a16="http://schemas.microsoft.com/office/drawing/2014/main" id="{4E9E70F4-6BCE-497B-8230-A009B2A0991A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2265164" y="3675140"/>
              <a:ext cx="3888716" cy="1802521"/>
            </a:xfrm>
            <a:prstGeom prst="rect">
              <a:avLst/>
            </a:prstGeom>
          </p:spPr>
        </p:pic>
      </p:grpSp>
      <p:pic>
        <p:nvPicPr>
          <p:cNvPr id="46" name="图片 45" descr="图片包含 游戏机, 钟表&#10;&#10;描述已自动生成">
            <a:extLst>
              <a:ext uri="{FF2B5EF4-FFF2-40B4-BE49-F238E27FC236}">
                <a16:creationId xmlns="" xmlns:a16="http://schemas.microsoft.com/office/drawing/2014/main" id="{7B512213-6458-49B5-B0A8-4B27C4672EA9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8570" y="1309008"/>
            <a:ext cx="875120" cy="249018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="" xmlns:a16="http://schemas.microsoft.com/office/drawing/2014/main" id="{5207B407-603A-42DB-B06E-4D14188EF790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10" y="57963"/>
            <a:ext cx="1267517" cy="957105"/>
          </a:xfrm>
          <a:prstGeom prst="rect">
            <a:avLst/>
          </a:prstGeom>
        </p:spPr>
      </p:pic>
      <p:pic>
        <p:nvPicPr>
          <p:cNvPr id="48" name="图片 47" descr="图片包含 游戏机, 钟表&#10;&#10;描述已自动生成">
            <a:extLst>
              <a:ext uri="{FF2B5EF4-FFF2-40B4-BE49-F238E27FC236}">
                <a16:creationId xmlns="" xmlns:a16="http://schemas.microsoft.com/office/drawing/2014/main" id="{5A621BA4-FE5E-4EEC-A326-F1593A24B316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7067" y="220975"/>
            <a:ext cx="1658338" cy="471885"/>
          </a:xfrm>
          <a:prstGeom prst="rect">
            <a:avLst/>
          </a:prstGeom>
        </p:spPr>
      </p:pic>
      <p:grpSp>
        <p:nvGrpSpPr>
          <p:cNvPr id="71" name="图形 44">
            <a:extLst>
              <a:ext uri="{FF2B5EF4-FFF2-40B4-BE49-F238E27FC236}">
                <a16:creationId xmlns="" xmlns:a16="http://schemas.microsoft.com/office/drawing/2014/main" id="{CDEE7F7F-1E88-488D-90A9-9FB4ACDACFA3}"/>
              </a:ext>
            </a:extLst>
          </p:cNvPr>
          <p:cNvGrpSpPr/>
          <p:nvPr/>
        </p:nvGrpSpPr>
        <p:grpSpPr>
          <a:xfrm>
            <a:off x="5858177" y="1810328"/>
            <a:ext cx="475646" cy="475646"/>
            <a:chOff x="7480502" y="2861143"/>
            <a:chExt cx="824696" cy="824696"/>
          </a:xfrm>
          <a:solidFill>
            <a:srgbClr val="4271ED"/>
          </a:solidFill>
        </p:grpSpPr>
        <p:sp>
          <p:nvSpPr>
            <p:cNvPr id="72" name="任意多边形: 形状 71">
              <a:extLst>
                <a:ext uri="{FF2B5EF4-FFF2-40B4-BE49-F238E27FC236}">
                  <a16:creationId xmlns="" xmlns:a16="http://schemas.microsoft.com/office/drawing/2014/main" id="{53EC681D-A4F5-4B08-9BEC-22C327BBBA8A}"/>
                </a:ext>
              </a:extLst>
            </p:cNvPr>
            <p:cNvSpPr/>
            <p:nvPr/>
          </p:nvSpPr>
          <p:spPr>
            <a:xfrm>
              <a:off x="7755400" y="3053572"/>
              <a:ext cx="178684" cy="27489"/>
            </a:xfrm>
            <a:custGeom>
              <a:avLst/>
              <a:gdLst>
                <a:gd name="connsiteX0" fmla="*/ 0 w 178684"/>
                <a:gd name="connsiteY0" fmla="*/ 0 h 27489"/>
                <a:gd name="connsiteX1" fmla="*/ 178684 w 178684"/>
                <a:gd name="connsiteY1" fmla="*/ 0 h 27489"/>
                <a:gd name="connsiteX2" fmla="*/ 178684 w 178684"/>
                <a:gd name="connsiteY2" fmla="*/ 27490 h 27489"/>
                <a:gd name="connsiteX3" fmla="*/ 0 w 178684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684" h="27489">
                  <a:moveTo>
                    <a:pt x="0" y="0"/>
                  </a:moveTo>
                  <a:lnTo>
                    <a:pt x="178684" y="0"/>
                  </a:lnTo>
                  <a:lnTo>
                    <a:pt x="178684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="" xmlns:a16="http://schemas.microsoft.com/office/drawing/2014/main" id="{BC1A37B3-041D-45A8-8566-FE064F8FBC7B}"/>
                </a:ext>
              </a:extLst>
            </p:cNvPr>
            <p:cNvSpPr/>
            <p:nvPr/>
          </p:nvSpPr>
          <p:spPr>
            <a:xfrm>
              <a:off x="7961574" y="3053572"/>
              <a:ext cx="68724" cy="27489"/>
            </a:xfrm>
            <a:custGeom>
              <a:avLst/>
              <a:gdLst>
                <a:gd name="connsiteX0" fmla="*/ 0 w 68724"/>
                <a:gd name="connsiteY0" fmla="*/ 0 h 27489"/>
                <a:gd name="connsiteX1" fmla="*/ 68725 w 68724"/>
                <a:gd name="connsiteY1" fmla="*/ 0 h 27489"/>
                <a:gd name="connsiteX2" fmla="*/ 68725 w 68724"/>
                <a:gd name="connsiteY2" fmla="*/ 27490 h 27489"/>
                <a:gd name="connsiteX3" fmla="*/ 0 w 68724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724" h="27489">
                  <a:moveTo>
                    <a:pt x="0" y="0"/>
                  </a:moveTo>
                  <a:lnTo>
                    <a:pt x="68725" y="0"/>
                  </a:lnTo>
                  <a:lnTo>
                    <a:pt x="68725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="" xmlns:a16="http://schemas.microsoft.com/office/drawing/2014/main" id="{61B69453-245D-4288-9612-BCE3F2DE54E0}"/>
                </a:ext>
              </a:extLst>
            </p:cNvPr>
            <p:cNvSpPr/>
            <p:nvPr/>
          </p:nvSpPr>
          <p:spPr>
            <a:xfrm>
              <a:off x="7480502" y="2861143"/>
              <a:ext cx="824696" cy="714736"/>
            </a:xfrm>
            <a:custGeom>
              <a:avLst/>
              <a:gdLst>
                <a:gd name="connsiteX0" fmla="*/ 755971 w 824696"/>
                <a:gd name="connsiteY0" fmla="*/ 0 h 714736"/>
                <a:gd name="connsiteX1" fmla="*/ 728481 w 824696"/>
                <a:gd name="connsiteY1" fmla="*/ 0 h 714736"/>
                <a:gd name="connsiteX2" fmla="*/ 714737 w 824696"/>
                <a:gd name="connsiteY2" fmla="*/ 13745 h 714736"/>
                <a:gd name="connsiteX3" fmla="*/ 714737 w 824696"/>
                <a:gd name="connsiteY3" fmla="*/ 109959 h 714736"/>
                <a:gd name="connsiteX4" fmla="*/ 13745 w 824696"/>
                <a:gd name="connsiteY4" fmla="*/ 109959 h 714736"/>
                <a:gd name="connsiteX5" fmla="*/ 0 w 824696"/>
                <a:gd name="connsiteY5" fmla="*/ 123704 h 714736"/>
                <a:gd name="connsiteX6" fmla="*/ 0 w 824696"/>
                <a:gd name="connsiteY6" fmla="*/ 700992 h 714736"/>
                <a:gd name="connsiteX7" fmla="*/ 13745 w 824696"/>
                <a:gd name="connsiteY7" fmla="*/ 714737 h 714736"/>
                <a:gd name="connsiteX8" fmla="*/ 755971 w 824696"/>
                <a:gd name="connsiteY8" fmla="*/ 714737 h 714736"/>
                <a:gd name="connsiteX9" fmla="*/ 824696 w 824696"/>
                <a:gd name="connsiteY9" fmla="*/ 646012 h 714736"/>
                <a:gd name="connsiteX10" fmla="*/ 824696 w 824696"/>
                <a:gd name="connsiteY10" fmla="*/ 68725 h 714736"/>
                <a:gd name="connsiteX11" fmla="*/ 755971 w 824696"/>
                <a:gd name="connsiteY11" fmla="*/ 0 h 714736"/>
                <a:gd name="connsiteX12" fmla="*/ 755971 w 824696"/>
                <a:gd name="connsiteY12" fmla="*/ 687247 h 714736"/>
                <a:gd name="connsiteX13" fmla="*/ 27490 w 824696"/>
                <a:gd name="connsiteY13" fmla="*/ 687247 h 714736"/>
                <a:gd name="connsiteX14" fmla="*/ 27490 w 824696"/>
                <a:gd name="connsiteY14" fmla="*/ 137449 h 714736"/>
                <a:gd name="connsiteX15" fmla="*/ 714737 w 824696"/>
                <a:gd name="connsiteY15" fmla="*/ 137449 h 714736"/>
                <a:gd name="connsiteX16" fmla="*/ 714737 w 824696"/>
                <a:gd name="connsiteY16" fmla="*/ 591032 h 714736"/>
                <a:gd name="connsiteX17" fmla="*/ 728481 w 824696"/>
                <a:gd name="connsiteY17" fmla="*/ 604777 h 714736"/>
                <a:gd name="connsiteX18" fmla="*/ 755971 w 824696"/>
                <a:gd name="connsiteY18" fmla="*/ 604777 h 714736"/>
                <a:gd name="connsiteX19" fmla="*/ 797206 w 824696"/>
                <a:gd name="connsiteY19" fmla="*/ 646012 h 714736"/>
                <a:gd name="connsiteX20" fmla="*/ 755971 w 824696"/>
                <a:gd name="connsiteY20" fmla="*/ 687247 h 714736"/>
                <a:gd name="connsiteX21" fmla="*/ 797206 w 824696"/>
                <a:gd name="connsiteY21" fmla="*/ 591032 h 714736"/>
                <a:gd name="connsiteX22" fmla="*/ 755971 w 824696"/>
                <a:gd name="connsiteY22" fmla="*/ 577287 h 714736"/>
                <a:gd name="connsiteX23" fmla="*/ 742226 w 824696"/>
                <a:gd name="connsiteY23" fmla="*/ 577287 h 714736"/>
                <a:gd name="connsiteX24" fmla="*/ 742226 w 824696"/>
                <a:gd name="connsiteY24" fmla="*/ 27490 h 714736"/>
                <a:gd name="connsiteX25" fmla="*/ 755971 w 824696"/>
                <a:gd name="connsiteY25" fmla="*/ 27490 h 714736"/>
                <a:gd name="connsiteX26" fmla="*/ 797206 w 824696"/>
                <a:gd name="connsiteY26" fmla="*/ 68725 h 714736"/>
                <a:gd name="connsiteX27" fmla="*/ 797206 w 824696"/>
                <a:gd name="connsiteY27" fmla="*/ 591032 h 71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24696" h="714736">
                  <a:moveTo>
                    <a:pt x="755971" y="0"/>
                  </a:moveTo>
                  <a:lnTo>
                    <a:pt x="728481" y="0"/>
                  </a:lnTo>
                  <a:cubicBezTo>
                    <a:pt x="720891" y="0"/>
                    <a:pt x="714737" y="6154"/>
                    <a:pt x="714737" y="13745"/>
                  </a:cubicBezTo>
                  <a:lnTo>
                    <a:pt x="714737" y="109959"/>
                  </a:lnTo>
                  <a:lnTo>
                    <a:pt x="13745" y="109959"/>
                  </a:lnTo>
                  <a:cubicBezTo>
                    <a:pt x="6154" y="109959"/>
                    <a:pt x="0" y="116114"/>
                    <a:pt x="0" y="123704"/>
                  </a:cubicBezTo>
                  <a:lnTo>
                    <a:pt x="0" y="700992"/>
                  </a:lnTo>
                  <a:cubicBezTo>
                    <a:pt x="0" y="708582"/>
                    <a:pt x="6154" y="714737"/>
                    <a:pt x="13745" y="714737"/>
                  </a:cubicBezTo>
                  <a:lnTo>
                    <a:pt x="755971" y="714737"/>
                  </a:lnTo>
                  <a:cubicBezTo>
                    <a:pt x="793926" y="714737"/>
                    <a:pt x="824696" y="683967"/>
                    <a:pt x="824696" y="646012"/>
                  </a:cubicBezTo>
                  <a:lnTo>
                    <a:pt x="824696" y="68725"/>
                  </a:lnTo>
                  <a:cubicBezTo>
                    <a:pt x="824696" y="30770"/>
                    <a:pt x="793926" y="0"/>
                    <a:pt x="755971" y="0"/>
                  </a:cubicBezTo>
                  <a:close/>
                  <a:moveTo>
                    <a:pt x="755971" y="687247"/>
                  </a:moveTo>
                  <a:lnTo>
                    <a:pt x="27490" y="687247"/>
                  </a:lnTo>
                  <a:lnTo>
                    <a:pt x="27490" y="137449"/>
                  </a:lnTo>
                  <a:lnTo>
                    <a:pt x="714737" y="137449"/>
                  </a:lnTo>
                  <a:lnTo>
                    <a:pt x="714737" y="591032"/>
                  </a:lnTo>
                  <a:cubicBezTo>
                    <a:pt x="714737" y="598623"/>
                    <a:pt x="720891" y="604777"/>
                    <a:pt x="728481" y="604777"/>
                  </a:cubicBezTo>
                  <a:lnTo>
                    <a:pt x="755971" y="604777"/>
                  </a:lnTo>
                  <a:cubicBezTo>
                    <a:pt x="778745" y="604777"/>
                    <a:pt x="797206" y="623238"/>
                    <a:pt x="797206" y="646012"/>
                  </a:cubicBezTo>
                  <a:cubicBezTo>
                    <a:pt x="797206" y="668786"/>
                    <a:pt x="778745" y="687247"/>
                    <a:pt x="755971" y="687247"/>
                  </a:cubicBezTo>
                  <a:close/>
                  <a:moveTo>
                    <a:pt x="797206" y="591032"/>
                  </a:moveTo>
                  <a:cubicBezTo>
                    <a:pt x="785310" y="582110"/>
                    <a:pt x="770842" y="577287"/>
                    <a:pt x="755971" y="577287"/>
                  </a:cubicBezTo>
                  <a:lnTo>
                    <a:pt x="742226" y="577287"/>
                  </a:lnTo>
                  <a:lnTo>
                    <a:pt x="742226" y="27490"/>
                  </a:lnTo>
                  <a:lnTo>
                    <a:pt x="755971" y="27490"/>
                  </a:lnTo>
                  <a:cubicBezTo>
                    <a:pt x="778745" y="27490"/>
                    <a:pt x="797206" y="45951"/>
                    <a:pt x="797206" y="68725"/>
                  </a:cubicBezTo>
                  <a:lnTo>
                    <a:pt x="797206" y="591032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="" xmlns:a16="http://schemas.microsoft.com/office/drawing/2014/main" id="{7E8F4362-6F96-4C3D-B4D1-34BE824FF772}"/>
                </a:ext>
              </a:extLst>
            </p:cNvPr>
            <p:cNvSpPr/>
            <p:nvPr/>
          </p:nvSpPr>
          <p:spPr>
            <a:xfrm>
              <a:off x="7617951" y="3108551"/>
              <a:ext cx="549797" cy="302388"/>
            </a:xfrm>
            <a:custGeom>
              <a:avLst/>
              <a:gdLst>
                <a:gd name="connsiteX0" fmla="*/ 536052 w 549797"/>
                <a:gd name="connsiteY0" fmla="*/ 192429 h 302388"/>
                <a:gd name="connsiteX1" fmla="*/ 467328 w 549797"/>
                <a:gd name="connsiteY1" fmla="*/ 192429 h 302388"/>
                <a:gd name="connsiteX2" fmla="*/ 467328 w 549797"/>
                <a:gd name="connsiteY2" fmla="*/ 151194 h 302388"/>
                <a:gd name="connsiteX3" fmla="*/ 453583 w 549797"/>
                <a:gd name="connsiteY3" fmla="*/ 137449 h 302388"/>
                <a:gd name="connsiteX4" fmla="*/ 288644 w 549797"/>
                <a:gd name="connsiteY4" fmla="*/ 137449 h 302388"/>
                <a:gd name="connsiteX5" fmla="*/ 288644 w 549797"/>
                <a:gd name="connsiteY5" fmla="*/ 109959 h 302388"/>
                <a:gd name="connsiteX6" fmla="*/ 357368 w 549797"/>
                <a:gd name="connsiteY6" fmla="*/ 109959 h 302388"/>
                <a:gd name="connsiteX7" fmla="*/ 371113 w 549797"/>
                <a:gd name="connsiteY7" fmla="*/ 96215 h 302388"/>
                <a:gd name="connsiteX8" fmla="*/ 371113 w 549797"/>
                <a:gd name="connsiteY8" fmla="*/ 13745 h 302388"/>
                <a:gd name="connsiteX9" fmla="*/ 357368 w 549797"/>
                <a:gd name="connsiteY9" fmla="*/ 0 h 302388"/>
                <a:gd name="connsiteX10" fmla="*/ 192429 w 549797"/>
                <a:gd name="connsiteY10" fmla="*/ 0 h 302388"/>
                <a:gd name="connsiteX11" fmla="*/ 178684 w 549797"/>
                <a:gd name="connsiteY11" fmla="*/ 13745 h 302388"/>
                <a:gd name="connsiteX12" fmla="*/ 178684 w 549797"/>
                <a:gd name="connsiteY12" fmla="*/ 96215 h 302388"/>
                <a:gd name="connsiteX13" fmla="*/ 192429 w 549797"/>
                <a:gd name="connsiteY13" fmla="*/ 109959 h 302388"/>
                <a:gd name="connsiteX14" fmla="*/ 261154 w 549797"/>
                <a:gd name="connsiteY14" fmla="*/ 109959 h 302388"/>
                <a:gd name="connsiteX15" fmla="*/ 261154 w 549797"/>
                <a:gd name="connsiteY15" fmla="*/ 137449 h 302388"/>
                <a:gd name="connsiteX16" fmla="*/ 96215 w 549797"/>
                <a:gd name="connsiteY16" fmla="*/ 137449 h 302388"/>
                <a:gd name="connsiteX17" fmla="*/ 82470 w 549797"/>
                <a:gd name="connsiteY17" fmla="*/ 151194 h 302388"/>
                <a:gd name="connsiteX18" fmla="*/ 82470 w 549797"/>
                <a:gd name="connsiteY18" fmla="*/ 192429 h 302388"/>
                <a:gd name="connsiteX19" fmla="*/ 13745 w 549797"/>
                <a:gd name="connsiteY19" fmla="*/ 192429 h 302388"/>
                <a:gd name="connsiteX20" fmla="*/ 0 w 549797"/>
                <a:gd name="connsiteY20" fmla="*/ 206174 h 302388"/>
                <a:gd name="connsiteX21" fmla="*/ 0 w 549797"/>
                <a:gd name="connsiteY21" fmla="*/ 288644 h 302388"/>
                <a:gd name="connsiteX22" fmla="*/ 13745 w 549797"/>
                <a:gd name="connsiteY22" fmla="*/ 302389 h 302388"/>
                <a:gd name="connsiteX23" fmla="*/ 178684 w 549797"/>
                <a:gd name="connsiteY23" fmla="*/ 302389 h 302388"/>
                <a:gd name="connsiteX24" fmla="*/ 192429 w 549797"/>
                <a:gd name="connsiteY24" fmla="*/ 288644 h 302388"/>
                <a:gd name="connsiteX25" fmla="*/ 192429 w 549797"/>
                <a:gd name="connsiteY25" fmla="*/ 206174 h 302388"/>
                <a:gd name="connsiteX26" fmla="*/ 178684 w 549797"/>
                <a:gd name="connsiteY26" fmla="*/ 192429 h 302388"/>
                <a:gd name="connsiteX27" fmla="*/ 109959 w 549797"/>
                <a:gd name="connsiteY27" fmla="*/ 192429 h 302388"/>
                <a:gd name="connsiteX28" fmla="*/ 109959 w 549797"/>
                <a:gd name="connsiteY28" fmla="*/ 164939 h 302388"/>
                <a:gd name="connsiteX29" fmla="*/ 439838 w 549797"/>
                <a:gd name="connsiteY29" fmla="*/ 164939 h 302388"/>
                <a:gd name="connsiteX30" fmla="*/ 439838 w 549797"/>
                <a:gd name="connsiteY30" fmla="*/ 192429 h 302388"/>
                <a:gd name="connsiteX31" fmla="*/ 371113 w 549797"/>
                <a:gd name="connsiteY31" fmla="*/ 192429 h 302388"/>
                <a:gd name="connsiteX32" fmla="*/ 357368 w 549797"/>
                <a:gd name="connsiteY32" fmla="*/ 206174 h 302388"/>
                <a:gd name="connsiteX33" fmla="*/ 357368 w 549797"/>
                <a:gd name="connsiteY33" fmla="*/ 288644 h 302388"/>
                <a:gd name="connsiteX34" fmla="*/ 371113 w 549797"/>
                <a:gd name="connsiteY34" fmla="*/ 302389 h 302388"/>
                <a:gd name="connsiteX35" fmla="*/ 536052 w 549797"/>
                <a:gd name="connsiteY35" fmla="*/ 302389 h 302388"/>
                <a:gd name="connsiteX36" fmla="*/ 549797 w 549797"/>
                <a:gd name="connsiteY36" fmla="*/ 288644 h 302388"/>
                <a:gd name="connsiteX37" fmla="*/ 549797 w 549797"/>
                <a:gd name="connsiteY37" fmla="*/ 206174 h 302388"/>
                <a:gd name="connsiteX38" fmla="*/ 536052 w 549797"/>
                <a:gd name="connsiteY38" fmla="*/ 192429 h 302388"/>
                <a:gd name="connsiteX39" fmla="*/ 164939 w 549797"/>
                <a:gd name="connsiteY39" fmla="*/ 219919 h 302388"/>
                <a:gd name="connsiteX40" fmla="*/ 164939 w 549797"/>
                <a:gd name="connsiteY40" fmla="*/ 274899 h 302388"/>
                <a:gd name="connsiteX41" fmla="*/ 27490 w 549797"/>
                <a:gd name="connsiteY41" fmla="*/ 274899 h 302388"/>
                <a:gd name="connsiteX42" fmla="*/ 27490 w 549797"/>
                <a:gd name="connsiteY42" fmla="*/ 219919 h 302388"/>
                <a:gd name="connsiteX43" fmla="*/ 164939 w 549797"/>
                <a:gd name="connsiteY43" fmla="*/ 219919 h 302388"/>
                <a:gd name="connsiteX44" fmla="*/ 206174 w 549797"/>
                <a:gd name="connsiteY44" fmla="*/ 82470 h 302388"/>
                <a:gd name="connsiteX45" fmla="*/ 206174 w 549797"/>
                <a:gd name="connsiteY45" fmla="*/ 27490 h 302388"/>
                <a:gd name="connsiteX46" fmla="*/ 343623 w 549797"/>
                <a:gd name="connsiteY46" fmla="*/ 27490 h 302388"/>
                <a:gd name="connsiteX47" fmla="*/ 343623 w 549797"/>
                <a:gd name="connsiteY47" fmla="*/ 82470 h 302388"/>
                <a:gd name="connsiteX48" fmla="*/ 206174 w 549797"/>
                <a:gd name="connsiteY48" fmla="*/ 82470 h 302388"/>
                <a:gd name="connsiteX49" fmla="*/ 522307 w 549797"/>
                <a:gd name="connsiteY49" fmla="*/ 274899 h 302388"/>
                <a:gd name="connsiteX50" fmla="*/ 384858 w 549797"/>
                <a:gd name="connsiteY50" fmla="*/ 274899 h 302388"/>
                <a:gd name="connsiteX51" fmla="*/ 384858 w 549797"/>
                <a:gd name="connsiteY51" fmla="*/ 219919 h 302388"/>
                <a:gd name="connsiteX52" fmla="*/ 522307 w 549797"/>
                <a:gd name="connsiteY52" fmla="*/ 219919 h 302388"/>
                <a:gd name="connsiteX53" fmla="*/ 522307 w 549797"/>
                <a:gd name="connsiteY53" fmla="*/ 274899 h 30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549797" h="302388">
                  <a:moveTo>
                    <a:pt x="536052" y="192429"/>
                  </a:moveTo>
                  <a:lnTo>
                    <a:pt x="467328" y="192429"/>
                  </a:lnTo>
                  <a:lnTo>
                    <a:pt x="467328" y="151194"/>
                  </a:lnTo>
                  <a:cubicBezTo>
                    <a:pt x="467328" y="143604"/>
                    <a:pt x="461173" y="137449"/>
                    <a:pt x="453583" y="137449"/>
                  </a:cubicBezTo>
                  <a:lnTo>
                    <a:pt x="288644" y="137449"/>
                  </a:lnTo>
                  <a:lnTo>
                    <a:pt x="288644" y="109959"/>
                  </a:lnTo>
                  <a:lnTo>
                    <a:pt x="357368" y="109959"/>
                  </a:lnTo>
                  <a:cubicBezTo>
                    <a:pt x="364959" y="109959"/>
                    <a:pt x="371113" y="103805"/>
                    <a:pt x="371113" y="96215"/>
                  </a:cubicBezTo>
                  <a:lnTo>
                    <a:pt x="371113" y="13745"/>
                  </a:lnTo>
                  <a:cubicBezTo>
                    <a:pt x="371113" y="6154"/>
                    <a:pt x="364959" y="0"/>
                    <a:pt x="357368" y="0"/>
                  </a:cubicBezTo>
                  <a:lnTo>
                    <a:pt x="192429" y="0"/>
                  </a:lnTo>
                  <a:cubicBezTo>
                    <a:pt x="184838" y="0"/>
                    <a:pt x="178684" y="6154"/>
                    <a:pt x="178684" y="13745"/>
                  </a:cubicBezTo>
                  <a:lnTo>
                    <a:pt x="178684" y="96215"/>
                  </a:lnTo>
                  <a:cubicBezTo>
                    <a:pt x="178684" y="103805"/>
                    <a:pt x="184838" y="109959"/>
                    <a:pt x="192429" y="109959"/>
                  </a:cubicBezTo>
                  <a:lnTo>
                    <a:pt x="261154" y="109959"/>
                  </a:lnTo>
                  <a:lnTo>
                    <a:pt x="261154" y="137449"/>
                  </a:lnTo>
                  <a:lnTo>
                    <a:pt x="96215" y="137449"/>
                  </a:lnTo>
                  <a:cubicBezTo>
                    <a:pt x="88624" y="137449"/>
                    <a:pt x="82470" y="143604"/>
                    <a:pt x="82470" y="151194"/>
                  </a:cubicBezTo>
                  <a:lnTo>
                    <a:pt x="82470" y="192429"/>
                  </a:lnTo>
                  <a:lnTo>
                    <a:pt x="13745" y="192429"/>
                  </a:lnTo>
                  <a:cubicBezTo>
                    <a:pt x="6154" y="192429"/>
                    <a:pt x="0" y="198583"/>
                    <a:pt x="0" y="206174"/>
                  </a:cubicBezTo>
                  <a:lnTo>
                    <a:pt x="0" y="288644"/>
                  </a:lnTo>
                  <a:cubicBezTo>
                    <a:pt x="0" y="296234"/>
                    <a:pt x="6154" y="302389"/>
                    <a:pt x="13745" y="302389"/>
                  </a:cubicBezTo>
                  <a:lnTo>
                    <a:pt x="178684" y="302389"/>
                  </a:lnTo>
                  <a:cubicBezTo>
                    <a:pt x="186275" y="302389"/>
                    <a:pt x="192429" y="296234"/>
                    <a:pt x="192429" y="288644"/>
                  </a:cubicBezTo>
                  <a:lnTo>
                    <a:pt x="192429" y="206174"/>
                  </a:lnTo>
                  <a:cubicBezTo>
                    <a:pt x="192429" y="198583"/>
                    <a:pt x="186275" y="192429"/>
                    <a:pt x="178684" y="192429"/>
                  </a:cubicBezTo>
                  <a:lnTo>
                    <a:pt x="109959" y="192429"/>
                  </a:lnTo>
                  <a:lnTo>
                    <a:pt x="109959" y="164939"/>
                  </a:lnTo>
                  <a:lnTo>
                    <a:pt x="439838" y="164939"/>
                  </a:lnTo>
                  <a:lnTo>
                    <a:pt x="439838" y="192429"/>
                  </a:lnTo>
                  <a:lnTo>
                    <a:pt x="371113" y="192429"/>
                  </a:lnTo>
                  <a:cubicBezTo>
                    <a:pt x="363523" y="192429"/>
                    <a:pt x="357368" y="198583"/>
                    <a:pt x="357368" y="206174"/>
                  </a:cubicBezTo>
                  <a:lnTo>
                    <a:pt x="357368" y="288644"/>
                  </a:lnTo>
                  <a:cubicBezTo>
                    <a:pt x="357368" y="296234"/>
                    <a:pt x="363523" y="302389"/>
                    <a:pt x="371113" y="302389"/>
                  </a:cubicBezTo>
                  <a:lnTo>
                    <a:pt x="536052" y="302389"/>
                  </a:lnTo>
                  <a:cubicBezTo>
                    <a:pt x="543643" y="302389"/>
                    <a:pt x="549797" y="296234"/>
                    <a:pt x="549797" y="288644"/>
                  </a:cubicBezTo>
                  <a:lnTo>
                    <a:pt x="549797" y="206174"/>
                  </a:lnTo>
                  <a:cubicBezTo>
                    <a:pt x="549797" y="198583"/>
                    <a:pt x="543643" y="192429"/>
                    <a:pt x="536052" y="192429"/>
                  </a:cubicBezTo>
                  <a:close/>
                  <a:moveTo>
                    <a:pt x="164939" y="219919"/>
                  </a:moveTo>
                  <a:lnTo>
                    <a:pt x="164939" y="274899"/>
                  </a:lnTo>
                  <a:lnTo>
                    <a:pt x="27490" y="274899"/>
                  </a:lnTo>
                  <a:lnTo>
                    <a:pt x="27490" y="219919"/>
                  </a:lnTo>
                  <a:lnTo>
                    <a:pt x="164939" y="219919"/>
                  </a:lnTo>
                  <a:close/>
                  <a:moveTo>
                    <a:pt x="206174" y="82470"/>
                  </a:moveTo>
                  <a:lnTo>
                    <a:pt x="206174" y="27490"/>
                  </a:lnTo>
                  <a:lnTo>
                    <a:pt x="343623" y="27490"/>
                  </a:lnTo>
                  <a:lnTo>
                    <a:pt x="343623" y="82470"/>
                  </a:lnTo>
                  <a:lnTo>
                    <a:pt x="206174" y="82470"/>
                  </a:lnTo>
                  <a:close/>
                  <a:moveTo>
                    <a:pt x="522307" y="274899"/>
                  </a:moveTo>
                  <a:lnTo>
                    <a:pt x="384858" y="274899"/>
                  </a:lnTo>
                  <a:lnTo>
                    <a:pt x="384858" y="219919"/>
                  </a:lnTo>
                  <a:lnTo>
                    <a:pt x="522307" y="219919"/>
                  </a:lnTo>
                  <a:lnTo>
                    <a:pt x="522307" y="274899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="" xmlns:a16="http://schemas.microsoft.com/office/drawing/2014/main" id="{6FDFC162-84A3-4CA3-A23C-8D711B094648}"/>
                </a:ext>
              </a:extLst>
            </p:cNvPr>
            <p:cNvSpPr/>
            <p:nvPr/>
          </p:nvSpPr>
          <p:spPr>
            <a:xfrm>
              <a:off x="7617951" y="3438430"/>
              <a:ext cx="54979" cy="27489"/>
            </a:xfrm>
            <a:custGeom>
              <a:avLst/>
              <a:gdLst>
                <a:gd name="connsiteX0" fmla="*/ 0 w 54979"/>
                <a:gd name="connsiteY0" fmla="*/ 0 h 27489"/>
                <a:gd name="connsiteX1" fmla="*/ 54980 w 54979"/>
                <a:gd name="connsiteY1" fmla="*/ 0 h 27489"/>
                <a:gd name="connsiteX2" fmla="*/ 54980 w 54979"/>
                <a:gd name="connsiteY2" fmla="*/ 27490 h 27489"/>
                <a:gd name="connsiteX3" fmla="*/ 0 w 5497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979" h="27489">
                  <a:moveTo>
                    <a:pt x="0" y="0"/>
                  </a:moveTo>
                  <a:lnTo>
                    <a:pt x="54980" y="0"/>
                  </a:lnTo>
                  <a:lnTo>
                    <a:pt x="54980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="" xmlns:a16="http://schemas.microsoft.com/office/drawing/2014/main" id="{52602466-6E8C-4223-8DBC-B37388C25237}"/>
                </a:ext>
              </a:extLst>
            </p:cNvPr>
            <p:cNvSpPr/>
            <p:nvPr/>
          </p:nvSpPr>
          <p:spPr>
            <a:xfrm>
              <a:off x="7700420" y="3438430"/>
              <a:ext cx="109959" cy="27489"/>
            </a:xfrm>
            <a:custGeom>
              <a:avLst/>
              <a:gdLst>
                <a:gd name="connsiteX0" fmla="*/ 0 w 109959"/>
                <a:gd name="connsiteY0" fmla="*/ 0 h 27489"/>
                <a:gd name="connsiteX1" fmla="*/ 109959 w 109959"/>
                <a:gd name="connsiteY1" fmla="*/ 0 h 27489"/>
                <a:gd name="connsiteX2" fmla="*/ 109959 w 109959"/>
                <a:gd name="connsiteY2" fmla="*/ 27490 h 27489"/>
                <a:gd name="connsiteX3" fmla="*/ 0 w 10995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959" h="27489">
                  <a:moveTo>
                    <a:pt x="0" y="0"/>
                  </a:moveTo>
                  <a:lnTo>
                    <a:pt x="109959" y="0"/>
                  </a:lnTo>
                  <a:lnTo>
                    <a:pt x="109959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="" xmlns:a16="http://schemas.microsoft.com/office/drawing/2014/main" id="{BDC881CA-82E6-4461-BC58-A603647D630F}"/>
                </a:ext>
              </a:extLst>
            </p:cNvPr>
            <p:cNvSpPr/>
            <p:nvPr/>
          </p:nvSpPr>
          <p:spPr>
            <a:xfrm>
              <a:off x="7782996" y="3603369"/>
              <a:ext cx="384752" cy="82469"/>
            </a:xfrm>
            <a:custGeom>
              <a:avLst/>
              <a:gdLst>
                <a:gd name="connsiteX0" fmla="*/ 371008 w 384752"/>
                <a:gd name="connsiteY0" fmla="*/ 0 h 82469"/>
                <a:gd name="connsiteX1" fmla="*/ 54874 w 384752"/>
                <a:gd name="connsiteY1" fmla="*/ 0 h 82469"/>
                <a:gd name="connsiteX2" fmla="*/ 47315 w 384752"/>
                <a:gd name="connsiteY2" fmla="*/ 2337 h 82469"/>
                <a:gd name="connsiteX3" fmla="*/ 6080 w 384752"/>
                <a:gd name="connsiteY3" fmla="*/ 29826 h 82469"/>
                <a:gd name="connsiteX4" fmla="*/ 2338 w 384752"/>
                <a:gd name="connsiteY4" fmla="*/ 48901 h 82469"/>
                <a:gd name="connsiteX5" fmla="*/ 6080 w 384752"/>
                <a:gd name="connsiteY5" fmla="*/ 52643 h 82469"/>
                <a:gd name="connsiteX6" fmla="*/ 47315 w 384752"/>
                <a:gd name="connsiteY6" fmla="*/ 80133 h 82469"/>
                <a:gd name="connsiteX7" fmla="*/ 54874 w 384752"/>
                <a:gd name="connsiteY7" fmla="*/ 82470 h 82469"/>
                <a:gd name="connsiteX8" fmla="*/ 371008 w 384752"/>
                <a:gd name="connsiteY8" fmla="*/ 82470 h 82469"/>
                <a:gd name="connsiteX9" fmla="*/ 384753 w 384752"/>
                <a:gd name="connsiteY9" fmla="*/ 68725 h 82469"/>
                <a:gd name="connsiteX10" fmla="*/ 384753 w 384752"/>
                <a:gd name="connsiteY10" fmla="*/ 13745 h 82469"/>
                <a:gd name="connsiteX11" fmla="*/ 371008 w 384752"/>
                <a:gd name="connsiteY11" fmla="*/ 0 h 82469"/>
                <a:gd name="connsiteX12" fmla="*/ 302283 w 384752"/>
                <a:gd name="connsiteY12" fmla="*/ 54980 h 82469"/>
                <a:gd name="connsiteX13" fmla="*/ 58998 w 384752"/>
                <a:gd name="connsiteY13" fmla="*/ 54980 h 82469"/>
                <a:gd name="connsiteX14" fmla="*/ 38380 w 384752"/>
                <a:gd name="connsiteY14" fmla="*/ 41235 h 82469"/>
                <a:gd name="connsiteX15" fmla="*/ 58998 w 384752"/>
                <a:gd name="connsiteY15" fmla="*/ 27490 h 82469"/>
                <a:gd name="connsiteX16" fmla="*/ 302283 w 384752"/>
                <a:gd name="connsiteY16" fmla="*/ 27490 h 82469"/>
                <a:gd name="connsiteX17" fmla="*/ 302283 w 384752"/>
                <a:gd name="connsiteY17" fmla="*/ 54980 h 82469"/>
                <a:gd name="connsiteX18" fmla="*/ 357263 w 384752"/>
                <a:gd name="connsiteY18" fmla="*/ 54980 h 82469"/>
                <a:gd name="connsiteX19" fmla="*/ 329773 w 384752"/>
                <a:gd name="connsiteY19" fmla="*/ 54980 h 82469"/>
                <a:gd name="connsiteX20" fmla="*/ 329773 w 384752"/>
                <a:gd name="connsiteY20" fmla="*/ 27490 h 82469"/>
                <a:gd name="connsiteX21" fmla="*/ 357263 w 384752"/>
                <a:gd name="connsiteY21" fmla="*/ 27490 h 82469"/>
                <a:gd name="connsiteX22" fmla="*/ 357263 w 384752"/>
                <a:gd name="connsiteY22" fmla="*/ 54980 h 8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84752" h="82469">
                  <a:moveTo>
                    <a:pt x="371008" y="0"/>
                  </a:moveTo>
                  <a:lnTo>
                    <a:pt x="54874" y="0"/>
                  </a:lnTo>
                  <a:cubicBezTo>
                    <a:pt x="52180" y="21"/>
                    <a:pt x="49551" y="833"/>
                    <a:pt x="47315" y="2337"/>
                  </a:cubicBezTo>
                  <a:lnTo>
                    <a:pt x="6080" y="29826"/>
                  </a:lnTo>
                  <a:cubicBezTo>
                    <a:pt x="-221" y="34060"/>
                    <a:pt x="-1896" y="42601"/>
                    <a:pt x="2338" y="48901"/>
                  </a:cubicBezTo>
                  <a:cubicBezTo>
                    <a:pt x="3331" y="50379"/>
                    <a:pt x="4602" y="51650"/>
                    <a:pt x="6080" y="52643"/>
                  </a:cubicBezTo>
                  <a:lnTo>
                    <a:pt x="47315" y="80133"/>
                  </a:lnTo>
                  <a:cubicBezTo>
                    <a:pt x="49551" y="81636"/>
                    <a:pt x="52180" y="82449"/>
                    <a:pt x="54874" y="82470"/>
                  </a:cubicBezTo>
                  <a:lnTo>
                    <a:pt x="371008" y="82470"/>
                  </a:lnTo>
                  <a:cubicBezTo>
                    <a:pt x="378598" y="82470"/>
                    <a:pt x="384753" y="76315"/>
                    <a:pt x="384753" y="68725"/>
                  </a:cubicBezTo>
                  <a:lnTo>
                    <a:pt x="384753" y="13745"/>
                  </a:lnTo>
                  <a:cubicBezTo>
                    <a:pt x="384753" y="6154"/>
                    <a:pt x="378598" y="0"/>
                    <a:pt x="371008" y="0"/>
                  </a:cubicBezTo>
                  <a:close/>
                  <a:moveTo>
                    <a:pt x="302283" y="54980"/>
                  </a:moveTo>
                  <a:lnTo>
                    <a:pt x="58998" y="54980"/>
                  </a:lnTo>
                  <a:lnTo>
                    <a:pt x="38380" y="41235"/>
                  </a:lnTo>
                  <a:lnTo>
                    <a:pt x="58998" y="27490"/>
                  </a:lnTo>
                  <a:lnTo>
                    <a:pt x="302283" y="27490"/>
                  </a:lnTo>
                  <a:lnTo>
                    <a:pt x="302283" y="54980"/>
                  </a:lnTo>
                  <a:close/>
                  <a:moveTo>
                    <a:pt x="357263" y="54980"/>
                  </a:moveTo>
                  <a:lnTo>
                    <a:pt x="329773" y="54980"/>
                  </a:lnTo>
                  <a:lnTo>
                    <a:pt x="329773" y="27490"/>
                  </a:lnTo>
                  <a:lnTo>
                    <a:pt x="357263" y="27490"/>
                  </a:lnTo>
                  <a:lnTo>
                    <a:pt x="357263" y="5498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="" xmlns:a16="http://schemas.microsoft.com/office/drawing/2014/main" id="{1E230696-FC99-4112-8A30-664B6344A9F9}"/>
                </a:ext>
              </a:extLst>
            </p:cNvPr>
            <p:cNvSpPr/>
            <p:nvPr/>
          </p:nvSpPr>
          <p:spPr>
            <a:xfrm>
              <a:off x="7975319" y="3438430"/>
              <a:ext cx="109959" cy="27489"/>
            </a:xfrm>
            <a:custGeom>
              <a:avLst/>
              <a:gdLst>
                <a:gd name="connsiteX0" fmla="*/ 0 w 109959"/>
                <a:gd name="connsiteY0" fmla="*/ 0 h 27489"/>
                <a:gd name="connsiteX1" fmla="*/ 109959 w 109959"/>
                <a:gd name="connsiteY1" fmla="*/ 0 h 27489"/>
                <a:gd name="connsiteX2" fmla="*/ 109959 w 109959"/>
                <a:gd name="connsiteY2" fmla="*/ 27490 h 27489"/>
                <a:gd name="connsiteX3" fmla="*/ 0 w 10995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959" h="27489">
                  <a:moveTo>
                    <a:pt x="0" y="0"/>
                  </a:moveTo>
                  <a:lnTo>
                    <a:pt x="109959" y="0"/>
                  </a:lnTo>
                  <a:lnTo>
                    <a:pt x="109959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="" xmlns:a16="http://schemas.microsoft.com/office/drawing/2014/main" id="{444113D4-FA0D-45FA-B657-01AC6445F684}"/>
                </a:ext>
              </a:extLst>
            </p:cNvPr>
            <p:cNvSpPr/>
            <p:nvPr/>
          </p:nvSpPr>
          <p:spPr>
            <a:xfrm>
              <a:off x="8112768" y="3438430"/>
              <a:ext cx="54979" cy="27489"/>
            </a:xfrm>
            <a:custGeom>
              <a:avLst/>
              <a:gdLst>
                <a:gd name="connsiteX0" fmla="*/ 0 w 54979"/>
                <a:gd name="connsiteY0" fmla="*/ 0 h 27489"/>
                <a:gd name="connsiteX1" fmla="*/ 54980 w 54979"/>
                <a:gd name="connsiteY1" fmla="*/ 0 h 27489"/>
                <a:gd name="connsiteX2" fmla="*/ 54980 w 54979"/>
                <a:gd name="connsiteY2" fmla="*/ 27490 h 27489"/>
                <a:gd name="connsiteX3" fmla="*/ 0 w 5497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979" h="27489">
                  <a:moveTo>
                    <a:pt x="0" y="0"/>
                  </a:moveTo>
                  <a:lnTo>
                    <a:pt x="54980" y="0"/>
                  </a:lnTo>
                  <a:lnTo>
                    <a:pt x="54980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pic>
        <p:nvPicPr>
          <p:cNvPr id="51" name="图片 50">
            <a:extLst>
              <a:ext uri="{FF2B5EF4-FFF2-40B4-BE49-F238E27FC236}">
                <a16:creationId xmlns="" xmlns:a16="http://schemas.microsoft.com/office/drawing/2014/main" id="{7D93B998-FCF2-484E-B4A0-CB87A28AD1D0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32104" y="3168104"/>
            <a:ext cx="926461" cy="429439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="" xmlns:a16="http://schemas.microsoft.com/office/drawing/2014/main" id="{83376C32-5AA8-4337-8E52-16E965DAA52C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587849" y="3210558"/>
            <a:ext cx="1772322" cy="821518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="" xmlns:a16="http://schemas.microsoft.com/office/drawing/2014/main" id="{D55B4677-80D8-406B-8B0D-A4E4757B717E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490339" y="5257800"/>
            <a:ext cx="983671" cy="455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479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>
            <a:extLst>
              <a:ext uri="{FF2B5EF4-FFF2-40B4-BE49-F238E27FC236}">
                <a16:creationId xmlns="" xmlns:a16="http://schemas.microsoft.com/office/drawing/2014/main" id="{93F2DBD0-00F7-4013-8A91-45CF7922DB09}"/>
              </a:ext>
            </a:extLst>
          </p:cNvPr>
          <p:cNvGrpSpPr/>
          <p:nvPr/>
        </p:nvGrpSpPr>
        <p:grpSpPr>
          <a:xfrm>
            <a:off x="0" y="-36167"/>
            <a:ext cx="12192000" cy="6930334"/>
            <a:chOff x="9544874" y="6830112"/>
            <a:chExt cx="12192000" cy="6930334"/>
          </a:xfrm>
        </p:grpSpPr>
        <p:pic>
          <p:nvPicPr>
            <p:cNvPr id="66" name="图片 65" descr="雪地上的白云&#10;&#10;描述已自动生成">
              <a:extLst>
                <a:ext uri="{FF2B5EF4-FFF2-40B4-BE49-F238E27FC236}">
                  <a16:creationId xmlns="" xmlns:a16="http://schemas.microsoft.com/office/drawing/2014/main" id="{805D35AC-6AA5-431F-AA5E-18A773E13EE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44874" y="7664446"/>
              <a:ext cx="12192000" cy="6096000"/>
            </a:xfrm>
            <a:prstGeom prst="rect">
              <a:avLst/>
            </a:prstGeom>
          </p:spPr>
        </p:pic>
        <p:sp>
          <p:nvSpPr>
            <p:cNvPr id="67" name="矩形 66">
              <a:extLst>
                <a:ext uri="{FF2B5EF4-FFF2-40B4-BE49-F238E27FC236}">
                  <a16:creationId xmlns="" xmlns:a16="http://schemas.microsoft.com/office/drawing/2014/main" id="{6DC606C1-797C-4CED-BB11-4282C7DAA0C0}"/>
                </a:ext>
              </a:extLst>
            </p:cNvPr>
            <p:cNvSpPr/>
            <p:nvPr/>
          </p:nvSpPr>
          <p:spPr>
            <a:xfrm>
              <a:off x="9544874" y="6830112"/>
              <a:ext cx="12192000" cy="6858799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7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" name="梯形 6">
            <a:extLst>
              <a:ext uri="{FF2B5EF4-FFF2-40B4-BE49-F238E27FC236}">
                <a16:creationId xmlns="" xmlns:a16="http://schemas.microsoft.com/office/drawing/2014/main" id="{C3D6A506-2352-43E5-9CA7-24C8759DA59C}"/>
              </a:ext>
            </a:extLst>
          </p:cNvPr>
          <p:cNvSpPr/>
          <p:nvPr/>
        </p:nvSpPr>
        <p:spPr>
          <a:xfrm>
            <a:off x="833951" y="2232651"/>
            <a:ext cx="10524606" cy="476249"/>
          </a:xfrm>
          <a:custGeom>
            <a:avLst/>
            <a:gdLst>
              <a:gd name="connsiteX0" fmla="*/ 0 w 10524606"/>
              <a:gd name="connsiteY0" fmla="*/ 451484 h 451484"/>
              <a:gd name="connsiteX1" fmla="*/ 566978 w 10524606"/>
              <a:gd name="connsiteY1" fmla="*/ 0 h 451484"/>
              <a:gd name="connsiteX2" fmla="*/ 9957628 w 10524606"/>
              <a:gd name="connsiteY2" fmla="*/ 0 h 451484"/>
              <a:gd name="connsiteX3" fmla="*/ 10524606 w 10524606"/>
              <a:gd name="connsiteY3" fmla="*/ 451484 h 451484"/>
              <a:gd name="connsiteX4" fmla="*/ 0 w 10524606"/>
              <a:gd name="connsiteY4" fmla="*/ 451484 h 451484"/>
              <a:gd name="connsiteX0" fmla="*/ 0 w 10526511"/>
              <a:gd name="connsiteY0" fmla="*/ 481964 h 481964"/>
              <a:gd name="connsiteX1" fmla="*/ 568883 w 10526511"/>
              <a:gd name="connsiteY1" fmla="*/ 0 h 481964"/>
              <a:gd name="connsiteX2" fmla="*/ 9959533 w 10526511"/>
              <a:gd name="connsiteY2" fmla="*/ 0 h 481964"/>
              <a:gd name="connsiteX3" fmla="*/ 10526511 w 10526511"/>
              <a:gd name="connsiteY3" fmla="*/ 451484 h 481964"/>
              <a:gd name="connsiteX4" fmla="*/ 0 w 10526511"/>
              <a:gd name="connsiteY4" fmla="*/ 481964 h 481964"/>
              <a:gd name="connsiteX0" fmla="*/ 0 w 10520796"/>
              <a:gd name="connsiteY0" fmla="*/ 481964 h 481964"/>
              <a:gd name="connsiteX1" fmla="*/ 563168 w 10520796"/>
              <a:gd name="connsiteY1" fmla="*/ 0 h 481964"/>
              <a:gd name="connsiteX2" fmla="*/ 9953818 w 10520796"/>
              <a:gd name="connsiteY2" fmla="*/ 0 h 481964"/>
              <a:gd name="connsiteX3" fmla="*/ 10520796 w 10520796"/>
              <a:gd name="connsiteY3" fmla="*/ 451484 h 481964"/>
              <a:gd name="connsiteX4" fmla="*/ 0 w 10520796"/>
              <a:gd name="connsiteY4" fmla="*/ 481964 h 481964"/>
              <a:gd name="connsiteX0" fmla="*/ 0 w 10507461"/>
              <a:gd name="connsiteY0" fmla="*/ 481964 h 481964"/>
              <a:gd name="connsiteX1" fmla="*/ 549833 w 10507461"/>
              <a:gd name="connsiteY1" fmla="*/ 0 h 481964"/>
              <a:gd name="connsiteX2" fmla="*/ 9940483 w 10507461"/>
              <a:gd name="connsiteY2" fmla="*/ 0 h 481964"/>
              <a:gd name="connsiteX3" fmla="*/ 10507461 w 10507461"/>
              <a:gd name="connsiteY3" fmla="*/ 451484 h 481964"/>
              <a:gd name="connsiteX4" fmla="*/ 0 w 10507461"/>
              <a:gd name="connsiteY4" fmla="*/ 481964 h 481964"/>
              <a:gd name="connsiteX0" fmla="*/ 0 w 10516986"/>
              <a:gd name="connsiteY0" fmla="*/ 476249 h 476249"/>
              <a:gd name="connsiteX1" fmla="*/ 559358 w 10516986"/>
              <a:gd name="connsiteY1" fmla="*/ 0 h 476249"/>
              <a:gd name="connsiteX2" fmla="*/ 9950008 w 10516986"/>
              <a:gd name="connsiteY2" fmla="*/ 0 h 476249"/>
              <a:gd name="connsiteX3" fmla="*/ 10516986 w 10516986"/>
              <a:gd name="connsiteY3" fmla="*/ 451484 h 476249"/>
              <a:gd name="connsiteX4" fmla="*/ 0 w 10516986"/>
              <a:gd name="connsiteY4" fmla="*/ 476249 h 476249"/>
              <a:gd name="connsiteX0" fmla="*/ 0 w 10516986"/>
              <a:gd name="connsiteY0" fmla="*/ 476249 h 476249"/>
              <a:gd name="connsiteX1" fmla="*/ 559358 w 10516986"/>
              <a:gd name="connsiteY1" fmla="*/ 0 h 476249"/>
              <a:gd name="connsiteX2" fmla="*/ 9950008 w 10516986"/>
              <a:gd name="connsiteY2" fmla="*/ 0 h 476249"/>
              <a:gd name="connsiteX3" fmla="*/ 10516986 w 10516986"/>
              <a:gd name="connsiteY3" fmla="*/ 464819 h 476249"/>
              <a:gd name="connsiteX4" fmla="*/ 0 w 10516986"/>
              <a:gd name="connsiteY4" fmla="*/ 476249 h 476249"/>
              <a:gd name="connsiteX0" fmla="*/ 0 w 10515081"/>
              <a:gd name="connsiteY0" fmla="*/ 476249 h 476249"/>
              <a:gd name="connsiteX1" fmla="*/ 559358 w 10515081"/>
              <a:gd name="connsiteY1" fmla="*/ 0 h 476249"/>
              <a:gd name="connsiteX2" fmla="*/ 9950008 w 10515081"/>
              <a:gd name="connsiteY2" fmla="*/ 0 h 476249"/>
              <a:gd name="connsiteX3" fmla="*/ 10515081 w 10515081"/>
              <a:gd name="connsiteY3" fmla="*/ 470534 h 476249"/>
              <a:gd name="connsiteX4" fmla="*/ 0 w 10515081"/>
              <a:gd name="connsiteY4" fmla="*/ 476249 h 476249"/>
              <a:gd name="connsiteX0" fmla="*/ 0 w 10511271"/>
              <a:gd name="connsiteY0" fmla="*/ 476249 h 476249"/>
              <a:gd name="connsiteX1" fmla="*/ 559358 w 10511271"/>
              <a:gd name="connsiteY1" fmla="*/ 0 h 476249"/>
              <a:gd name="connsiteX2" fmla="*/ 9950008 w 10511271"/>
              <a:gd name="connsiteY2" fmla="*/ 0 h 476249"/>
              <a:gd name="connsiteX3" fmla="*/ 10511271 w 10511271"/>
              <a:gd name="connsiteY3" fmla="*/ 461009 h 476249"/>
              <a:gd name="connsiteX4" fmla="*/ 0 w 10511271"/>
              <a:gd name="connsiteY4" fmla="*/ 476249 h 476249"/>
              <a:gd name="connsiteX0" fmla="*/ 0 w 10511271"/>
              <a:gd name="connsiteY0" fmla="*/ 476249 h 476249"/>
              <a:gd name="connsiteX1" fmla="*/ 559358 w 10511271"/>
              <a:gd name="connsiteY1" fmla="*/ 0 h 476249"/>
              <a:gd name="connsiteX2" fmla="*/ 9950008 w 10511271"/>
              <a:gd name="connsiteY2" fmla="*/ 0 h 476249"/>
              <a:gd name="connsiteX3" fmla="*/ 10511271 w 10511271"/>
              <a:gd name="connsiteY3" fmla="*/ 461009 h 476249"/>
              <a:gd name="connsiteX4" fmla="*/ 8069073 w 10511271"/>
              <a:gd name="connsiteY4" fmla="*/ 459604 h 476249"/>
              <a:gd name="connsiteX5" fmla="*/ 0 w 10511271"/>
              <a:gd name="connsiteY5" fmla="*/ 476249 h 476249"/>
              <a:gd name="connsiteX0" fmla="*/ 8069073 w 10511271"/>
              <a:gd name="connsiteY0" fmla="*/ 459604 h 551044"/>
              <a:gd name="connsiteX1" fmla="*/ 0 w 10511271"/>
              <a:gd name="connsiteY1" fmla="*/ 476249 h 551044"/>
              <a:gd name="connsiteX2" fmla="*/ 559358 w 10511271"/>
              <a:gd name="connsiteY2" fmla="*/ 0 h 551044"/>
              <a:gd name="connsiteX3" fmla="*/ 9950008 w 10511271"/>
              <a:gd name="connsiteY3" fmla="*/ 0 h 551044"/>
              <a:gd name="connsiteX4" fmla="*/ 10511271 w 10511271"/>
              <a:gd name="connsiteY4" fmla="*/ 461009 h 551044"/>
              <a:gd name="connsiteX5" fmla="*/ 8160513 w 10511271"/>
              <a:gd name="connsiteY5" fmla="*/ 551044 h 551044"/>
              <a:gd name="connsiteX0" fmla="*/ 8069073 w 10511271"/>
              <a:gd name="connsiteY0" fmla="*/ 459604 h 476249"/>
              <a:gd name="connsiteX1" fmla="*/ 0 w 10511271"/>
              <a:gd name="connsiteY1" fmla="*/ 476249 h 476249"/>
              <a:gd name="connsiteX2" fmla="*/ 559358 w 10511271"/>
              <a:gd name="connsiteY2" fmla="*/ 0 h 476249"/>
              <a:gd name="connsiteX3" fmla="*/ 9950008 w 10511271"/>
              <a:gd name="connsiteY3" fmla="*/ 0 h 476249"/>
              <a:gd name="connsiteX4" fmla="*/ 10511271 w 10511271"/>
              <a:gd name="connsiteY4" fmla="*/ 461009 h 476249"/>
              <a:gd name="connsiteX0" fmla="*/ 0 w 10511271"/>
              <a:gd name="connsiteY0" fmla="*/ 476249 h 476249"/>
              <a:gd name="connsiteX1" fmla="*/ 559358 w 10511271"/>
              <a:gd name="connsiteY1" fmla="*/ 0 h 476249"/>
              <a:gd name="connsiteX2" fmla="*/ 9950008 w 10511271"/>
              <a:gd name="connsiteY2" fmla="*/ 0 h 476249"/>
              <a:gd name="connsiteX3" fmla="*/ 10511271 w 10511271"/>
              <a:gd name="connsiteY3" fmla="*/ 461009 h 476249"/>
              <a:gd name="connsiteX0" fmla="*/ 0 w 10528416"/>
              <a:gd name="connsiteY0" fmla="*/ 476249 h 478154"/>
              <a:gd name="connsiteX1" fmla="*/ 559358 w 10528416"/>
              <a:gd name="connsiteY1" fmla="*/ 0 h 478154"/>
              <a:gd name="connsiteX2" fmla="*/ 9950008 w 10528416"/>
              <a:gd name="connsiteY2" fmla="*/ 0 h 478154"/>
              <a:gd name="connsiteX3" fmla="*/ 10528416 w 10528416"/>
              <a:gd name="connsiteY3" fmla="*/ 478154 h 478154"/>
              <a:gd name="connsiteX0" fmla="*/ 0 w 10522701"/>
              <a:gd name="connsiteY0" fmla="*/ 476249 h 476249"/>
              <a:gd name="connsiteX1" fmla="*/ 559358 w 10522701"/>
              <a:gd name="connsiteY1" fmla="*/ 0 h 476249"/>
              <a:gd name="connsiteX2" fmla="*/ 9950008 w 10522701"/>
              <a:gd name="connsiteY2" fmla="*/ 0 h 476249"/>
              <a:gd name="connsiteX3" fmla="*/ 10522701 w 10522701"/>
              <a:gd name="connsiteY3" fmla="*/ 468629 h 476249"/>
              <a:gd name="connsiteX0" fmla="*/ 0 w 10530321"/>
              <a:gd name="connsiteY0" fmla="*/ 476249 h 476249"/>
              <a:gd name="connsiteX1" fmla="*/ 559358 w 10530321"/>
              <a:gd name="connsiteY1" fmla="*/ 0 h 476249"/>
              <a:gd name="connsiteX2" fmla="*/ 9950008 w 10530321"/>
              <a:gd name="connsiteY2" fmla="*/ 0 h 476249"/>
              <a:gd name="connsiteX3" fmla="*/ 10530321 w 10530321"/>
              <a:gd name="connsiteY3" fmla="*/ 472439 h 476249"/>
              <a:gd name="connsiteX0" fmla="*/ 0 w 10520796"/>
              <a:gd name="connsiteY0" fmla="*/ 476249 h 476249"/>
              <a:gd name="connsiteX1" fmla="*/ 559358 w 10520796"/>
              <a:gd name="connsiteY1" fmla="*/ 0 h 476249"/>
              <a:gd name="connsiteX2" fmla="*/ 9950008 w 10520796"/>
              <a:gd name="connsiteY2" fmla="*/ 0 h 476249"/>
              <a:gd name="connsiteX3" fmla="*/ 10520796 w 10520796"/>
              <a:gd name="connsiteY3" fmla="*/ 472439 h 476249"/>
              <a:gd name="connsiteX0" fmla="*/ 0 w 10520796"/>
              <a:gd name="connsiteY0" fmla="*/ 476249 h 476249"/>
              <a:gd name="connsiteX1" fmla="*/ 559358 w 10520796"/>
              <a:gd name="connsiteY1" fmla="*/ 0 h 476249"/>
              <a:gd name="connsiteX2" fmla="*/ 9950008 w 10520796"/>
              <a:gd name="connsiteY2" fmla="*/ 0 h 476249"/>
              <a:gd name="connsiteX3" fmla="*/ 10520796 w 10520796"/>
              <a:gd name="connsiteY3" fmla="*/ 470534 h 476249"/>
              <a:gd name="connsiteX0" fmla="*/ 0 w 10524606"/>
              <a:gd name="connsiteY0" fmla="*/ 476249 h 476249"/>
              <a:gd name="connsiteX1" fmla="*/ 559358 w 10524606"/>
              <a:gd name="connsiteY1" fmla="*/ 0 h 476249"/>
              <a:gd name="connsiteX2" fmla="*/ 9950008 w 10524606"/>
              <a:gd name="connsiteY2" fmla="*/ 0 h 476249"/>
              <a:gd name="connsiteX3" fmla="*/ 10524606 w 10524606"/>
              <a:gd name="connsiteY3" fmla="*/ 472439 h 476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24606" h="476249">
                <a:moveTo>
                  <a:pt x="0" y="476249"/>
                </a:moveTo>
                <a:lnTo>
                  <a:pt x="559358" y="0"/>
                </a:lnTo>
                <a:lnTo>
                  <a:pt x="9950008" y="0"/>
                </a:lnTo>
                <a:lnTo>
                  <a:pt x="10524606" y="472439"/>
                </a:lnTo>
              </a:path>
            </a:pathLst>
          </a:custGeom>
          <a:solidFill>
            <a:schemeClr val="bg1"/>
          </a:solidFill>
          <a:ln w="12700">
            <a:solidFill>
              <a:srgbClr val="0E33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直角三角形 2">
            <a:extLst>
              <a:ext uri="{FF2B5EF4-FFF2-40B4-BE49-F238E27FC236}">
                <a16:creationId xmlns="" xmlns:a16="http://schemas.microsoft.com/office/drawing/2014/main" id="{70016D82-A64E-407A-97A9-93D48912F0A6}"/>
              </a:ext>
            </a:extLst>
          </p:cNvPr>
          <p:cNvSpPr/>
          <p:nvPr/>
        </p:nvSpPr>
        <p:spPr>
          <a:xfrm>
            <a:off x="6597339" y="1460461"/>
            <a:ext cx="553398" cy="1241493"/>
          </a:xfrm>
          <a:prstGeom prst="rtTriangle">
            <a:avLst/>
          </a:prstGeom>
          <a:solidFill>
            <a:srgbClr val="0E33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任意多边形: 形状 29">
            <a:extLst>
              <a:ext uri="{FF2B5EF4-FFF2-40B4-BE49-F238E27FC236}">
                <a16:creationId xmlns="" xmlns:a16="http://schemas.microsoft.com/office/drawing/2014/main" id="{BBD6C2EF-B2C4-42A7-A63F-F95327814F98}"/>
              </a:ext>
            </a:extLst>
          </p:cNvPr>
          <p:cNvSpPr/>
          <p:nvPr/>
        </p:nvSpPr>
        <p:spPr>
          <a:xfrm>
            <a:off x="833442" y="2698818"/>
            <a:ext cx="10524861" cy="3550578"/>
          </a:xfrm>
          <a:custGeom>
            <a:avLst/>
            <a:gdLst>
              <a:gd name="connsiteX0" fmla="*/ 5578 w 10535762"/>
              <a:gd name="connsiteY0" fmla="*/ 0 h 3550578"/>
              <a:gd name="connsiteX1" fmla="*/ 10535762 w 10535762"/>
              <a:gd name="connsiteY1" fmla="*/ 0 h 3550578"/>
              <a:gd name="connsiteX2" fmla="*/ 10535762 w 10535762"/>
              <a:gd name="connsiteY2" fmla="*/ 2700704 h 3550578"/>
              <a:gd name="connsiteX3" fmla="*/ 6097678 w 10535762"/>
              <a:gd name="connsiteY3" fmla="*/ 2700704 h 3550578"/>
              <a:gd name="connsiteX4" fmla="*/ 5548327 w 10535762"/>
              <a:gd name="connsiteY4" fmla="*/ 3550578 h 3550578"/>
              <a:gd name="connsiteX5" fmla="*/ 0 w 10535762"/>
              <a:gd name="connsiteY5" fmla="*/ 3550578 h 3550578"/>
              <a:gd name="connsiteX6" fmla="*/ 0 w 10535762"/>
              <a:gd name="connsiteY6" fmla="*/ 2693084 h 3550578"/>
              <a:gd name="connsiteX7" fmla="*/ 5578 w 10535762"/>
              <a:gd name="connsiteY7" fmla="*/ 2693084 h 3550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535762" h="3550578">
                <a:moveTo>
                  <a:pt x="5578" y="0"/>
                </a:moveTo>
                <a:lnTo>
                  <a:pt x="10535762" y="0"/>
                </a:lnTo>
                <a:lnTo>
                  <a:pt x="10535762" y="2700704"/>
                </a:lnTo>
                <a:lnTo>
                  <a:pt x="6097678" y="2700704"/>
                </a:lnTo>
                <a:lnTo>
                  <a:pt x="5548327" y="3550578"/>
                </a:lnTo>
                <a:lnTo>
                  <a:pt x="0" y="3550578"/>
                </a:lnTo>
                <a:lnTo>
                  <a:pt x="0" y="2693084"/>
                </a:lnTo>
                <a:lnTo>
                  <a:pt x="5578" y="2693084"/>
                </a:lnTo>
                <a:close/>
              </a:path>
            </a:pathLst>
          </a:custGeom>
          <a:solidFill>
            <a:srgbClr val="4271ED"/>
          </a:solidFill>
          <a:ln>
            <a:solidFill>
              <a:srgbClr val="0E33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梯形 7">
            <a:extLst>
              <a:ext uri="{FF2B5EF4-FFF2-40B4-BE49-F238E27FC236}">
                <a16:creationId xmlns="" xmlns:a16="http://schemas.microsoft.com/office/drawing/2014/main" id="{F1089EB6-A12B-4D05-BE83-E33278E3F2E2}"/>
              </a:ext>
            </a:extLst>
          </p:cNvPr>
          <p:cNvSpPr/>
          <p:nvPr/>
        </p:nvSpPr>
        <p:spPr>
          <a:xfrm flipV="1">
            <a:off x="1161230" y="5413268"/>
            <a:ext cx="5430393" cy="210018"/>
          </a:xfrm>
          <a:custGeom>
            <a:avLst/>
            <a:gdLst>
              <a:gd name="connsiteX0" fmla="*/ 0 w 5430393"/>
              <a:gd name="connsiteY0" fmla="*/ 210018 h 210018"/>
              <a:gd name="connsiteX1" fmla="*/ 167208 w 5430393"/>
              <a:gd name="connsiteY1" fmla="*/ 0 h 210018"/>
              <a:gd name="connsiteX2" fmla="*/ 5263185 w 5430393"/>
              <a:gd name="connsiteY2" fmla="*/ 0 h 210018"/>
              <a:gd name="connsiteX3" fmla="*/ 5430393 w 5430393"/>
              <a:gd name="connsiteY3" fmla="*/ 210018 h 210018"/>
              <a:gd name="connsiteX4" fmla="*/ 0 w 5430393"/>
              <a:gd name="connsiteY4" fmla="*/ 210018 h 210018"/>
              <a:gd name="connsiteX0" fmla="*/ 0 w 5430393"/>
              <a:gd name="connsiteY0" fmla="*/ 210018 h 210185"/>
              <a:gd name="connsiteX1" fmla="*/ 167208 w 5430393"/>
              <a:gd name="connsiteY1" fmla="*/ 0 h 210185"/>
              <a:gd name="connsiteX2" fmla="*/ 5263185 w 5430393"/>
              <a:gd name="connsiteY2" fmla="*/ 0 h 210185"/>
              <a:gd name="connsiteX3" fmla="*/ 5430393 w 5430393"/>
              <a:gd name="connsiteY3" fmla="*/ 210018 h 210185"/>
              <a:gd name="connsiteX4" fmla="*/ 5101464 w 5430393"/>
              <a:gd name="connsiteY4" fmla="*/ 210185 h 210185"/>
              <a:gd name="connsiteX5" fmla="*/ 0 w 5430393"/>
              <a:gd name="connsiteY5" fmla="*/ 210018 h 210185"/>
              <a:gd name="connsiteX0" fmla="*/ 5101464 w 5430393"/>
              <a:gd name="connsiteY0" fmla="*/ 210185 h 301625"/>
              <a:gd name="connsiteX1" fmla="*/ 0 w 5430393"/>
              <a:gd name="connsiteY1" fmla="*/ 210018 h 301625"/>
              <a:gd name="connsiteX2" fmla="*/ 167208 w 5430393"/>
              <a:gd name="connsiteY2" fmla="*/ 0 h 301625"/>
              <a:gd name="connsiteX3" fmla="*/ 5263185 w 5430393"/>
              <a:gd name="connsiteY3" fmla="*/ 0 h 301625"/>
              <a:gd name="connsiteX4" fmla="*/ 5430393 w 5430393"/>
              <a:gd name="connsiteY4" fmla="*/ 210018 h 301625"/>
              <a:gd name="connsiteX5" fmla="*/ 5192904 w 5430393"/>
              <a:gd name="connsiteY5" fmla="*/ 301625 h 301625"/>
              <a:gd name="connsiteX0" fmla="*/ 5101464 w 5430393"/>
              <a:gd name="connsiteY0" fmla="*/ 210185 h 210185"/>
              <a:gd name="connsiteX1" fmla="*/ 0 w 5430393"/>
              <a:gd name="connsiteY1" fmla="*/ 210018 h 210185"/>
              <a:gd name="connsiteX2" fmla="*/ 167208 w 5430393"/>
              <a:gd name="connsiteY2" fmla="*/ 0 h 210185"/>
              <a:gd name="connsiteX3" fmla="*/ 5263185 w 5430393"/>
              <a:gd name="connsiteY3" fmla="*/ 0 h 210185"/>
              <a:gd name="connsiteX4" fmla="*/ 5430393 w 5430393"/>
              <a:gd name="connsiteY4" fmla="*/ 210018 h 210185"/>
              <a:gd name="connsiteX0" fmla="*/ 0 w 5430393"/>
              <a:gd name="connsiteY0" fmla="*/ 210018 h 210018"/>
              <a:gd name="connsiteX1" fmla="*/ 167208 w 5430393"/>
              <a:gd name="connsiteY1" fmla="*/ 0 h 210018"/>
              <a:gd name="connsiteX2" fmla="*/ 5263185 w 5430393"/>
              <a:gd name="connsiteY2" fmla="*/ 0 h 210018"/>
              <a:gd name="connsiteX3" fmla="*/ 5430393 w 5430393"/>
              <a:gd name="connsiteY3" fmla="*/ 210018 h 2100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30393" h="210018">
                <a:moveTo>
                  <a:pt x="0" y="210018"/>
                </a:moveTo>
                <a:lnTo>
                  <a:pt x="167208" y="0"/>
                </a:lnTo>
                <a:lnTo>
                  <a:pt x="5263185" y="0"/>
                </a:lnTo>
                <a:lnTo>
                  <a:pt x="5430393" y="210018"/>
                </a:lnTo>
              </a:path>
            </a:pathLst>
          </a:custGeom>
          <a:solidFill>
            <a:schemeClr val="bg1"/>
          </a:solidFill>
          <a:ln w="12700">
            <a:solidFill>
              <a:srgbClr val="0E33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F3AFD686-8DF1-491E-A48F-680B44C82B89}"/>
              </a:ext>
            </a:extLst>
          </p:cNvPr>
          <p:cNvSpPr/>
          <p:nvPr/>
        </p:nvSpPr>
        <p:spPr>
          <a:xfrm>
            <a:off x="1161231" y="1460461"/>
            <a:ext cx="5430393" cy="3948195"/>
          </a:xfrm>
          <a:prstGeom prst="rect">
            <a:avLst/>
          </a:prstGeom>
          <a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colorTemperature colorTemp="53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>
            <a:solidFill>
              <a:srgbClr val="0E339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直角三角形 18">
            <a:extLst>
              <a:ext uri="{FF2B5EF4-FFF2-40B4-BE49-F238E27FC236}">
                <a16:creationId xmlns="" xmlns:a16="http://schemas.microsoft.com/office/drawing/2014/main" id="{31FFD276-5DEE-4D07-AEB9-0F3D58EFFC4E}"/>
              </a:ext>
            </a:extLst>
          </p:cNvPr>
          <p:cNvSpPr/>
          <p:nvPr/>
        </p:nvSpPr>
        <p:spPr>
          <a:xfrm flipH="1">
            <a:off x="848736" y="2433339"/>
            <a:ext cx="308685" cy="268214"/>
          </a:xfrm>
          <a:prstGeom prst="rtTriangle">
            <a:avLst/>
          </a:prstGeom>
          <a:solidFill>
            <a:srgbClr val="0E339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4136C976-84CC-49CD-840B-EB5C019ED11F}"/>
              </a:ext>
            </a:extLst>
          </p:cNvPr>
          <p:cNvSpPr txBox="1"/>
          <p:nvPr/>
        </p:nvSpPr>
        <p:spPr>
          <a:xfrm>
            <a:off x="7833515" y="4209047"/>
            <a:ext cx="232152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enter a headline here</a:t>
            </a:r>
            <a:endParaRPr lang="zh-CN" altLang="en-US" sz="1200" dirty="0">
              <a:solidFill>
                <a:schemeClr val="bg1">
                  <a:alpha val="8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71DA7308-F974-4A8F-AC9F-AEB72A178E60}"/>
              </a:ext>
            </a:extLst>
          </p:cNvPr>
          <p:cNvSpPr txBox="1"/>
          <p:nvPr/>
        </p:nvSpPr>
        <p:spPr>
          <a:xfrm>
            <a:off x="7453337" y="3854928"/>
            <a:ext cx="3142135" cy="354843"/>
          </a:xfrm>
          <a:custGeom>
            <a:avLst/>
            <a:gdLst/>
            <a:ahLst/>
            <a:cxnLst/>
            <a:rect l="l" t="t" r="r" b="b"/>
            <a:pathLst>
              <a:path w="3142135" h="297352">
                <a:moveTo>
                  <a:pt x="167106" y="210112"/>
                </a:moveTo>
                <a:lnTo>
                  <a:pt x="167106" y="224857"/>
                </a:lnTo>
                <a:lnTo>
                  <a:pt x="314144" y="224857"/>
                </a:lnTo>
                <a:lnTo>
                  <a:pt x="314144" y="210112"/>
                </a:lnTo>
                <a:close/>
                <a:moveTo>
                  <a:pt x="1395012" y="201511"/>
                </a:moveTo>
                <a:lnTo>
                  <a:pt x="1395012" y="226495"/>
                </a:lnTo>
                <a:lnTo>
                  <a:pt x="1426140" y="226495"/>
                </a:lnTo>
                <a:lnTo>
                  <a:pt x="1426140" y="201511"/>
                </a:lnTo>
                <a:close/>
                <a:moveTo>
                  <a:pt x="167106" y="166697"/>
                </a:moveTo>
                <a:lnTo>
                  <a:pt x="167106" y="181442"/>
                </a:lnTo>
                <a:lnTo>
                  <a:pt x="314144" y="181442"/>
                </a:lnTo>
                <a:lnTo>
                  <a:pt x="314144" y="175126"/>
                </a:lnTo>
                <a:cubicBezTo>
                  <a:pt x="314144" y="172877"/>
                  <a:pt x="313325" y="170911"/>
                  <a:pt x="311686" y="169225"/>
                </a:cubicBezTo>
                <a:cubicBezTo>
                  <a:pt x="310048" y="167540"/>
                  <a:pt x="308000" y="166697"/>
                  <a:pt x="305543" y="166697"/>
                </a:cubicBezTo>
                <a:close/>
                <a:moveTo>
                  <a:pt x="2780890" y="151953"/>
                </a:moveTo>
                <a:lnTo>
                  <a:pt x="2968066" y="151953"/>
                </a:lnTo>
                <a:lnTo>
                  <a:pt x="2968066" y="182671"/>
                </a:lnTo>
                <a:lnTo>
                  <a:pt x="2906220" y="182671"/>
                </a:lnTo>
                <a:lnTo>
                  <a:pt x="2906220" y="209293"/>
                </a:lnTo>
                <a:lnTo>
                  <a:pt x="2968066" y="209293"/>
                </a:lnTo>
                <a:lnTo>
                  <a:pt x="2968066" y="239602"/>
                </a:lnTo>
                <a:lnTo>
                  <a:pt x="2906220" y="239602"/>
                </a:lnTo>
                <a:lnTo>
                  <a:pt x="2906220" y="263357"/>
                </a:lnTo>
                <a:lnTo>
                  <a:pt x="3142135" y="263357"/>
                </a:lnTo>
                <a:lnTo>
                  <a:pt x="3142135" y="296123"/>
                </a:lnTo>
                <a:lnTo>
                  <a:pt x="2857890" y="296123"/>
                </a:lnTo>
                <a:lnTo>
                  <a:pt x="2837412" y="281378"/>
                </a:lnTo>
                <a:lnTo>
                  <a:pt x="2836183" y="296942"/>
                </a:lnTo>
                <a:lnTo>
                  <a:pt x="2780890" y="296942"/>
                </a:lnTo>
                <a:lnTo>
                  <a:pt x="2791948" y="198235"/>
                </a:lnTo>
                <a:lnTo>
                  <a:pt x="2846832" y="198235"/>
                </a:lnTo>
                <a:lnTo>
                  <a:pt x="2841916" y="242878"/>
                </a:lnTo>
                <a:lnTo>
                  <a:pt x="2857071" y="256804"/>
                </a:lnTo>
                <a:lnTo>
                  <a:pt x="2857071" y="182671"/>
                </a:lnTo>
                <a:lnTo>
                  <a:pt x="2780890" y="182671"/>
                </a:lnTo>
                <a:close/>
                <a:moveTo>
                  <a:pt x="1395012" y="147447"/>
                </a:moveTo>
                <a:lnTo>
                  <a:pt x="1395012" y="174070"/>
                </a:lnTo>
                <a:lnTo>
                  <a:pt x="1426140" y="174070"/>
                </a:lnTo>
                <a:lnTo>
                  <a:pt x="1426140" y="147447"/>
                </a:lnTo>
                <a:close/>
                <a:moveTo>
                  <a:pt x="121234" y="138027"/>
                </a:moveTo>
                <a:lnTo>
                  <a:pt x="330117" y="138027"/>
                </a:lnTo>
                <a:cubicBezTo>
                  <a:pt x="338582" y="138027"/>
                  <a:pt x="345749" y="140962"/>
                  <a:pt x="351620" y="146833"/>
                </a:cubicBezTo>
                <a:cubicBezTo>
                  <a:pt x="357490" y="152704"/>
                  <a:pt x="360426" y="159871"/>
                  <a:pt x="360426" y="168336"/>
                </a:cubicBezTo>
                <a:lnTo>
                  <a:pt x="360426" y="253937"/>
                </a:lnTo>
                <a:lnTo>
                  <a:pt x="360016" y="253937"/>
                </a:lnTo>
                <a:cubicBezTo>
                  <a:pt x="359470" y="265951"/>
                  <a:pt x="355101" y="276054"/>
                  <a:pt x="346910" y="284245"/>
                </a:cubicBezTo>
                <a:cubicBezTo>
                  <a:pt x="338172" y="292437"/>
                  <a:pt x="327660" y="296533"/>
                  <a:pt x="315372" y="296533"/>
                </a:cubicBezTo>
                <a:lnTo>
                  <a:pt x="283016" y="296533"/>
                </a:lnTo>
                <a:lnTo>
                  <a:pt x="293255" y="267587"/>
                </a:lnTo>
                <a:lnTo>
                  <a:pt x="301857" y="267587"/>
                </a:lnTo>
                <a:cubicBezTo>
                  <a:pt x="304587" y="267587"/>
                  <a:pt x="307454" y="266346"/>
                  <a:pt x="310458" y="263863"/>
                </a:cubicBezTo>
                <a:cubicBezTo>
                  <a:pt x="312915" y="261657"/>
                  <a:pt x="314144" y="258626"/>
                  <a:pt x="314144" y="254769"/>
                </a:cubicBezTo>
                <a:lnTo>
                  <a:pt x="314144" y="253527"/>
                </a:lnTo>
                <a:lnTo>
                  <a:pt x="167106" y="253527"/>
                </a:lnTo>
                <a:lnTo>
                  <a:pt x="167106" y="296533"/>
                </a:lnTo>
                <a:lnTo>
                  <a:pt x="121234" y="296533"/>
                </a:lnTo>
                <a:close/>
                <a:moveTo>
                  <a:pt x="1477746" y="127378"/>
                </a:moveTo>
                <a:lnTo>
                  <a:pt x="1520752" y="127378"/>
                </a:lnTo>
                <a:lnTo>
                  <a:pt x="1520752" y="261719"/>
                </a:lnTo>
                <a:lnTo>
                  <a:pt x="1477746" y="261719"/>
                </a:lnTo>
                <a:close/>
                <a:moveTo>
                  <a:pt x="2680449" y="120006"/>
                </a:moveTo>
                <a:lnTo>
                  <a:pt x="2726321" y="120006"/>
                </a:lnTo>
                <a:lnTo>
                  <a:pt x="2743524" y="288751"/>
                </a:lnTo>
                <a:lnTo>
                  <a:pt x="2698060" y="288751"/>
                </a:lnTo>
                <a:close/>
                <a:moveTo>
                  <a:pt x="2546927" y="120006"/>
                </a:moveTo>
                <a:lnTo>
                  <a:pt x="2592800" y="120006"/>
                </a:lnTo>
                <a:lnTo>
                  <a:pt x="2575188" y="288751"/>
                </a:lnTo>
                <a:lnTo>
                  <a:pt x="2529725" y="288751"/>
                </a:lnTo>
                <a:close/>
                <a:moveTo>
                  <a:pt x="1528943" y="120006"/>
                </a:moveTo>
                <a:lnTo>
                  <a:pt x="1572358" y="120006"/>
                </a:lnTo>
                <a:lnTo>
                  <a:pt x="1572358" y="233868"/>
                </a:lnTo>
                <a:lnTo>
                  <a:pt x="1572358" y="257623"/>
                </a:lnTo>
                <a:lnTo>
                  <a:pt x="1572358" y="264586"/>
                </a:lnTo>
                <a:cubicBezTo>
                  <a:pt x="1572358" y="273323"/>
                  <a:pt x="1569218" y="280764"/>
                  <a:pt x="1562938" y="286908"/>
                </a:cubicBezTo>
                <a:cubicBezTo>
                  <a:pt x="1556658" y="293051"/>
                  <a:pt x="1549012" y="296123"/>
                  <a:pt x="1540002" y="296123"/>
                </a:cubicBezTo>
                <a:lnTo>
                  <a:pt x="1499454" y="296123"/>
                </a:lnTo>
                <a:lnTo>
                  <a:pt x="1509693" y="267862"/>
                </a:lnTo>
                <a:lnTo>
                  <a:pt x="1524847" y="267862"/>
                </a:lnTo>
                <a:cubicBezTo>
                  <a:pt x="1527578" y="267862"/>
                  <a:pt x="1528943" y="266634"/>
                  <a:pt x="1528943" y="264176"/>
                </a:cubicBezTo>
                <a:lnTo>
                  <a:pt x="1528943" y="257623"/>
                </a:lnTo>
                <a:lnTo>
                  <a:pt x="1528943" y="233868"/>
                </a:lnTo>
                <a:close/>
                <a:moveTo>
                  <a:pt x="1354054" y="120006"/>
                </a:moveTo>
                <a:lnTo>
                  <a:pt x="1361017" y="120006"/>
                </a:lnTo>
                <a:lnTo>
                  <a:pt x="1395012" y="120006"/>
                </a:lnTo>
                <a:lnTo>
                  <a:pt x="1426140" y="120006"/>
                </a:lnTo>
                <a:lnTo>
                  <a:pt x="1468736" y="120006"/>
                </a:lnTo>
                <a:lnTo>
                  <a:pt x="1469555" y="120006"/>
                </a:lnTo>
                <a:lnTo>
                  <a:pt x="1469555" y="262948"/>
                </a:lnTo>
                <a:cubicBezTo>
                  <a:pt x="1469555" y="268955"/>
                  <a:pt x="1468667" y="274006"/>
                  <a:pt x="1466892" y="278102"/>
                </a:cubicBezTo>
                <a:cubicBezTo>
                  <a:pt x="1465118" y="282198"/>
                  <a:pt x="1462865" y="285542"/>
                  <a:pt x="1460134" y="288136"/>
                </a:cubicBezTo>
                <a:cubicBezTo>
                  <a:pt x="1457404" y="290730"/>
                  <a:pt x="1454537" y="292642"/>
                  <a:pt x="1451533" y="293870"/>
                </a:cubicBezTo>
                <a:cubicBezTo>
                  <a:pt x="1448530" y="295099"/>
                  <a:pt x="1445663" y="295714"/>
                  <a:pt x="1442932" y="295714"/>
                </a:cubicBezTo>
                <a:lnTo>
                  <a:pt x="1414672" y="295714"/>
                </a:lnTo>
                <a:lnTo>
                  <a:pt x="1420406" y="273187"/>
                </a:lnTo>
                <a:lnTo>
                  <a:pt x="1421634" y="273187"/>
                </a:lnTo>
                <a:cubicBezTo>
                  <a:pt x="1423819" y="273187"/>
                  <a:pt x="1425184" y="272368"/>
                  <a:pt x="1425730" y="270729"/>
                </a:cubicBezTo>
                <a:cubicBezTo>
                  <a:pt x="1426003" y="269910"/>
                  <a:pt x="1426140" y="269091"/>
                  <a:pt x="1426140" y="268272"/>
                </a:cubicBezTo>
                <a:lnTo>
                  <a:pt x="1426140" y="253937"/>
                </a:lnTo>
                <a:lnTo>
                  <a:pt x="1395012" y="253937"/>
                </a:lnTo>
                <a:lnTo>
                  <a:pt x="1395012" y="271139"/>
                </a:lnTo>
                <a:lnTo>
                  <a:pt x="1388868" y="295714"/>
                </a:lnTo>
                <a:lnTo>
                  <a:pt x="1349140" y="295714"/>
                </a:lnTo>
                <a:lnTo>
                  <a:pt x="1354054" y="271139"/>
                </a:lnTo>
                <a:close/>
                <a:moveTo>
                  <a:pt x="0" y="89697"/>
                </a:moveTo>
                <a:lnTo>
                  <a:pt x="82734" y="89697"/>
                </a:lnTo>
                <a:lnTo>
                  <a:pt x="82734" y="249022"/>
                </a:lnTo>
                <a:cubicBezTo>
                  <a:pt x="82734" y="252572"/>
                  <a:pt x="83963" y="255439"/>
                  <a:pt x="86420" y="257623"/>
                </a:cubicBezTo>
                <a:cubicBezTo>
                  <a:pt x="89151" y="260081"/>
                  <a:pt x="92018" y="261309"/>
                  <a:pt x="95021" y="261309"/>
                </a:cubicBezTo>
                <a:lnTo>
                  <a:pt x="113042" y="261309"/>
                </a:lnTo>
                <a:lnTo>
                  <a:pt x="97479" y="297352"/>
                </a:lnTo>
                <a:lnTo>
                  <a:pt x="56931" y="297352"/>
                </a:lnTo>
                <a:cubicBezTo>
                  <a:pt x="48193" y="297352"/>
                  <a:pt x="40548" y="294212"/>
                  <a:pt x="33995" y="287932"/>
                </a:cubicBezTo>
                <a:cubicBezTo>
                  <a:pt x="27441" y="281378"/>
                  <a:pt x="24165" y="273460"/>
                  <a:pt x="24165" y="264176"/>
                </a:cubicBezTo>
                <a:lnTo>
                  <a:pt x="24165" y="130245"/>
                </a:lnTo>
                <a:lnTo>
                  <a:pt x="0" y="130245"/>
                </a:lnTo>
                <a:close/>
                <a:moveTo>
                  <a:pt x="610781" y="85602"/>
                </a:moveTo>
                <a:lnTo>
                  <a:pt x="661568" y="85602"/>
                </a:lnTo>
                <a:lnTo>
                  <a:pt x="661568" y="127788"/>
                </a:lnTo>
                <a:lnTo>
                  <a:pt x="746350" y="127788"/>
                </a:lnTo>
                <a:lnTo>
                  <a:pt x="746350" y="168336"/>
                </a:lnTo>
                <a:lnTo>
                  <a:pt x="661568" y="168336"/>
                </a:lnTo>
                <a:lnTo>
                  <a:pt x="661568" y="254347"/>
                </a:lnTo>
                <a:lnTo>
                  <a:pt x="756590" y="254347"/>
                </a:lnTo>
                <a:lnTo>
                  <a:pt x="756590" y="294894"/>
                </a:lnTo>
                <a:lnTo>
                  <a:pt x="511254" y="294894"/>
                </a:lnTo>
                <a:lnTo>
                  <a:pt x="511254" y="254347"/>
                </a:lnTo>
                <a:lnTo>
                  <a:pt x="610781" y="254347"/>
                </a:lnTo>
                <a:lnTo>
                  <a:pt x="610781" y="168336"/>
                </a:lnTo>
                <a:lnTo>
                  <a:pt x="521494" y="168336"/>
                </a:lnTo>
                <a:lnTo>
                  <a:pt x="521494" y="127788"/>
                </a:lnTo>
                <a:lnTo>
                  <a:pt x="610781" y="127788"/>
                </a:lnTo>
                <a:close/>
                <a:moveTo>
                  <a:pt x="2836592" y="81915"/>
                </a:moveTo>
                <a:lnTo>
                  <a:pt x="2836592" y="101165"/>
                </a:lnTo>
                <a:lnTo>
                  <a:pt x="2906220" y="101165"/>
                </a:lnTo>
                <a:cubicBezTo>
                  <a:pt x="2910588" y="101165"/>
                  <a:pt x="2912773" y="98981"/>
                  <a:pt x="2912773" y="94612"/>
                </a:cubicBezTo>
                <a:lnTo>
                  <a:pt x="2912773" y="81915"/>
                </a:lnTo>
                <a:close/>
                <a:moveTo>
                  <a:pt x="2479757" y="74133"/>
                </a:moveTo>
                <a:lnTo>
                  <a:pt x="2511704" y="74133"/>
                </a:lnTo>
                <a:lnTo>
                  <a:pt x="2521944" y="295304"/>
                </a:lnTo>
                <a:lnTo>
                  <a:pt x="2489996" y="295304"/>
                </a:lnTo>
                <a:close/>
                <a:moveTo>
                  <a:pt x="2395384" y="74133"/>
                </a:moveTo>
                <a:lnTo>
                  <a:pt x="2426922" y="74133"/>
                </a:lnTo>
                <a:lnTo>
                  <a:pt x="2416683" y="295304"/>
                </a:lnTo>
                <a:lnTo>
                  <a:pt x="2385146" y="295304"/>
                </a:lnTo>
                <a:close/>
                <a:moveTo>
                  <a:pt x="2533821" y="65532"/>
                </a:moveTo>
                <a:lnTo>
                  <a:pt x="2743114" y="65532"/>
                </a:lnTo>
                <a:lnTo>
                  <a:pt x="2743114" y="106080"/>
                </a:lnTo>
                <a:lnTo>
                  <a:pt x="2667752" y="106080"/>
                </a:lnTo>
                <a:lnTo>
                  <a:pt x="2667752" y="249432"/>
                </a:lnTo>
                <a:cubicBezTo>
                  <a:pt x="2667752" y="255712"/>
                  <a:pt x="2666523" y="261651"/>
                  <a:pt x="2664066" y="267248"/>
                </a:cubicBezTo>
                <a:cubicBezTo>
                  <a:pt x="2661608" y="272846"/>
                  <a:pt x="2658264" y="277761"/>
                  <a:pt x="2654031" y="281993"/>
                </a:cubicBezTo>
                <a:cubicBezTo>
                  <a:pt x="2649799" y="286225"/>
                  <a:pt x="2644884" y="289570"/>
                  <a:pt x="2639286" y="292027"/>
                </a:cubicBezTo>
                <a:cubicBezTo>
                  <a:pt x="2633689" y="294485"/>
                  <a:pt x="2627750" y="295714"/>
                  <a:pt x="2621470" y="295714"/>
                </a:cubicBezTo>
                <a:lnTo>
                  <a:pt x="2581332" y="295714"/>
                </a:lnTo>
                <a:lnTo>
                  <a:pt x="2597305" y="259261"/>
                </a:lnTo>
                <a:lnTo>
                  <a:pt x="2604678" y="259261"/>
                </a:lnTo>
                <a:cubicBezTo>
                  <a:pt x="2608500" y="259261"/>
                  <a:pt x="2611640" y="258033"/>
                  <a:pt x="2614098" y="255575"/>
                </a:cubicBezTo>
                <a:cubicBezTo>
                  <a:pt x="2616555" y="253118"/>
                  <a:pt x="2617784" y="249978"/>
                  <a:pt x="2617784" y="246155"/>
                </a:cubicBezTo>
                <a:lnTo>
                  <a:pt x="2617784" y="106080"/>
                </a:lnTo>
                <a:lnTo>
                  <a:pt x="2533821" y="106080"/>
                </a:lnTo>
                <a:close/>
                <a:moveTo>
                  <a:pt x="2247738" y="47511"/>
                </a:moveTo>
                <a:lnTo>
                  <a:pt x="2302620" y="47511"/>
                </a:lnTo>
                <a:lnTo>
                  <a:pt x="2348084" y="259261"/>
                </a:lnTo>
                <a:lnTo>
                  <a:pt x="2293200" y="259261"/>
                </a:lnTo>
                <a:close/>
                <a:moveTo>
                  <a:pt x="2044179" y="47511"/>
                </a:moveTo>
                <a:lnTo>
                  <a:pt x="2099062" y="47511"/>
                </a:lnTo>
                <a:lnTo>
                  <a:pt x="2054008" y="259261"/>
                </a:lnTo>
                <a:lnTo>
                  <a:pt x="1998716" y="259261"/>
                </a:lnTo>
                <a:close/>
                <a:moveTo>
                  <a:pt x="2836592" y="34405"/>
                </a:moveTo>
                <a:lnTo>
                  <a:pt x="2836592" y="51607"/>
                </a:lnTo>
                <a:lnTo>
                  <a:pt x="2912773" y="51607"/>
                </a:lnTo>
                <a:lnTo>
                  <a:pt x="2912773" y="34405"/>
                </a:lnTo>
                <a:close/>
                <a:moveTo>
                  <a:pt x="1427778" y="33995"/>
                </a:moveTo>
                <a:lnTo>
                  <a:pt x="1416310" y="72495"/>
                </a:lnTo>
                <a:lnTo>
                  <a:pt x="1505414" y="72495"/>
                </a:lnTo>
                <a:lnTo>
                  <a:pt x="1494129" y="33995"/>
                </a:lnTo>
                <a:close/>
                <a:moveTo>
                  <a:pt x="1381496" y="5325"/>
                </a:moveTo>
                <a:lnTo>
                  <a:pt x="1406480" y="5325"/>
                </a:lnTo>
                <a:lnTo>
                  <a:pt x="1435970" y="5325"/>
                </a:lnTo>
                <a:lnTo>
                  <a:pt x="1485938" y="5325"/>
                </a:lnTo>
                <a:lnTo>
                  <a:pt x="1515427" y="5325"/>
                </a:lnTo>
                <a:lnTo>
                  <a:pt x="1540411" y="5325"/>
                </a:lnTo>
                <a:lnTo>
                  <a:pt x="1572358" y="105261"/>
                </a:lnTo>
                <a:lnTo>
                  <a:pt x="1515017" y="105261"/>
                </a:lnTo>
                <a:lnTo>
                  <a:pt x="1505597" y="73122"/>
                </a:lnTo>
                <a:lnTo>
                  <a:pt x="1505597" y="104852"/>
                </a:lnTo>
                <a:lnTo>
                  <a:pt x="1416310" y="104852"/>
                </a:lnTo>
                <a:lnTo>
                  <a:pt x="1416310" y="72905"/>
                </a:lnTo>
                <a:lnTo>
                  <a:pt x="1406480" y="105261"/>
                </a:lnTo>
                <a:lnTo>
                  <a:pt x="1349140" y="105261"/>
                </a:lnTo>
                <a:close/>
                <a:moveTo>
                  <a:pt x="2144524" y="4096"/>
                </a:moveTo>
                <a:lnTo>
                  <a:pt x="2201456" y="4096"/>
                </a:lnTo>
                <a:lnTo>
                  <a:pt x="2201456" y="256804"/>
                </a:lnTo>
                <a:cubicBezTo>
                  <a:pt x="2201456" y="266907"/>
                  <a:pt x="2197906" y="275508"/>
                  <a:pt x="2190807" y="282607"/>
                </a:cubicBezTo>
                <a:cubicBezTo>
                  <a:pt x="2183708" y="289706"/>
                  <a:pt x="2175106" y="293256"/>
                  <a:pt x="2165004" y="293256"/>
                </a:cubicBezTo>
                <a:lnTo>
                  <a:pt x="2096604" y="293256"/>
                </a:lnTo>
                <a:lnTo>
                  <a:pt x="2110530" y="255166"/>
                </a:lnTo>
                <a:lnTo>
                  <a:pt x="2135514" y="255166"/>
                </a:lnTo>
                <a:cubicBezTo>
                  <a:pt x="2137971" y="255166"/>
                  <a:pt x="2140088" y="254278"/>
                  <a:pt x="2141862" y="252503"/>
                </a:cubicBezTo>
                <a:cubicBezTo>
                  <a:pt x="2143637" y="250729"/>
                  <a:pt x="2144524" y="248476"/>
                  <a:pt x="2144524" y="245745"/>
                </a:cubicBezTo>
                <a:close/>
                <a:moveTo>
                  <a:pt x="2540374" y="1639"/>
                </a:moveTo>
                <a:lnTo>
                  <a:pt x="2736560" y="1639"/>
                </a:lnTo>
                <a:lnTo>
                  <a:pt x="2736560" y="42187"/>
                </a:lnTo>
                <a:lnTo>
                  <a:pt x="2540374" y="42187"/>
                </a:lnTo>
                <a:close/>
                <a:moveTo>
                  <a:pt x="1673723" y="1639"/>
                </a:moveTo>
                <a:lnTo>
                  <a:pt x="1738026" y="1639"/>
                </a:lnTo>
                <a:lnTo>
                  <a:pt x="1794957" y="1639"/>
                </a:lnTo>
                <a:lnTo>
                  <a:pt x="1804787" y="1639"/>
                </a:lnTo>
                <a:lnTo>
                  <a:pt x="1959197" y="295714"/>
                </a:lnTo>
                <a:lnTo>
                  <a:pt x="1892026" y="295714"/>
                </a:lnTo>
                <a:lnTo>
                  <a:pt x="1790042" y="100346"/>
                </a:lnTo>
                <a:lnTo>
                  <a:pt x="1676180" y="295714"/>
                </a:lnTo>
                <a:lnTo>
                  <a:pt x="1606553" y="295714"/>
                </a:lnTo>
                <a:lnTo>
                  <a:pt x="1730654" y="90926"/>
                </a:lnTo>
                <a:lnTo>
                  <a:pt x="1784718" y="90926"/>
                </a:lnTo>
                <a:lnTo>
                  <a:pt x="1760143" y="43825"/>
                </a:lnTo>
                <a:lnTo>
                  <a:pt x="1658159" y="43825"/>
                </a:lnTo>
                <a:close/>
                <a:moveTo>
                  <a:pt x="486270" y="1639"/>
                </a:moveTo>
                <a:lnTo>
                  <a:pt x="541563" y="1639"/>
                </a:lnTo>
                <a:lnTo>
                  <a:pt x="532142" y="19250"/>
                </a:lnTo>
                <a:lnTo>
                  <a:pt x="757409" y="19250"/>
                </a:lnTo>
                <a:lnTo>
                  <a:pt x="757409" y="59798"/>
                </a:lnTo>
                <a:lnTo>
                  <a:pt x="510025" y="59798"/>
                </a:lnTo>
                <a:lnTo>
                  <a:pt x="485041" y="105261"/>
                </a:lnTo>
                <a:lnTo>
                  <a:pt x="500196" y="105261"/>
                </a:lnTo>
                <a:lnTo>
                  <a:pt x="500196" y="295714"/>
                </a:lnTo>
                <a:lnTo>
                  <a:pt x="449408" y="295714"/>
                </a:lnTo>
                <a:lnTo>
                  <a:pt x="449408" y="145163"/>
                </a:lnTo>
                <a:lnTo>
                  <a:pt x="408041" y="145163"/>
                </a:lnTo>
                <a:lnTo>
                  <a:pt x="454733" y="59798"/>
                </a:lnTo>
                <a:lnTo>
                  <a:pt x="412137" y="59798"/>
                </a:lnTo>
                <a:lnTo>
                  <a:pt x="412137" y="19250"/>
                </a:lnTo>
                <a:lnTo>
                  <a:pt x="476850" y="19250"/>
                </a:lnTo>
                <a:close/>
                <a:moveTo>
                  <a:pt x="2433066" y="1229"/>
                </a:moveTo>
                <a:lnTo>
                  <a:pt x="2473204" y="1229"/>
                </a:lnTo>
                <a:lnTo>
                  <a:pt x="2473204" y="20889"/>
                </a:lnTo>
                <a:lnTo>
                  <a:pt x="2517848" y="20889"/>
                </a:lnTo>
                <a:lnTo>
                  <a:pt x="2517848" y="61437"/>
                </a:lnTo>
                <a:lnTo>
                  <a:pt x="2473204" y="61437"/>
                </a:lnTo>
                <a:lnTo>
                  <a:pt x="2473204" y="296123"/>
                </a:lnTo>
                <a:lnTo>
                  <a:pt x="2433066" y="296123"/>
                </a:lnTo>
                <a:lnTo>
                  <a:pt x="2433066" y="61437"/>
                </a:lnTo>
                <a:lnTo>
                  <a:pt x="2384326" y="61437"/>
                </a:lnTo>
                <a:lnTo>
                  <a:pt x="2384326" y="20889"/>
                </a:lnTo>
                <a:lnTo>
                  <a:pt x="2433066" y="20889"/>
                </a:lnTo>
                <a:close/>
                <a:moveTo>
                  <a:pt x="1232411" y="1229"/>
                </a:moveTo>
                <a:lnTo>
                  <a:pt x="1282788" y="1229"/>
                </a:lnTo>
                <a:lnTo>
                  <a:pt x="1279921" y="23756"/>
                </a:lnTo>
                <a:lnTo>
                  <a:pt x="1342996" y="23756"/>
                </a:lnTo>
                <a:lnTo>
                  <a:pt x="1342996" y="57750"/>
                </a:lnTo>
                <a:lnTo>
                  <a:pt x="1275416" y="57750"/>
                </a:lnTo>
                <a:lnTo>
                  <a:pt x="1263129" y="147857"/>
                </a:lnTo>
                <a:lnTo>
                  <a:pt x="1272959" y="147857"/>
                </a:lnTo>
                <a:lnTo>
                  <a:pt x="1272959" y="88878"/>
                </a:lnTo>
                <a:lnTo>
                  <a:pt x="1321288" y="88878"/>
                </a:lnTo>
                <a:lnTo>
                  <a:pt x="1321288" y="147857"/>
                </a:lnTo>
                <a:lnTo>
                  <a:pt x="1342996" y="147857"/>
                </a:lnTo>
                <a:lnTo>
                  <a:pt x="1342996" y="179804"/>
                </a:lnTo>
                <a:lnTo>
                  <a:pt x="1342996" y="182671"/>
                </a:lnTo>
                <a:lnTo>
                  <a:pt x="1321288" y="182671"/>
                </a:lnTo>
                <a:lnTo>
                  <a:pt x="1321288" y="215846"/>
                </a:lnTo>
                <a:lnTo>
                  <a:pt x="1342996" y="213799"/>
                </a:lnTo>
                <a:lnTo>
                  <a:pt x="1342996" y="247793"/>
                </a:lnTo>
                <a:lnTo>
                  <a:pt x="1321288" y="249841"/>
                </a:lnTo>
                <a:lnTo>
                  <a:pt x="1321288" y="296123"/>
                </a:lnTo>
                <a:lnTo>
                  <a:pt x="1272959" y="296123"/>
                </a:lnTo>
                <a:lnTo>
                  <a:pt x="1272959" y="254347"/>
                </a:lnTo>
                <a:lnTo>
                  <a:pt x="1212751" y="260081"/>
                </a:lnTo>
                <a:lnTo>
                  <a:pt x="1212751" y="226086"/>
                </a:lnTo>
                <a:lnTo>
                  <a:pt x="1272959" y="220352"/>
                </a:lnTo>
                <a:lnTo>
                  <a:pt x="1272959" y="182671"/>
                </a:lnTo>
                <a:lnTo>
                  <a:pt x="1212751" y="182671"/>
                </a:lnTo>
                <a:lnTo>
                  <a:pt x="1212751" y="179804"/>
                </a:lnTo>
                <a:lnTo>
                  <a:pt x="1212751" y="147857"/>
                </a:lnTo>
                <a:lnTo>
                  <a:pt x="1225038" y="57750"/>
                </a:lnTo>
                <a:lnTo>
                  <a:pt x="1212751" y="57750"/>
                </a:lnTo>
                <a:lnTo>
                  <a:pt x="1212751" y="23756"/>
                </a:lnTo>
                <a:lnTo>
                  <a:pt x="1229544" y="23756"/>
                </a:lnTo>
                <a:close/>
                <a:moveTo>
                  <a:pt x="214617" y="1229"/>
                </a:moveTo>
                <a:lnTo>
                  <a:pt x="270319" y="1229"/>
                </a:lnTo>
                <a:lnTo>
                  <a:pt x="270319" y="12697"/>
                </a:lnTo>
                <a:lnTo>
                  <a:pt x="360426" y="12697"/>
                </a:lnTo>
                <a:lnTo>
                  <a:pt x="360426" y="41367"/>
                </a:lnTo>
                <a:lnTo>
                  <a:pt x="270319" y="41367"/>
                </a:lnTo>
                <a:lnTo>
                  <a:pt x="270319" y="54064"/>
                </a:lnTo>
                <a:lnTo>
                  <a:pt x="360426" y="54064"/>
                </a:lnTo>
                <a:lnTo>
                  <a:pt x="360426" y="82735"/>
                </a:lnTo>
                <a:lnTo>
                  <a:pt x="270319" y="82735"/>
                </a:lnTo>
                <a:lnTo>
                  <a:pt x="270319" y="95022"/>
                </a:lnTo>
                <a:lnTo>
                  <a:pt x="360426" y="95022"/>
                </a:lnTo>
                <a:lnTo>
                  <a:pt x="360426" y="123692"/>
                </a:lnTo>
                <a:lnTo>
                  <a:pt x="121234" y="123692"/>
                </a:lnTo>
                <a:lnTo>
                  <a:pt x="121234" y="95022"/>
                </a:lnTo>
                <a:lnTo>
                  <a:pt x="214617" y="95022"/>
                </a:lnTo>
                <a:lnTo>
                  <a:pt x="214617" y="82735"/>
                </a:lnTo>
                <a:lnTo>
                  <a:pt x="121234" y="82735"/>
                </a:lnTo>
                <a:lnTo>
                  <a:pt x="121234" y="54064"/>
                </a:lnTo>
                <a:lnTo>
                  <a:pt x="214617" y="54064"/>
                </a:lnTo>
                <a:lnTo>
                  <a:pt x="214617" y="41367"/>
                </a:lnTo>
                <a:lnTo>
                  <a:pt x="121234" y="41367"/>
                </a:lnTo>
                <a:lnTo>
                  <a:pt x="121234" y="12697"/>
                </a:lnTo>
                <a:lnTo>
                  <a:pt x="214617" y="12697"/>
                </a:lnTo>
                <a:close/>
                <a:moveTo>
                  <a:pt x="2977896" y="0"/>
                </a:moveTo>
                <a:lnTo>
                  <a:pt x="3142135" y="0"/>
                </a:lnTo>
                <a:lnTo>
                  <a:pt x="3142135" y="27442"/>
                </a:lnTo>
                <a:lnTo>
                  <a:pt x="3086023" y="27442"/>
                </a:lnTo>
                <a:lnTo>
                  <a:pt x="3079470" y="47511"/>
                </a:lnTo>
                <a:lnTo>
                  <a:pt x="3092167" y="47511"/>
                </a:lnTo>
                <a:cubicBezTo>
                  <a:pt x="3097901" y="47511"/>
                  <a:pt x="3104044" y="48740"/>
                  <a:pt x="3110598" y="51197"/>
                </a:cubicBezTo>
                <a:cubicBezTo>
                  <a:pt x="3116058" y="53382"/>
                  <a:pt x="3121247" y="56658"/>
                  <a:pt x="3126162" y="61027"/>
                </a:cubicBezTo>
                <a:cubicBezTo>
                  <a:pt x="3128619" y="62938"/>
                  <a:pt x="3130803" y="65123"/>
                  <a:pt x="3132715" y="67580"/>
                </a:cubicBezTo>
                <a:cubicBezTo>
                  <a:pt x="3134626" y="70038"/>
                  <a:pt x="3136401" y="72495"/>
                  <a:pt x="3138039" y="74953"/>
                </a:cubicBezTo>
                <a:cubicBezTo>
                  <a:pt x="3139404" y="77956"/>
                  <a:pt x="3140428" y="80891"/>
                  <a:pt x="3141111" y="83758"/>
                </a:cubicBezTo>
                <a:cubicBezTo>
                  <a:pt x="3141794" y="86626"/>
                  <a:pt x="3142135" y="89697"/>
                  <a:pt x="3142135" y="92974"/>
                </a:cubicBezTo>
                <a:lnTo>
                  <a:pt x="3142135" y="188405"/>
                </a:lnTo>
                <a:lnTo>
                  <a:pt x="3092167" y="188405"/>
                </a:lnTo>
                <a:lnTo>
                  <a:pt x="3092167" y="87649"/>
                </a:lnTo>
                <a:cubicBezTo>
                  <a:pt x="3092167" y="84100"/>
                  <a:pt x="3091075" y="81096"/>
                  <a:pt x="3088890" y="78639"/>
                </a:cubicBezTo>
                <a:cubicBezTo>
                  <a:pt x="3086433" y="76181"/>
                  <a:pt x="3083156" y="74953"/>
                  <a:pt x="3079060" y="74953"/>
                </a:cubicBezTo>
                <a:lnTo>
                  <a:pt x="3027864" y="74953"/>
                </a:lnTo>
                <a:lnTo>
                  <a:pt x="3027864" y="185947"/>
                </a:lnTo>
                <a:lnTo>
                  <a:pt x="3035646" y="175298"/>
                </a:lnTo>
                <a:lnTo>
                  <a:pt x="3035646" y="108128"/>
                </a:lnTo>
                <a:lnTo>
                  <a:pt x="3083976" y="108128"/>
                </a:lnTo>
                <a:lnTo>
                  <a:pt x="3083976" y="188405"/>
                </a:lnTo>
                <a:lnTo>
                  <a:pt x="3072508" y="203559"/>
                </a:lnTo>
                <a:lnTo>
                  <a:pt x="3101178" y="203559"/>
                </a:lnTo>
                <a:lnTo>
                  <a:pt x="3141726" y="255985"/>
                </a:lnTo>
                <a:lnTo>
                  <a:pt x="3086023" y="255985"/>
                </a:lnTo>
                <a:lnTo>
                  <a:pt x="3058582" y="220761"/>
                </a:lnTo>
                <a:lnTo>
                  <a:pt x="3031140" y="255985"/>
                </a:lnTo>
                <a:lnTo>
                  <a:pt x="2972981" y="255985"/>
                </a:lnTo>
                <a:lnTo>
                  <a:pt x="3025406" y="188405"/>
                </a:lnTo>
                <a:lnTo>
                  <a:pt x="2977896" y="188405"/>
                </a:lnTo>
                <a:lnTo>
                  <a:pt x="2977896" y="47511"/>
                </a:lnTo>
                <a:lnTo>
                  <a:pt x="3031140" y="47511"/>
                </a:lnTo>
                <a:lnTo>
                  <a:pt x="3037694" y="27442"/>
                </a:lnTo>
                <a:lnTo>
                  <a:pt x="2977896" y="27442"/>
                </a:lnTo>
                <a:close/>
                <a:moveTo>
                  <a:pt x="2780890" y="0"/>
                </a:moveTo>
                <a:lnTo>
                  <a:pt x="2968066" y="0"/>
                </a:lnTo>
                <a:lnTo>
                  <a:pt x="2968066" y="92974"/>
                </a:lnTo>
                <a:cubicBezTo>
                  <a:pt x="2968066" y="98708"/>
                  <a:pt x="2966974" y="103759"/>
                  <a:pt x="2964789" y="108128"/>
                </a:cubicBezTo>
                <a:cubicBezTo>
                  <a:pt x="2962878" y="113316"/>
                  <a:pt x="2960284" y="117275"/>
                  <a:pt x="2957007" y="120006"/>
                </a:cubicBezTo>
                <a:cubicBezTo>
                  <a:pt x="2953458" y="123556"/>
                  <a:pt x="2949362" y="126423"/>
                  <a:pt x="2944720" y="128607"/>
                </a:cubicBezTo>
                <a:cubicBezTo>
                  <a:pt x="2940078" y="130791"/>
                  <a:pt x="2935027" y="131884"/>
                  <a:pt x="2929566" y="131884"/>
                </a:cubicBezTo>
                <a:lnTo>
                  <a:pt x="2780890" y="131884"/>
                </a:lnTo>
                <a:close/>
                <a:moveTo>
                  <a:pt x="1025470" y="0"/>
                </a:moveTo>
                <a:lnTo>
                  <a:pt x="1077896" y="0"/>
                </a:lnTo>
                <a:lnTo>
                  <a:pt x="1077896" y="132703"/>
                </a:lnTo>
                <a:lnTo>
                  <a:pt x="1115577" y="12697"/>
                </a:lnTo>
                <a:lnTo>
                  <a:pt x="1165545" y="12697"/>
                </a:lnTo>
                <a:lnTo>
                  <a:pt x="1118444" y="162192"/>
                </a:lnTo>
                <a:lnTo>
                  <a:pt x="1077896" y="162192"/>
                </a:lnTo>
                <a:lnTo>
                  <a:pt x="1077896" y="244107"/>
                </a:lnTo>
                <a:cubicBezTo>
                  <a:pt x="1077896" y="247657"/>
                  <a:pt x="1078988" y="250524"/>
                  <a:pt x="1081173" y="252708"/>
                </a:cubicBezTo>
                <a:cubicBezTo>
                  <a:pt x="1083357" y="255166"/>
                  <a:pt x="1086361" y="256394"/>
                  <a:pt x="1090183" y="256394"/>
                </a:cubicBezTo>
                <a:lnTo>
                  <a:pt x="1165545" y="256394"/>
                </a:lnTo>
                <a:lnTo>
                  <a:pt x="1151210" y="296942"/>
                </a:lnTo>
                <a:lnTo>
                  <a:pt x="1071343" y="296942"/>
                </a:lnTo>
                <a:cubicBezTo>
                  <a:pt x="1064517" y="296942"/>
                  <a:pt x="1058510" y="295987"/>
                  <a:pt x="1053322" y="294075"/>
                </a:cubicBezTo>
                <a:cubicBezTo>
                  <a:pt x="1047588" y="291345"/>
                  <a:pt x="1042809" y="288068"/>
                  <a:pt x="1038986" y="284245"/>
                </a:cubicBezTo>
                <a:cubicBezTo>
                  <a:pt x="1034891" y="279877"/>
                  <a:pt x="1031614" y="275098"/>
                  <a:pt x="1029157" y="269910"/>
                </a:cubicBezTo>
                <a:cubicBezTo>
                  <a:pt x="1026699" y="264176"/>
                  <a:pt x="1025470" y="258169"/>
                  <a:pt x="1025470" y="251889"/>
                </a:cubicBezTo>
                <a:close/>
                <a:moveTo>
                  <a:pt x="901779" y="0"/>
                </a:moveTo>
                <a:lnTo>
                  <a:pt x="952976" y="0"/>
                </a:lnTo>
                <a:lnTo>
                  <a:pt x="952976" y="76591"/>
                </a:lnTo>
                <a:lnTo>
                  <a:pt x="1007449" y="76591"/>
                </a:lnTo>
                <a:lnTo>
                  <a:pt x="1007449" y="117958"/>
                </a:lnTo>
                <a:lnTo>
                  <a:pt x="952976" y="117958"/>
                </a:lnTo>
                <a:lnTo>
                  <a:pt x="952976" y="244107"/>
                </a:lnTo>
                <a:lnTo>
                  <a:pt x="1007449" y="240011"/>
                </a:lnTo>
                <a:lnTo>
                  <a:pt x="1007449" y="282198"/>
                </a:lnTo>
                <a:lnTo>
                  <a:pt x="813721" y="296942"/>
                </a:lnTo>
                <a:lnTo>
                  <a:pt x="813721" y="255166"/>
                </a:lnTo>
                <a:lnTo>
                  <a:pt x="829284" y="253937"/>
                </a:lnTo>
                <a:lnTo>
                  <a:pt x="829284" y="31538"/>
                </a:lnTo>
                <a:lnTo>
                  <a:pt x="877614" y="31538"/>
                </a:lnTo>
                <a:lnTo>
                  <a:pt x="877614" y="249841"/>
                </a:lnTo>
                <a:lnTo>
                  <a:pt x="901779" y="248612"/>
                </a:lnTo>
                <a:close/>
                <a:moveTo>
                  <a:pt x="409" y="0"/>
                </a:moveTo>
                <a:lnTo>
                  <a:pt x="58979" y="0"/>
                </a:lnTo>
                <a:lnTo>
                  <a:pt x="88878" y="66761"/>
                </a:lnTo>
                <a:lnTo>
                  <a:pt x="30718" y="667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3200" spc="1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B968B1C6-DF5D-414E-AF04-38818156DFCB}"/>
              </a:ext>
            </a:extLst>
          </p:cNvPr>
          <p:cNvSpPr txBox="1"/>
          <p:nvPr/>
        </p:nvSpPr>
        <p:spPr>
          <a:xfrm>
            <a:off x="7869913" y="4693812"/>
            <a:ext cx="2195920" cy="520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alpha val="8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温馨提醒，在此输入正文</a:t>
            </a:r>
            <a:endParaRPr lang="en-US" altLang="zh-CN" sz="1200" dirty="0">
              <a:solidFill>
                <a:schemeClr val="bg1">
                  <a:alpha val="8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alpha val="8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这里适合小段文字</a:t>
            </a:r>
          </a:p>
        </p:txBody>
      </p: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51986516-E00E-45A1-93B6-5FD95C9494E0}"/>
              </a:ext>
            </a:extLst>
          </p:cNvPr>
          <p:cNvCxnSpPr>
            <a:cxnSpLocks/>
          </p:cNvCxnSpPr>
          <p:nvPr/>
        </p:nvCxnSpPr>
        <p:spPr>
          <a:xfrm>
            <a:off x="8596147" y="4608915"/>
            <a:ext cx="622194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EAD6F77A-B25D-470C-98BA-9D84CFA80B83}"/>
              </a:ext>
            </a:extLst>
          </p:cNvPr>
          <p:cNvGrpSpPr/>
          <p:nvPr/>
        </p:nvGrpSpPr>
        <p:grpSpPr>
          <a:xfrm>
            <a:off x="8669599" y="2949662"/>
            <a:ext cx="726598" cy="726598"/>
            <a:chOff x="12192000" y="-620559"/>
            <a:chExt cx="1104104" cy="1104104"/>
          </a:xfrm>
        </p:grpSpPr>
        <p:sp>
          <p:nvSpPr>
            <p:cNvPr id="38" name="curriculum_154976">
              <a:extLst>
                <a:ext uri="{FF2B5EF4-FFF2-40B4-BE49-F238E27FC236}">
                  <a16:creationId xmlns="" xmlns:a16="http://schemas.microsoft.com/office/drawing/2014/main" id="{8DCAF799-D938-42D6-A9A3-1189FE37E70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2417357" y="-394743"/>
              <a:ext cx="653390" cy="652473"/>
            </a:xfrm>
            <a:custGeom>
              <a:avLst/>
              <a:gdLst>
                <a:gd name="connsiteX0" fmla="*/ 60798 w 607614"/>
                <a:gd name="connsiteY0" fmla="*/ 464940 h 606761"/>
                <a:gd name="connsiteX1" fmla="*/ 506609 w 607614"/>
                <a:gd name="connsiteY1" fmla="*/ 464940 h 606761"/>
                <a:gd name="connsiteX2" fmla="*/ 506609 w 607614"/>
                <a:gd name="connsiteY2" fmla="*/ 485409 h 606761"/>
                <a:gd name="connsiteX3" fmla="*/ 60798 w 607614"/>
                <a:gd name="connsiteY3" fmla="*/ 485409 h 606761"/>
                <a:gd name="connsiteX4" fmla="*/ 374413 w 607614"/>
                <a:gd name="connsiteY4" fmla="*/ 424733 h 606761"/>
                <a:gd name="connsiteX5" fmla="*/ 425342 w 607614"/>
                <a:gd name="connsiteY5" fmla="*/ 424733 h 606761"/>
                <a:gd name="connsiteX6" fmla="*/ 425342 w 607614"/>
                <a:gd name="connsiteY6" fmla="*/ 445202 h 606761"/>
                <a:gd name="connsiteX7" fmla="*/ 374413 w 607614"/>
                <a:gd name="connsiteY7" fmla="*/ 445202 h 606761"/>
                <a:gd name="connsiteX8" fmla="*/ 293999 w 607614"/>
                <a:gd name="connsiteY8" fmla="*/ 424733 h 606761"/>
                <a:gd name="connsiteX9" fmla="*/ 344075 w 607614"/>
                <a:gd name="connsiteY9" fmla="*/ 424733 h 606761"/>
                <a:gd name="connsiteX10" fmla="*/ 344075 w 607614"/>
                <a:gd name="connsiteY10" fmla="*/ 445202 h 606761"/>
                <a:gd name="connsiteX11" fmla="*/ 293999 w 607614"/>
                <a:gd name="connsiteY11" fmla="*/ 445202 h 606761"/>
                <a:gd name="connsiteX12" fmla="*/ 60798 w 607614"/>
                <a:gd name="connsiteY12" fmla="*/ 424733 h 606761"/>
                <a:gd name="connsiteX13" fmla="*/ 263539 w 607614"/>
                <a:gd name="connsiteY13" fmla="*/ 424733 h 606761"/>
                <a:gd name="connsiteX14" fmla="*/ 263539 w 607614"/>
                <a:gd name="connsiteY14" fmla="*/ 445202 h 606761"/>
                <a:gd name="connsiteX15" fmla="*/ 60798 w 607614"/>
                <a:gd name="connsiteY15" fmla="*/ 445202 h 606761"/>
                <a:gd name="connsiteX16" fmla="*/ 465594 w 607614"/>
                <a:gd name="connsiteY16" fmla="*/ 384526 h 606761"/>
                <a:gd name="connsiteX17" fmla="*/ 597741 w 607614"/>
                <a:gd name="connsiteY17" fmla="*/ 384526 h 606761"/>
                <a:gd name="connsiteX18" fmla="*/ 607614 w 607614"/>
                <a:gd name="connsiteY18" fmla="*/ 394387 h 606761"/>
                <a:gd name="connsiteX19" fmla="*/ 607614 w 607614"/>
                <a:gd name="connsiteY19" fmla="*/ 515755 h 606761"/>
                <a:gd name="connsiteX20" fmla="*/ 597741 w 607614"/>
                <a:gd name="connsiteY20" fmla="*/ 525616 h 606761"/>
                <a:gd name="connsiteX21" fmla="*/ 60798 w 607614"/>
                <a:gd name="connsiteY21" fmla="*/ 525616 h 606761"/>
                <a:gd name="connsiteX22" fmla="*/ 60798 w 607614"/>
                <a:gd name="connsiteY22" fmla="*/ 505894 h 606761"/>
                <a:gd name="connsiteX23" fmla="*/ 587108 w 607614"/>
                <a:gd name="connsiteY23" fmla="*/ 505894 h 606761"/>
                <a:gd name="connsiteX24" fmla="*/ 587108 w 607614"/>
                <a:gd name="connsiteY24" fmla="*/ 404248 h 606761"/>
                <a:gd name="connsiteX25" fmla="*/ 465594 w 607614"/>
                <a:gd name="connsiteY25" fmla="*/ 404248 h 606761"/>
                <a:gd name="connsiteX26" fmla="*/ 303868 w 607614"/>
                <a:gd name="connsiteY26" fmla="*/ 364057 h 606761"/>
                <a:gd name="connsiteX27" fmla="*/ 324337 w 607614"/>
                <a:gd name="connsiteY27" fmla="*/ 364057 h 606761"/>
                <a:gd name="connsiteX28" fmla="*/ 324337 w 607614"/>
                <a:gd name="connsiteY28" fmla="*/ 384526 h 606761"/>
                <a:gd name="connsiteX29" fmla="*/ 303868 w 607614"/>
                <a:gd name="connsiteY29" fmla="*/ 384526 h 606761"/>
                <a:gd name="connsiteX30" fmla="*/ 121474 w 607614"/>
                <a:gd name="connsiteY30" fmla="*/ 364057 h 606761"/>
                <a:gd name="connsiteX31" fmla="*/ 151934 w 607614"/>
                <a:gd name="connsiteY31" fmla="*/ 364057 h 606761"/>
                <a:gd name="connsiteX32" fmla="*/ 151934 w 607614"/>
                <a:gd name="connsiteY32" fmla="*/ 384526 h 606761"/>
                <a:gd name="connsiteX33" fmla="*/ 121474 w 607614"/>
                <a:gd name="connsiteY33" fmla="*/ 384526 h 606761"/>
                <a:gd name="connsiteX34" fmla="*/ 60798 w 607614"/>
                <a:gd name="connsiteY34" fmla="*/ 364057 h 606761"/>
                <a:gd name="connsiteX35" fmla="*/ 111605 w 607614"/>
                <a:gd name="connsiteY35" fmla="*/ 364057 h 606761"/>
                <a:gd name="connsiteX36" fmla="*/ 111605 w 607614"/>
                <a:gd name="connsiteY36" fmla="*/ 384526 h 606761"/>
                <a:gd name="connsiteX37" fmla="*/ 60798 w 607614"/>
                <a:gd name="connsiteY37" fmla="*/ 384526 h 606761"/>
                <a:gd name="connsiteX38" fmla="*/ 303868 w 607614"/>
                <a:gd name="connsiteY38" fmla="*/ 323850 h 606761"/>
                <a:gd name="connsiteX39" fmla="*/ 324337 w 607614"/>
                <a:gd name="connsiteY39" fmla="*/ 323850 h 606761"/>
                <a:gd name="connsiteX40" fmla="*/ 324337 w 607614"/>
                <a:gd name="connsiteY40" fmla="*/ 343588 h 606761"/>
                <a:gd name="connsiteX41" fmla="*/ 303868 w 607614"/>
                <a:gd name="connsiteY41" fmla="*/ 343588 h 606761"/>
                <a:gd name="connsiteX42" fmla="*/ 101005 w 607614"/>
                <a:gd name="connsiteY42" fmla="*/ 323850 h 606761"/>
                <a:gd name="connsiteX43" fmla="*/ 151934 w 607614"/>
                <a:gd name="connsiteY43" fmla="*/ 323850 h 606761"/>
                <a:gd name="connsiteX44" fmla="*/ 151934 w 607614"/>
                <a:gd name="connsiteY44" fmla="*/ 343588 h 606761"/>
                <a:gd name="connsiteX45" fmla="*/ 101005 w 607614"/>
                <a:gd name="connsiteY45" fmla="*/ 343588 h 606761"/>
                <a:gd name="connsiteX46" fmla="*/ 60798 w 607614"/>
                <a:gd name="connsiteY46" fmla="*/ 323850 h 606761"/>
                <a:gd name="connsiteX47" fmla="*/ 91136 w 607614"/>
                <a:gd name="connsiteY47" fmla="*/ 323850 h 606761"/>
                <a:gd name="connsiteX48" fmla="*/ 91136 w 607614"/>
                <a:gd name="connsiteY48" fmla="*/ 343588 h 606761"/>
                <a:gd name="connsiteX49" fmla="*/ 60798 w 607614"/>
                <a:gd name="connsiteY49" fmla="*/ 343588 h 606761"/>
                <a:gd name="connsiteX50" fmla="*/ 364544 w 607614"/>
                <a:gd name="connsiteY50" fmla="*/ 313250 h 606761"/>
                <a:gd name="connsiteX51" fmla="*/ 385135 w 607614"/>
                <a:gd name="connsiteY51" fmla="*/ 313250 h 606761"/>
                <a:gd name="connsiteX52" fmla="*/ 385135 w 607614"/>
                <a:gd name="connsiteY52" fmla="*/ 384526 h 606761"/>
                <a:gd name="connsiteX53" fmla="*/ 364544 w 607614"/>
                <a:gd name="connsiteY53" fmla="*/ 384526 h 606761"/>
                <a:gd name="connsiteX54" fmla="*/ 243070 w 607614"/>
                <a:gd name="connsiteY54" fmla="*/ 313250 h 606761"/>
                <a:gd name="connsiteX55" fmla="*/ 263539 w 607614"/>
                <a:gd name="connsiteY55" fmla="*/ 313250 h 606761"/>
                <a:gd name="connsiteX56" fmla="*/ 263539 w 607614"/>
                <a:gd name="connsiteY56" fmla="*/ 384526 h 606761"/>
                <a:gd name="connsiteX57" fmla="*/ 243070 w 607614"/>
                <a:gd name="connsiteY57" fmla="*/ 384526 h 606761"/>
                <a:gd name="connsiteX58" fmla="*/ 121474 w 607614"/>
                <a:gd name="connsiteY58" fmla="*/ 282911 h 606761"/>
                <a:gd name="connsiteX59" fmla="*/ 151934 w 607614"/>
                <a:gd name="connsiteY59" fmla="*/ 282911 h 606761"/>
                <a:gd name="connsiteX60" fmla="*/ 151934 w 607614"/>
                <a:gd name="connsiteY60" fmla="*/ 303380 h 606761"/>
                <a:gd name="connsiteX61" fmla="*/ 121474 w 607614"/>
                <a:gd name="connsiteY61" fmla="*/ 303380 h 606761"/>
                <a:gd name="connsiteX62" fmla="*/ 60798 w 607614"/>
                <a:gd name="connsiteY62" fmla="*/ 282911 h 606761"/>
                <a:gd name="connsiteX63" fmla="*/ 111605 w 607614"/>
                <a:gd name="connsiteY63" fmla="*/ 282911 h 606761"/>
                <a:gd name="connsiteX64" fmla="*/ 111605 w 607614"/>
                <a:gd name="connsiteY64" fmla="*/ 303380 h 606761"/>
                <a:gd name="connsiteX65" fmla="*/ 60798 w 607614"/>
                <a:gd name="connsiteY65" fmla="*/ 303380 h 606761"/>
                <a:gd name="connsiteX66" fmla="*/ 101005 w 607614"/>
                <a:gd name="connsiteY66" fmla="*/ 242704 h 606761"/>
                <a:gd name="connsiteX67" fmla="*/ 151934 w 607614"/>
                <a:gd name="connsiteY67" fmla="*/ 242704 h 606761"/>
                <a:gd name="connsiteX68" fmla="*/ 151934 w 607614"/>
                <a:gd name="connsiteY68" fmla="*/ 263173 h 606761"/>
                <a:gd name="connsiteX69" fmla="*/ 101005 w 607614"/>
                <a:gd name="connsiteY69" fmla="*/ 263173 h 606761"/>
                <a:gd name="connsiteX70" fmla="*/ 60798 w 607614"/>
                <a:gd name="connsiteY70" fmla="*/ 242704 h 606761"/>
                <a:gd name="connsiteX71" fmla="*/ 91136 w 607614"/>
                <a:gd name="connsiteY71" fmla="*/ 242704 h 606761"/>
                <a:gd name="connsiteX72" fmla="*/ 91136 w 607614"/>
                <a:gd name="connsiteY72" fmla="*/ 263173 h 606761"/>
                <a:gd name="connsiteX73" fmla="*/ 60798 w 607614"/>
                <a:gd name="connsiteY73" fmla="*/ 263173 h 606761"/>
                <a:gd name="connsiteX74" fmla="*/ 298484 w 607614"/>
                <a:gd name="connsiteY74" fmla="*/ 232843 h 606761"/>
                <a:gd name="connsiteX75" fmla="*/ 315195 w 607614"/>
                <a:gd name="connsiteY75" fmla="*/ 275314 h 606761"/>
                <a:gd name="connsiteX76" fmla="*/ 331147 w 607614"/>
                <a:gd name="connsiteY76" fmla="*/ 232843 h 606761"/>
                <a:gd name="connsiteX77" fmla="*/ 263543 w 607614"/>
                <a:gd name="connsiteY77" fmla="*/ 212366 h 606761"/>
                <a:gd name="connsiteX78" fmla="*/ 364569 w 607614"/>
                <a:gd name="connsiteY78" fmla="*/ 212366 h 606761"/>
                <a:gd name="connsiteX79" fmla="*/ 435211 w 607614"/>
                <a:gd name="connsiteY79" fmla="*/ 282898 h 606761"/>
                <a:gd name="connsiteX80" fmla="*/ 435211 w 607614"/>
                <a:gd name="connsiteY80" fmla="*/ 384525 h 606761"/>
                <a:gd name="connsiteX81" fmla="*/ 415462 w 607614"/>
                <a:gd name="connsiteY81" fmla="*/ 384525 h 606761"/>
                <a:gd name="connsiteX82" fmla="*/ 415462 w 607614"/>
                <a:gd name="connsiteY82" fmla="*/ 282898 h 606761"/>
                <a:gd name="connsiteX83" fmla="*/ 364569 w 607614"/>
                <a:gd name="connsiteY83" fmla="*/ 232843 h 606761"/>
                <a:gd name="connsiteX84" fmla="*/ 353175 w 607614"/>
                <a:gd name="connsiteY84" fmla="*/ 232843 h 606761"/>
                <a:gd name="connsiteX85" fmla="*/ 325070 w 607614"/>
                <a:gd name="connsiteY85" fmla="*/ 307167 h 606761"/>
                <a:gd name="connsiteX86" fmla="*/ 313676 w 607614"/>
                <a:gd name="connsiteY86" fmla="*/ 313234 h 606761"/>
                <a:gd name="connsiteX87" fmla="*/ 304561 w 607614"/>
                <a:gd name="connsiteY87" fmla="*/ 307167 h 606761"/>
                <a:gd name="connsiteX88" fmla="*/ 276456 w 607614"/>
                <a:gd name="connsiteY88" fmla="*/ 232843 h 606761"/>
                <a:gd name="connsiteX89" fmla="*/ 263543 w 607614"/>
                <a:gd name="connsiteY89" fmla="*/ 232843 h 606761"/>
                <a:gd name="connsiteX90" fmla="*/ 212650 w 607614"/>
                <a:gd name="connsiteY90" fmla="*/ 282898 h 606761"/>
                <a:gd name="connsiteX91" fmla="*/ 212650 w 607614"/>
                <a:gd name="connsiteY91" fmla="*/ 384525 h 606761"/>
                <a:gd name="connsiteX92" fmla="*/ 192141 w 607614"/>
                <a:gd name="connsiteY92" fmla="*/ 384525 h 606761"/>
                <a:gd name="connsiteX93" fmla="*/ 192141 w 607614"/>
                <a:gd name="connsiteY93" fmla="*/ 282898 h 606761"/>
                <a:gd name="connsiteX94" fmla="*/ 263543 w 607614"/>
                <a:gd name="connsiteY94" fmla="*/ 212366 h 606761"/>
                <a:gd name="connsiteX95" fmla="*/ 303806 w 607614"/>
                <a:gd name="connsiteY95" fmla="*/ 91020 h 606761"/>
                <a:gd name="connsiteX96" fmla="*/ 273438 w 607614"/>
                <a:gd name="connsiteY96" fmla="*/ 121354 h 606761"/>
                <a:gd name="connsiteX97" fmla="*/ 273438 w 607614"/>
                <a:gd name="connsiteY97" fmla="*/ 151688 h 606761"/>
                <a:gd name="connsiteX98" fmla="*/ 303806 w 607614"/>
                <a:gd name="connsiteY98" fmla="*/ 182022 h 606761"/>
                <a:gd name="connsiteX99" fmla="*/ 324305 w 607614"/>
                <a:gd name="connsiteY99" fmla="*/ 182022 h 606761"/>
                <a:gd name="connsiteX100" fmla="*/ 354673 w 607614"/>
                <a:gd name="connsiteY100" fmla="*/ 151688 h 606761"/>
                <a:gd name="connsiteX101" fmla="*/ 354673 w 607614"/>
                <a:gd name="connsiteY101" fmla="*/ 121354 h 606761"/>
                <a:gd name="connsiteX102" fmla="*/ 324305 w 607614"/>
                <a:gd name="connsiteY102" fmla="*/ 91020 h 606761"/>
                <a:gd name="connsiteX103" fmla="*/ 404873 w 607614"/>
                <a:gd name="connsiteY103" fmla="*/ 91014 h 606761"/>
                <a:gd name="connsiteX104" fmla="*/ 435211 w 607614"/>
                <a:gd name="connsiteY104" fmla="*/ 91014 h 606761"/>
                <a:gd name="connsiteX105" fmla="*/ 435211 w 607614"/>
                <a:gd name="connsiteY105" fmla="*/ 111483 h 606761"/>
                <a:gd name="connsiteX106" fmla="*/ 404873 w 607614"/>
                <a:gd name="connsiteY106" fmla="*/ 111483 h 606761"/>
                <a:gd name="connsiteX107" fmla="*/ 303806 w 607614"/>
                <a:gd name="connsiteY107" fmla="*/ 70545 h 606761"/>
                <a:gd name="connsiteX108" fmla="*/ 324305 w 607614"/>
                <a:gd name="connsiteY108" fmla="*/ 70545 h 606761"/>
                <a:gd name="connsiteX109" fmla="*/ 374413 w 607614"/>
                <a:gd name="connsiteY109" fmla="*/ 121354 h 606761"/>
                <a:gd name="connsiteX110" fmla="*/ 374413 w 607614"/>
                <a:gd name="connsiteY110" fmla="*/ 151688 h 606761"/>
                <a:gd name="connsiteX111" fmla="*/ 324305 w 607614"/>
                <a:gd name="connsiteY111" fmla="*/ 202497 h 606761"/>
                <a:gd name="connsiteX112" fmla="*/ 303806 w 607614"/>
                <a:gd name="connsiteY112" fmla="*/ 202497 h 606761"/>
                <a:gd name="connsiteX113" fmla="*/ 252939 w 607614"/>
                <a:gd name="connsiteY113" fmla="*/ 151688 h 606761"/>
                <a:gd name="connsiteX114" fmla="*/ 252939 w 607614"/>
                <a:gd name="connsiteY114" fmla="*/ 121354 h 606761"/>
                <a:gd name="connsiteX115" fmla="*/ 303806 w 607614"/>
                <a:gd name="connsiteY115" fmla="*/ 70545 h 606761"/>
                <a:gd name="connsiteX116" fmla="*/ 374413 w 607614"/>
                <a:gd name="connsiteY116" fmla="*/ 50807 h 606761"/>
                <a:gd name="connsiteX117" fmla="*/ 435211 w 607614"/>
                <a:gd name="connsiteY117" fmla="*/ 50807 h 606761"/>
                <a:gd name="connsiteX118" fmla="*/ 435211 w 607614"/>
                <a:gd name="connsiteY118" fmla="*/ 70545 h 606761"/>
                <a:gd name="connsiteX119" fmla="*/ 374413 w 607614"/>
                <a:gd name="connsiteY119" fmla="*/ 70545 h 606761"/>
                <a:gd name="connsiteX120" fmla="*/ 111660 w 607614"/>
                <a:gd name="connsiteY120" fmla="*/ 34130 h 606761"/>
                <a:gd name="connsiteX121" fmla="*/ 72921 w 607614"/>
                <a:gd name="connsiteY121" fmla="*/ 72811 h 606761"/>
                <a:gd name="connsiteX122" fmla="*/ 34182 w 607614"/>
                <a:gd name="connsiteY122" fmla="*/ 111492 h 606761"/>
                <a:gd name="connsiteX123" fmla="*/ 111660 w 607614"/>
                <a:gd name="connsiteY123" fmla="*/ 111492 h 606761"/>
                <a:gd name="connsiteX124" fmla="*/ 121535 w 607614"/>
                <a:gd name="connsiteY124" fmla="*/ 0 h 606761"/>
                <a:gd name="connsiteX125" fmla="*/ 476265 w 607614"/>
                <a:gd name="connsiteY125" fmla="*/ 0 h 606761"/>
                <a:gd name="connsiteX126" fmla="*/ 486140 w 607614"/>
                <a:gd name="connsiteY126" fmla="*/ 9860 h 606761"/>
                <a:gd name="connsiteX127" fmla="*/ 486140 w 607614"/>
                <a:gd name="connsiteY127" fmla="*/ 354197 h 606761"/>
                <a:gd name="connsiteX128" fmla="*/ 465631 w 607614"/>
                <a:gd name="connsiteY128" fmla="*/ 354197 h 606761"/>
                <a:gd name="connsiteX129" fmla="*/ 465631 w 607614"/>
                <a:gd name="connsiteY129" fmla="*/ 20478 h 606761"/>
                <a:gd name="connsiteX130" fmla="*/ 131410 w 607614"/>
                <a:gd name="connsiteY130" fmla="*/ 20478 h 606761"/>
                <a:gd name="connsiteX131" fmla="*/ 131410 w 607614"/>
                <a:gd name="connsiteY131" fmla="*/ 121352 h 606761"/>
                <a:gd name="connsiteX132" fmla="*/ 121535 w 607614"/>
                <a:gd name="connsiteY132" fmla="*/ 131212 h 606761"/>
                <a:gd name="connsiteX133" fmla="*/ 20509 w 607614"/>
                <a:gd name="connsiteY133" fmla="*/ 131212 h 606761"/>
                <a:gd name="connsiteX134" fmla="*/ 20509 w 607614"/>
                <a:gd name="connsiteY134" fmla="*/ 586283 h 606761"/>
                <a:gd name="connsiteX135" fmla="*/ 465631 w 607614"/>
                <a:gd name="connsiteY135" fmla="*/ 586283 h 606761"/>
                <a:gd name="connsiteX136" fmla="*/ 465631 w 607614"/>
                <a:gd name="connsiteY136" fmla="*/ 555945 h 606761"/>
                <a:gd name="connsiteX137" fmla="*/ 486140 w 607614"/>
                <a:gd name="connsiteY137" fmla="*/ 555945 h 606761"/>
                <a:gd name="connsiteX138" fmla="*/ 486140 w 607614"/>
                <a:gd name="connsiteY138" fmla="*/ 596901 h 606761"/>
                <a:gd name="connsiteX139" fmla="*/ 476265 w 607614"/>
                <a:gd name="connsiteY139" fmla="*/ 606761 h 606761"/>
                <a:gd name="connsiteX140" fmla="*/ 9875 w 607614"/>
                <a:gd name="connsiteY140" fmla="*/ 606761 h 606761"/>
                <a:gd name="connsiteX141" fmla="*/ 0 w 607614"/>
                <a:gd name="connsiteY141" fmla="*/ 596901 h 606761"/>
                <a:gd name="connsiteX142" fmla="*/ 0 w 607614"/>
                <a:gd name="connsiteY142" fmla="*/ 121352 h 606761"/>
                <a:gd name="connsiteX143" fmla="*/ 760 w 607614"/>
                <a:gd name="connsiteY143" fmla="*/ 118318 h 606761"/>
                <a:gd name="connsiteX144" fmla="*/ 760 w 607614"/>
                <a:gd name="connsiteY144" fmla="*/ 117560 h 606761"/>
                <a:gd name="connsiteX145" fmla="*/ 3038 w 607614"/>
                <a:gd name="connsiteY145" fmla="*/ 114526 h 606761"/>
                <a:gd name="connsiteX146" fmla="*/ 114699 w 607614"/>
                <a:gd name="connsiteY146" fmla="*/ 3034 h 606761"/>
                <a:gd name="connsiteX147" fmla="*/ 117737 w 607614"/>
                <a:gd name="connsiteY147" fmla="*/ 758 h 606761"/>
                <a:gd name="connsiteX148" fmla="*/ 118497 w 607614"/>
                <a:gd name="connsiteY148" fmla="*/ 758 h 606761"/>
                <a:gd name="connsiteX149" fmla="*/ 121535 w 607614"/>
                <a:gd name="connsiteY149" fmla="*/ 0 h 606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</a:cxnLst>
              <a:rect l="l" t="t" r="r" b="b"/>
              <a:pathLst>
                <a:path w="607614" h="606761">
                  <a:moveTo>
                    <a:pt x="60798" y="464940"/>
                  </a:moveTo>
                  <a:lnTo>
                    <a:pt x="506609" y="464940"/>
                  </a:lnTo>
                  <a:lnTo>
                    <a:pt x="506609" y="485409"/>
                  </a:lnTo>
                  <a:lnTo>
                    <a:pt x="60798" y="485409"/>
                  </a:lnTo>
                  <a:close/>
                  <a:moveTo>
                    <a:pt x="374413" y="424733"/>
                  </a:moveTo>
                  <a:lnTo>
                    <a:pt x="425342" y="424733"/>
                  </a:lnTo>
                  <a:lnTo>
                    <a:pt x="425342" y="445202"/>
                  </a:lnTo>
                  <a:lnTo>
                    <a:pt x="374413" y="445202"/>
                  </a:lnTo>
                  <a:close/>
                  <a:moveTo>
                    <a:pt x="293999" y="424733"/>
                  </a:moveTo>
                  <a:lnTo>
                    <a:pt x="344075" y="424733"/>
                  </a:lnTo>
                  <a:lnTo>
                    <a:pt x="344075" y="445202"/>
                  </a:lnTo>
                  <a:lnTo>
                    <a:pt x="293999" y="445202"/>
                  </a:lnTo>
                  <a:close/>
                  <a:moveTo>
                    <a:pt x="60798" y="424733"/>
                  </a:moveTo>
                  <a:lnTo>
                    <a:pt x="263539" y="424733"/>
                  </a:lnTo>
                  <a:lnTo>
                    <a:pt x="263539" y="445202"/>
                  </a:lnTo>
                  <a:lnTo>
                    <a:pt x="60798" y="445202"/>
                  </a:lnTo>
                  <a:close/>
                  <a:moveTo>
                    <a:pt x="465594" y="384526"/>
                  </a:moveTo>
                  <a:lnTo>
                    <a:pt x="597741" y="384526"/>
                  </a:lnTo>
                  <a:cubicBezTo>
                    <a:pt x="603817" y="384526"/>
                    <a:pt x="607614" y="388319"/>
                    <a:pt x="607614" y="394387"/>
                  </a:cubicBezTo>
                  <a:lnTo>
                    <a:pt x="607614" y="515755"/>
                  </a:lnTo>
                  <a:cubicBezTo>
                    <a:pt x="607614" y="521823"/>
                    <a:pt x="603817" y="525616"/>
                    <a:pt x="597741" y="525616"/>
                  </a:cubicBezTo>
                  <a:lnTo>
                    <a:pt x="60798" y="525616"/>
                  </a:lnTo>
                  <a:lnTo>
                    <a:pt x="60798" y="505894"/>
                  </a:lnTo>
                  <a:lnTo>
                    <a:pt x="587108" y="505894"/>
                  </a:lnTo>
                  <a:lnTo>
                    <a:pt x="587108" y="404248"/>
                  </a:lnTo>
                  <a:lnTo>
                    <a:pt x="465594" y="404248"/>
                  </a:lnTo>
                  <a:close/>
                  <a:moveTo>
                    <a:pt x="303868" y="364057"/>
                  </a:moveTo>
                  <a:lnTo>
                    <a:pt x="324337" y="364057"/>
                  </a:lnTo>
                  <a:lnTo>
                    <a:pt x="324337" y="384526"/>
                  </a:lnTo>
                  <a:lnTo>
                    <a:pt x="303868" y="384526"/>
                  </a:lnTo>
                  <a:close/>
                  <a:moveTo>
                    <a:pt x="121474" y="364057"/>
                  </a:moveTo>
                  <a:lnTo>
                    <a:pt x="151934" y="364057"/>
                  </a:lnTo>
                  <a:lnTo>
                    <a:pt x="151934" y="384526"/>
                  </a:lnTo>
                  <a:lnTo>
                    <a:pt x="121474" y="384526"/>
                  </a:lnTo>
                  <a:close/>
                  <a:moveTo>
                    <a:pt x="60798" y="364057"/>
                  </a:moveTo>
                  <a:lnTo>
                    <a:pt x="111605" y="364057"/>
                  </a:lnTo>
                  <a:lnTo>
                    <a:pt x="111605" y="384526"/>
                  </a:lnTo>
                  <a:lnTo>
                    <a:pt x="60798" y="384526"/>
                  </a:lnTo>
                  <a:close/>
                  <a:moveTo>
                    <a:pt x="303868" y="323850"/>
                  </a:moveTo>
                  <a:lnTo>
                    <a:pt x="324337" y="323850"/>
                  </a:lnTo>
                  <a:lnTo>
                    <a:pt x="324337" y="343588"/>
                  </a:lnTo>
                  <a:lnTo>
                    <a:pt x="303868" y="343588"/>
                  </a:lnTo>
                  <a:close/>
                  <a:moveTo>
                    <a:pt x="101005" y="323850"/>
                  </a:moveTo>
                  <a:lnTo>
                    <a:pt x="151934" y="323850"/>
                  </a:lnTo>
                  <a:lnTo>
                    <a:pt x="151934" y="343588"/>
                  </a:lnTo>
                  <a:lnTo>
                    <a:pt x="101005" y="343588"/>
                  </a:lnTo>
                  <a:close/>
                  <a:moveTo>
                    <a:pt x="60798" y="323850"/>
                  </a:moveTo>
                  <a:lnTo>
                    <a:pt x="91136" y="323850"/>
                  </a:lnTo>
                  <a:lnTo>
                    <a:pt x="91136" y="343588"/>
                  </a:lnTo>
                  <a:lnTo>
                    <a:pt x="60798" y="343588"/>
                  </a:lnTo>
                  <a:close/>
                  <a:moveTo>
                    <a:pt x="364544" y="313250"/>
                  </a:moveTo>
                  <a:lnTo>
                    <a:pt x="385135" y="313250"/>
                  </a:lnTo>
                  <a:lnTo>
                    <a:pt x="385135" y="384526"/>
                  </a:lnTo>
                  <a:lnTo>
                    <a:pt x="364544" y="384526"/>
                  </a:lnTo>
                  <a:close/>
                  <a:moveTo>
                    <a:pt x="243070" y="313250"/>
                  </a:moveTo>
                  <a:lnTo>
                    <a:pt x="263539" y="313250"/>
                  </a:lnTo>
                  <a:lnTo>
                    <a:pt x="263539" y="384526"/>
                  </a:lnTo>
                  <a:lnTo>
                    <a:pt x="243070" y="384526"/>
                  </a:lnTo>
                  <a:close/>
                  <a:moveTo>
                    <a:pt x="121474" y="282911"/>
                  </a:moveTo>
                  <a:lnTo>
                    <a:pt x="151934" y="282911"/>
                  </a:lnTo>
                  <a:lnTo>
                    <a:pt x="151934" y="303380"/>
                  </a:lnTo>
                  <a:lnTo>
                    <a:pt x="121474" y="303380"/>
                  </a:lnTo>
                  <a:close/>
                  <a:moveTo>
                    <a:pt x="60798" y="282911"/>
                  </a:moveTo>
                  <a:lnTo>
                    <a:pt x="111605" y="282911"/>
                  </a:lnTo>
                  <a:lnTo>
                    <a:pt x="111605" y="303380"/>
                  </a:lnTo>
                  <a:lnTo>
                    <a:pt x="60798" y="303380"/>
                  </a:lnTo>
                  <a:close/>
                  <a:moveTo>
                    <a:pt x="101005" y="242704"/>
                  </a:moveTo>
                  <a:lnTo>
                    <a:pt x="151934" y="242704"/>
                  </a:lnTo>
                  <a:lnTo>
                    <a:pt x="151934" y="263173"/>
                  </a:lnTo>
                  <a:lnTo>
                    <a:pt x="101005" y="263173"/>
                  </a:lnTo>
                  <a:close/>
                  <a:moveTo>
                    <a:pt x="60798" y="242704"/>
                  </a:moveTo>
                  <a:lnTo>
                    <a:pt x="91136" y="242704"/>
                  </a:lnTo>
                  <a:lnTo>
                    <a:pt x="91136" y="263173"/>
                  </a:lnTo>
                  <a:lnTo>
                    <a:pt x="60798" y="263173"/>
                  </a:lnTo>
                  <a:close/>
                  <a:moveTo>
                    <a:pt x="298484" y="232843"/>
                  </a:moveTo>
                  <a:lnTo>
                    <a:pt x="315195" y="275314"/>
                  </a:lnTo>
                  <a:lnTo>
                    <a:pt x="331147" y="232843"/>
                  </a:lnTo>
                  <a:close/>
                  <a:moveTo>
                    <a:pt x="263543" y="212366"/>
                  </a:moveTo>
                  <a:lnTo>
                    <a:pt x="364569" y="212366"/>
                  </a:lnTo>
                  <a:cubicBezTo>
                    <a:pt x="404068" y="212366"/>
                    <a:pt x="435211" y="243461"/>
                    <a:pt x="435211" y="282898"/>
                  </a:cubicBezTo>
                  <a:lnTo>
                    <a:pt x="435211" y="384525"/>
                  </a:lnTo>
                  <a:lnTo>
                    <a:pt x="415462" y="384525"/>
                  </a:lnTo>
                  <a:lnTo>
                    <a:pt x="415462" y="282898"/>
                  </a:lnTo>
                  <a:cubicBezTo>
                    <a:pt x="415462" y="254837"/>
                    <a:pt x="392674" y="232843"/>
                    <a:pt x="364569" y="232843"/>
                  </a:cubicBezTo>
                  <a:lnTo>
                    <a:pt x="353175" y="232843"/>
                  </a:lnTo>
                  <a:lnTo>
                    <a:pt x="325070" y="307167"/>
                  </a:lnTo>
                  <a:cubicBezTo>
                    <a:pt x="322031" y="310201"/>
                    <a:pt x="318233" y="313234"/>
                    <a:pt x="313676" y="313234"/>
                  </a:cubicBezTo>
                  <a:cubicBezTo>
                    <a:pt x="309878" y="313234"/>
                    <a:pt x="306080" y="310201"/>
                    <a:pt x="304561" y="307167"/>
                  </a:cubicBezTo>
                  <a:lnTo>
                    <a:pt x="276456" y="232843"/>
                  </a:lnTo>
                  <a:lnTo>
                    <a:pt x="263543" y="232843"/>
                  </a:lnTo>
                  <a:cubicBezTo>
                    <a:pt x="234678" y="232843"/>
                    <a:pt x="212650" y="254837"/>
                    <a:pt x="212650" y="282898"/>
                  </a:cubicBezTo>
                  <a:lnTo>
                    <a:pt x="212650" y="384525"/>
                  </a:lnTo>
                  <a:lnTo>
                    <a:pt x="192141" y="384525"/>
                  </a:lnTo>
                  <a:lnTo>
                    <a:pt x="192141" y="282898"/>
                  </a:lnTo>
                  <a:cubicBezTo>
                    <a:pt x="192141" y="243461"/>
                    <a:pt x="224044" y="212366"/>
                    <a:pt x="263543" y="212366"/>
                  </a:cubicBezTo>
                  <a:close/>
                  <a:moveTo>
                    <a:pt x="303806" y="91020"/>
                  </a:moveTo>
                  <a:cubicBezTo>
                    <a:pt x="286344" y="91020"/>
                    <a:pt x="273438" y="103912"/>
                    <a:pt x="273438" y="121354"/>
                  </a:cubicBezTo>
                  <a:lnTo>
                    <a:pt x="273438" y="151688"/>
                  </a:lnTo>
                  <a:cubicBezTo>
                    <a:pt x="273438" y="169130"/>
                    <a:pt x="286344" y="182022"/>
                    <a:pt x="303806" y="182022"/>
                  </a:cubicBezTo>
                  <a:lnTo>
                    <a:pt x="324305" y="182022"/>
                  </a:lnTo>
                  <a:cubicBezTo>
                    <a:pt x="341008" y="182022"/>
                    <a:pt x="354673" y="169130"/>
                    <a:pt x="354673" y="151688"/>
                  </a:cubicBezTo>
                  <a:lnTo>
                    <a:pt x="354673" y="121354"/>
                  </a:lnTo>
                  <a:cubicBezTo>
                    <a:pt x="354673" y="103912"/>
                    <a:pt x="341008" y="91020"/>
                    <a:pt x="324305" y="91020"/>
                  </a:cubicBezTo>
                  <a:close/>
                  <a:moveTo>
                    <a:pt x="404873" y="91014"/>
                  </a:moveTo>
                  <a:lnTo>
                    <a:pt x="435211" y="91014"/>
                  </a:lnTo>
                  <a:lnTo>
                    <a:pt x="435211" y="111483"/>
                  </a:lnTo>
                  <a:lnTo>
                    <a:pt x="404873" y="111483"/>
                  </a:lnTo>
                  <a:close/>
                  <a:moveTo>
                    <a:pt x="303806" y="70545"/>
                  </a:moveTo>
                  <a:lnTo>
                    <a:pt x="324305" y="70545"/>
                  </a:lnTo>
                  <a:cubicBezTo>
                    <a:pt x="352396" y="70545"/>
                    <a:pt x="374413" y="93295"/>
                    <a:pt x="374413" y="121354"/>
                  </a:cubicBezTo>
                  <a:lnTo>
                    <a:pt x="374413" y="151688"/>
                  </a:lnTo>
                  <a:cubicBezTo>
                    <a:pt x="374413" y="179747"/>
                    <a:pt x="352396" y="202497"/>
                    <a:pt x="324305" y="202497"/>
                  </a:cubicBezTo>
                  <a:lnTo>
                    <a:pt x="303806" y="202497"/>
                  </a:lnTo>
                  <a:cubicBezTo>
                    <a:pt x="275715" y="202497"/>
                    <a:pt x="252939" y="179747"/>
                    <a:pt x="252939" y="151688"/>
                  </a:cubicBezTo>
                  <a:lnTo>
                    <a:pt x="252939" y="121354"/>
                  </a:lnTo>
                  <a:cubicBezTo>
                    <a:pt x="252939" y="93295"/>
                    <a:pt x="275715" y="70545"/>
                    <a:pt x="303806" y="70545"/>
                  </a:cubicBezTo>
                  <a:close/>
                  <a:moveTo>
                    <a:pt x="374413" y="50807"/>
                  </a:moveTo>
                  <a:lnTo>
                    <a:pt x="435211" y="50807"/>
                  </a:lnTo>
                  <a:lnTo>
                    <a:pt x="435211" y="70545"/>
                  </a:lnTo>
                  <a:lnTo>
                    <a:pt x="374413" y="70545"/>
                  </a:lnTo>
                  <a:close/>
                  <a:moveTo>
                    <a:pt x="111660" y="34130"/>
                  </a:moveTo>
                  <a:lnTo>
                    <a:pt x="72921" y="72811"/>
                  </a:lnTo>
                  <a:lnTo>
                    <a:pt x="34182" y="111492"/>
                  </a:lnTo>
                  <a:lnTo>
                    <a:pt x="111660" y="111492"/>
                  </a:lnTo>
                  <a:close/>
                  <a:moveTo>
                    <a:pt x="121535" y="0"/>
                  </a:moveTo>
                  <a:lnTo>
                    <a:pt x="476265" y="0"/>
                  </a:lnTo>
                  <a:cubicBezTo>
                    <a:pt x="482342" y="0"/>
                    <a:pt x="486140" y="3792"/>
                    <a:pt x="486140" y="9860"/>
                  </a:cubicBezTo>
                  <a:lnTo>
                    <a:pt x="486140" y="354197"/>
                  </a:lnTo>
                  <a:lnTo>
                    <a:pt x="465631" y="354197"/>
                  </a:lnTo>
                  <a:lnTo>
                    <a:pt x="465631" y="20478"/>
                  </a:lnTo>
                  <a:lnTo>
                    <a:pt x="131410" y="20478"/>
                  </a:lnTo>
                  <a:lnTo>
                    <a:pt x="131410" y="121352"/>
                  </a:lnTo>
                  <a:cubicBezTo>
                    <a:pt x="131410" y="127420"/>
                    <a:pt x="127612" y="131212"/>
                    <a:pt x="121535" y="131212"/>
                  </a:cubicBezTo>
                  <a:lnTo>
                    <a:pt x="20509" y="131212"/>
                  </a:lnTo>
                  <a:lnTo>
                    <a:pt x="20509" y="586283"/>
                  </a:lnTo>
                  <a:lnTo>
                    <a:pt x="465631" y="586283"/>
                  </a:lnTo>
                  <a:lnTo>
                    <a:pt x="465631" y="555945"/>
                  </a:lnTo>
                  <a:lnTo>
                    <a:pt x="486140" y="555945"/>
                  </a:lnTo>
                  <a:lnTo>
                    <a:pt x="486140" y="596901"/>
                  </a:lnTo>
                  <a:cubicBezTo>
                    <a:pt x="486140" y="602969"/>
                    <a:pt x="482342" y="606761"/>
                    <a:pt x="476265" y="606761"/>
                  </a:cubicBezTo>
                  <a:lnTo>
                    <a:pt x="9875" y="606761"/>
                  </a:lnTo>
                  <a:cubicBezTo>
                    <a:pt x="3798" y="606761"/>
                    <a:pt x="0" y="602969"/>
                    <a:pt x="0" y="596901"/>
                  </a:cubicBezTo>
                  <a:lnTo>
                    <a:pt x="0" y="121352"/>
                  </a:lnTo>
                  <a:cubicBezTo>
                    <a:pt x="0" y="120594"/>
                    <a:pt x="760" y="119077"/>
                    <a:pt x="760" y="118318"/>
                  </a:cubicBezTo>
                  <a:lnTo>
                    <a:pt x="760" y="117560"/>
                  </a:lnTo>
                  <a:cubicBezTo>
                    <a:pt x="2279" y="116043"/>
                    <a:pt x="2279" y="115284"/>
                    <a:pt x="3038" y="114526"/>
                  </a:cubicBezTo>
                  <a:lnTo>
                    <a:pt x="114699" y="3034"/>
                  </a:lnTo>
                  <a:cubicBezTo>
                    <a:pt x="115458" y="2275"/>
                    <a:pt x="116218" y="2275"/>
                    <a:pt x="117737" y="758"/>
                  </a:cubicBezTo>
                  <a:lnTo>
                    <a:pt x="118497" y="758"/>
                  </a:lnTo>
                  <a:cubicBezTo>
                    <a:pt x="119256" y="0"/>
                    <a:pt x="120775" y="0"/>
                    <a:pt x="1215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39" name="弧形 38">
              <a:extLst>
                <a:ext uri="{FF2B5EF4-FFF2-40B4-BE49-F238E27FC236}">
                  <a16:creationId xmlns="" xmlns:a16="http://schemas.microsoft.com/office/drawing/2014/main" id="{EF11AE35-3A42-458C-92C0-DFE7A80A6B50}"/>
                </a:ext>
              </a:extLst>
            </p:cNvPr>
            <p:cNvSpPr/>
            <p:nvPr/>
          </p:nvSpPr>
          <p:spPr>
            <a:xfrm>
              <a:off x="12192000" y="-620559"/>
              <a:ext cx="1104104" cy="1104104"/>
            </a:xfrm>
            <a:prstGeom prst="arc">
              <a:avLst>
                <a:gd name="adj1" fmla="val 7096895"/>
                <a:gd name="adj2" fmla="val 3744162"/>
              </a:avLst>
            </a:prstGeom>
            <a:ln w="12700">
              <a:solidFill>
                <a:schemeClr val="bg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44" name="图片 43">
            <a:extLst>
              <a:ext uri="{FF2B5EF4-FFF2-40B4-BE49-F238E27FC236}">
                <a16:creationId xmlns="" xmlns:a16="http://schemas.microsoft.com/office/drawing/2014/main" id="{61BE43B7-5626-4C75-BC98-4C6BA8E728C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7139863" y="5726556"/>
            <a:ext cx="3090046" cy="1432317"/>
          </a:xfrm>
          <a:prstGeom prst="rect">
            <a:avLst/>
          </a:prstGeom>
        </p:spPr>
      </p:pic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2AC5A684-7D17-415E-854D-49B0C2622DFA}"/>
              </a:ext>
            </a:extLst>
          </p:cNvPr>
          <p:cNvGrpSpPr/>
          <p:nvPr/>
        </p:nvGrpSpPr>
        <p:grpSpPr>
          <a:xfrm>
            <a:off x="7890918" y="5970607"/>
            <a:ext cx="1912437" cy="569352"/>
            <a:chOff x="-907181" y="3325699"/>
            <a:chExt cx="2821242" cy="839913"/>
          </a:xfrm>
        </p:grpSpPr>
        <p:pic>
          <p:nvPicPr>
            <p:cNvPr id="46" name="图片 45">
              <a:extLst>
                <a:ext uri="{FF2B5EF4-FFF2-40B4-BE49-F238E27FC236}">
                  <a16:creationId xmlns="" xmlns:a16="http://schemas.microsoft.com/office/drawing/2014/main" id="{07F9B7DD-15D2-4144-BE01-CBF5D437DB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53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524564">
              <a:off x="172070" y="3325699"/>
              <a:ext cx="1741991" cy="616550"/>
            </a:xfrm>
            <a:prstGeom prst="rect">
              <a:avLst/>
            </a:prstGeom>
            <a:effectLst>
              <a:outerShdw blurRad="177800" algn="ctr" rotWithShape="0">
                <a:srgbClr val="235DF2">
                  <a:alpha val="15000"/>
                </a:srgbClr>
              </a:outerShdw>
            </a:effectLst>
          </p:spPr>
        </p:pic>
        <p:pic>
          <p:nvPicPr>
            <p:cNvPr id="47" name="图片 46">
              <a:extLst>
                <a:ext uri="{FF2B5EF4-FFF2-40B4-BE49-F238E27FC236}">
                  <a16:creationId xmlns="" xmlns:a16="http://schemas.microsoft.com/office/drawing/2014/main" id="{3A868FCA-14C5-46EF-8D30-6040CD4C7F8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309803" y="3416885"/>
              <a:ext cx="1615286" cy="748727"/>
            </a:xfrm>
            <a:prstGeom prst="rect">
              <a:avLst/>
            </a:prstGeom>
          </p:spPr>
        </p:pic>
        <p:pic>
          <p:nvPicPr>
            <p:cNvPr id="49" name="图片 48">
              <a:extLst>
                <a:ext uri="{FF2B5EF4-FFF2-40B4-BE49-F238E27FC236}">
                  <a16:creationId xmlns="" xmlns:a16="http://schemas.microsoft.com/office/drawing/2014/main" id="{FF6430DA-1CA5-42C0-B737-0669635C6C8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907181" y="3334734"/>
              <a:ext cx="1715032" cy="794961"/>
            </a:xfrm>
            <a:prstGeom prst="rect">
              <a:avLst/>
            </a:prstGeom>
          </p:spPr>
        </p:pic>
      </p:grp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383B7D8F-1486-4001-B346-A0FA8FE27ED1}"/>
              </a:ext>
            </a:extLst>
          </p:cNvPr>
          <p:cNvGrpSpPr/>
          <p:nvPr/>
        </p:nvGrpSpPr>
        <p:grpSpPr>
          <a:xfrm>
            <a:off x="0" y="196591"/>
            <a:ext cx="12239382" cy="523403"/>
            <a:chOff x="0" y="196591"/>
            <a:chExt cx="12239382" cy="523403"/>
          </a:xfrm>
        </p:grpSpPr>
        <p:pic>
          <p:nvPicPr>
            <p:cNvPr id="25" name="图片 24" descr="图片包含 游戏机, 钟表&#10;&#10;描述已自动生成">
              <a:extLst>
                <a:ext uri="{FF2B5EF4-FFF2-40B4-BE49-F238E27FC236}">
                  <a16:creationId xmlns="" xmlns:a16="http://schemas.microsoft.com/office/drawing/2014/main" id="{19765304-8BE8-472D-B167-3FE562E37CB3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52150" y="196591"/>
              <a:ext cx="1838744" cy="523220"/>
            </a:xfrm>
            <a:prstGeom prst="rect">
              <a:avLst/>
            </a:prstGeom>
          </p:spPr>
        </p:pic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E5D1D44F-1B5F-4D91-9382-9ADB6FED4A16}"/>
                </a:ext>
              </a:extLst>
            </p:cNvPr>
            <p:cNvGrpSpPr/>
            <p:nvPr/>
          </p:nvGrpSpPr>
          <p:grpSpPr>
            <a:xfrm>
              <a:off x="401106" y="196591"/>
              <a:ext cx="2878393" cy="523220"/>
              <a:chOff x="401106" y="196591"/>
              <a:chExt cx="2878393" cy="523220"/>
            </a:xfrm>
          </p:grpSpPr>
          <p:sp>
            <p:nvSpPr>
              <p:cNvPr id="60" name="文本框 59">
                <a:extLst>
                  <a:ext uri="{FF2B5EF4-FFF2-40B4-BE49-F238E27FC236}">
                    <a16:creationId xmlns="" xmlns:a16="http://schemas.microsoft.com/office/drawing/2014/main" id="{5DCCCDB8-2442-4776-B8F8-748B5769E556}"/>
                  </a:ext>
                </a:extLst>
              </p:cNvPr>
              <p:cNvSpPr txBox="1"/>
              <p:nvPr/>
            </p:nvSpPr>
            <p:spPr>
              <a:xfrm>
                <a:off x="646027" y="196591"/>
                <a:ext cx="263347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4271ED"/>
                    </a:solidFill>
                    <a:latin typeface="+mj-ea"/>
                    <a:ea typeface="+mj-ea"/>
                  </a:rPr>
                  <a:t>请输入大标题</a:t>
                </a:r>
              </a:p>
            </p:txBody>
          </p:sp>
          <p:grpSp>
            <p:nvGrpSpPr>
              <p:cNvPr id="61" name="组合 60">
                <a:extLst>
                  <a:ext uri="{FF2B5EF4-FFF2-40B4-BE49-F238E27FC236}">
                    <a16:creationId xmlns="" xmlns:a16="http://schemas.microsoft.com/office/drawing/2014/main" id="{8FFE0F3B-BDB6-436D-B92B-70AED1797D98}"/>
                  </a:ext>
                </a:extLst>
              </p:cNvPr>
              <p:cNvGrpSpPr/>
              <p:nvPr/>
            </p:nvGrpSpPr>
            <p:grpSpPr>
              <a:xfrm>
                <a:off x="401106" y="260985"/>
                <a:ext cx="200422" cy="334372"/>
                <a:chOff x="269661" y="296863"/>
                <a:chExt cx="200422" cy="298494"/>
              </a:xfrm>
            </p:grpSpPr>
            <p:sp>
              <p:nvSpPr>
                <p:cNvPr id="62" name="矩形: 圆角 61">
                  <a:extLst>
                    <a:ext uri="{FF2B5EF4-FFF2-40B4-BE49-F238E27FC236}">
                      <a16:creationId xmlns="" xmlns:a16="http://schemas.microsoft.com/office/drawing/2014/main" id="{331D3FA4-1157-4F61-B863-1128ABBD51E5}"/>
                    </a:ext>
                  </a:extLst>
                </p:cNvPr>
                <p:cNvSpPr/>
                <p:nvPr/>
              </p:nvSpPr>
              <p:spPr>
                <a:xfrm>
                  <a:off x="269661" y="296863"/>
                  <a:ext cx="39815" cy="29849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3" name="矩形: 圆角 62">
                  <a:extLst>
                    <a:ext uri="{FF2B5EF4-FFF2-40B4-BE49-F238E27FC236}">
                      <a16:creationId xmlns="" xmlns:a16="http://schemas.microsoft.com/office/drawing/2014/main" id="{550F4A7B-5E5D-4983-8E79-E893BBEA378A}"/>
                    </a:ext>
                  </a:extLst>
                </p:cNvPr>
                <p:cNvSpPr/>
                <p:nvPr/>
              </p:nvSpPr>
              <p:spPr>
                <a:xfrm>
                  <a:off x="353975" y="466567"/>
                  <a:ext cx="31794" cy="12879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lt1">
                        <a:lumMod val="100000"/>
                      </a:schemeClr>
                    </a:solidFill>
                  </a:endParaRPr>
                </a:p>
              </p:txBody>
            </p:sp>
            <p:sp>
              <p:nvSpPr>
                <p:cNvPr id="64" name="矩形: 圆角 63">
                  <a:extLst>
                    <a:ext uri="{FF2B5EF4-FFF2-40B4-BE49-F238E27FC236}">
                      <a16:creationId xmlns="" xmlns:a16="http://schemas.microsoft.com/office/drawing/2014/main" id="{A976E517-D463-4156-B091-3C0811302B2E}"/>
                    </a:ext>
                  </a:extLst>
                </p:cNvPr>
                <p:cNvSpPr/>
                <p:nvPr/>
              </p:nvSpPr>
              <p:spPr>
                <a:xfrm>
                  <a:off x="430268" y="405187"/>
                  <a:ext cx="39815" cy="19017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8" name="组合 27">
              <a:extLst>
                <a:ext uri="{FF2B5EF4-FFF2-40B4-BE49-F238E27FC236}">
                  <a16:creationId xmlns="" xmlns:a16="http://schemas.microsoft.com/office/drawing/2014/main" id="{EDB267EA-F492-498A-A6B0-BD830117220C}"/>
                </a:ext>
              </a:extLst>
            </p:cNvPr>
            <p:cNvGrpSpPr/>
            <p:nvPr/>
          </p:nvGrpSpPr>
          <p:grpSpPr>
            <a:xfrm>
              <a:off x="0" y="291751"/>
              <a:ext cx="12239382" cy="428243"/>
              <a:chOff x="0" y="309367"/>
              <a:chExt cx="12239382" cy="428243"/>
            </a:xfrm>
          </p:grpSpPr>
          <p:sp>
            <p:nvSpPr>
              <p:cNvPr id="29" name="矩形: 圆角 28">
                <a:extLst>
                  <a:ext uri="{FF2B5EF4-FFF2-40B4-BE49-F238E27FC236}">
                    <a16:creationId xmlns="" xmlns:a16="http://schemas.microsoft.com/office/drawing/2014/main" id="{1D4F6533-834C-418D-AB8A-76EF4D4B667B}"/>
                  </a:ext>
                </a:extLst>
              </p:cNvPr>
              <p:cNvSpPr/>
              <p:nvPr/>
            </p:nvSpPr>
            <p:spPr>
              <a:xfrm>
                <a:off x="12165196" y="309367"/>
                <a:ext cx="74186" cy="295939"/>
              </a:xfrm>
              <a:prstGeom prst="roundRect">
                <a:avLst>
                  <a:gd name="adj" fmla="val 50000"/>
                </a:avLst>
              </a:prstGeom>
              <a:solidFill>
                <a:srgbClr val="4271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1" name="直接连接符 30">
                <a:extLst>
                  <a:ext uri="{FF2B5EF4-FFF2-40B4-BE49-F238E27FC236}">
                    <a16:creationId xmlns="" xmlns:a16="http://schemas.microsoft.com/office/drawing/2014/main" id="{CA14FDF6-D8B0-4527-A469-1578DAF2B61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722099"/>
                <a:ext cx="12212578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3" name="组合 32">
                <a:extLst>
                  <a:ext uri="{FF2B5EF4-FFF2-40B4-BE49-F238E27FC236}">
                    <a16:creationId xmlns="" xmlns:a16="http://schemas.microsoft.com/office/drawing/2014/main" id="{79DB9F64-D3CB-46F5-9DE0-A04A6F198929}"/>
                  </a:ext>
                </a:extLst>
              </p:cNvPr>
              <p:cNvGrpSpPr/>
              <p:nvPr/>
            </p:nvGrpSpPr>
            <p:grpSpPr>
              <a:xfrm>
                <a:off x="3588643" y="370686"/>
                <a:ext cx="5014714" cy="246221"/>
                <a:chOff x="4686300" y="405641"/>
                <a:chExt cx="5014714" cy="246221"/>
              </a:xfrm>
            </p:grpSpPr>
            <p:sp>
              <p:nvSpPr>
                <p:cNvPr id="37" name="文本框 36">
                  <a:extLst>
                    <a:ext uri="{FF2B5EF4-FFF2-40B4-BE49-F238E27FC236}">
                      <a16:creationId xmlns="" xmlns:a16="http://schemas.microsoft.com/office/drawing/2014/main" id="{8BBF09C2-6370-447D-9524-85D75CCB9BC3}"/>
                    </a:ext>
                  </a:extLst>
                </p:cNvPr>
                <p:cNvSpPr txBox="1"/>
                <p:nvPr/>
              </p:nvSpPr>
              <p:spPr>
                <a:xfrm>
                  <a:off x="468630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7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课题背景</a:t>
                  </a:r>
                </a:p>
              </p:txBody>
            </p:sp>
            <p:sp>
              <p:nvSpPr>
                <p:cNvPr id="50" name="文本框 49">
                  <a:extLst>
                    <a:ext uri="{FF2B5EF4-FFF2-40B4-BE49-F238E27FC236}">
                      <a16:creationId xmlns="" xmlns:a16="http://schemas.microsoft.com/office/drawing/2014/main" id="{ADD2FDDA-AFAC-4456-A85A-C2B27780F314}"/>
                    </a:ext>
                  </a:extLst>
                </p:cNvPr>
                <p:cNvSpPr txBox="1"/>
                <p:nvPr/>
              </p:nvSpPr>
              <p:spPr>
                <a:xfrm>
                  <a:off x="552413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rgbClr val="4271ED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课题概述</a:t>
                  </a:r>
                </a:p>
              </p:txBody>
            </p:sp>
            <p:sp>
              <p:nvSpPr>
                <p:cNvPr id="51" name="文本框 50">
                  <a:extLst>
                    <a:ext uri="{FF2B5EF4-FFF2-40B4-BE49-F238E27FC236}">
                      <a16:creationId xmlns="" xmlns:a16="http://schemas.microsoft.com/office/drawing/2014/main" id="{78E0290E-040B-47AB-A14A-7C736FA3E23E}"/>
                    </a:ext>
                  </a:extLst>
                </p:cNvPr>
                <p:cNvSpPr txBox="1"/>
                <p:nvPr/>
              </p:nvSpPr>
              <p:spPr>
                <a:xfrm>
                  <a:off x="636196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研究方法</a:t>
                  </a:r>
                </a:p>
              </p:txBody>
            </p:sp>
            <p:sp>
              <p:nvSpPr>
                <p:cNvPr id="52" name="文本框 51">
                  <a:extLst>
                    <a:ext uri="{FF2B5EF4-FFF2-40B4-BE49-F238E27FC236}">
                      <a16:creationId xmlns="" xmlns:a16="http://schemas.microsoft.com/office/drawing/2014/main" id="{966CE17B-1416-43D2-A67F-1E749424D595}"/>
                    </a:ext>
                  </a:extLst>
                </p:cNvPr>
                <p:cNvSpPr txBox="1"/>
                <p:nvPr/>
              </p:nvSpPr>
              <p:spPr>
                <a:xfrm>
                  <a:off x="719979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研究过程</a:t>
                  </a:r>
                </a:p>
              </p:txBody>
            </p:sp>
            <p:sp>
              <p:nvSpPr>
                <p:cNvPr id="53" name="文本框 52">
                  <a:extLst>
                    <a:ext uri="{FF2B5EF4-FFF2-40B4-BE49-F238E27FC236}">
                      <a16:creationId xmlns="" xmlns:a16="http://schemas.microsoft.com/office/drawing/2014/main" id="{E57268E3-C56E-4D29-9235-23C825FFEF7F}"/>
                    </a:ext>
                  </a:extLst>
                </p:cNvPr>
                <p:cNvSpPr txBox="1"/>
                <p:nvPr/>
              </p:nvSpPr>
              <p:spPr>
                <a:xfrm>
                  <a:off x="803762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结论分析</a:t>
                  </a:r>
                </a:p>
              </p:txBody>
            </p:sp>
            <p:sp>
              <p:nvSpPr>
                <p:cNvPr id="54" name="文本框 53">
                  <a:extLst>
                    <a:ext uri="{FF2B5EF4-FFF2-40B4-BE49-F238E27FC236}">
                      <a16:creationId xmlns="" xmlns:a16="http://schemas.microsoft.com/office/drawing/2014/main" id="{EA158B36-41EA-4D8F-81FB-77E50F67B0E9}"/>
                    </a:ext>
                  </a:extLst>
                </p:cNvPr>
                <p:cNvSpPr txBox="1"/>
                <p:nvPr/>
              </p:nvSpPr>
              <p:spPr>
                <a:xfrm>
                  <a:off x="887545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未来规划</a:t>
                  </a:r>
                </a:p>
              </p:txBody>
            </p:sp>
            <p:cxnSp>
              <p:nvCxnSpPr>
                <p:cNvPr id="55" name="直接连接符 54">
                  <a:extLst>
                    <a:ext uri="{FF2B5EF4-FFF2-40B4-BE49-F238E27FC236}">
                      <a16:creationId xmlns="" xmlns:a16="http://schemas.microsoft.com/office/drawing/2014/main" id="{A2827504-BB54-4FDD-AC83-D767561A912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1799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6" name="直接连接符 55">
                  <a:extLst>
                    <a:ext uri="{FF2B5EF4-FFF2-40B4-BE49-F238E27FC236}">
                      <a16:creationId xmlns="" xmlns:a16="http://schemas.microsoft.com/office/drawing/2014/main" id="{4C5E5AAF-73E2-4157-93A8-6AADDCFFDD7B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35582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7" name="直接连接符 56">
                  <a:extLst>
                    <a:ext uri="{FF2B5EF4-FFF2-40B4-BE49-F238E27FC236}">
                      <a16:creationId xmlns="" xmlns:a16="http://schemas.microsoft.com/office/drawing/2014/main" id="{17366F5B-110C-42BC-A242-C2908CE088D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19365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8" name="直接连接符 57">
                  <a:extLst>
                    <a:ext uri="{FF2B5EF4-FFF2-40B4-BE49-F238E27FC236}">
                      <a16:creationId xmlns="" xmlns:a16="http://schemas.microsoft.com/office/drawing/2014/main" id="{CC2E7394-25E8-4ABC-B48D-3BA1FFB5771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03148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连接符 58">
                  <a:extLst>
                    <a:ext uri="{FF2B5EF4-FFF2-40B4-BE49-F238E27FC236}">
                      <a16:creationId xmlns="" xmlns:a16="http://schemas.microsoft.com/office/drawing/2014/main" id="{6DDF6808-A04A-4C56-87A1-F6FBD0543FE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6931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6" name="矩形: 圆角 35">
                <a:extLst>
                  <a:ext uri="{FF2B5EF4-FFF2-40B4-BE49-F238E27FC236}">
                    <a16:creationId xmlns="" xmlns:a16="http://schemas.microsoft.com/office/drawing/2014/main" id="{55134C3E-E1C5-48D1-BD16-27BE46236B84}"/>
                  </a:ext>
                </a:extLst>
              </p:cNvPr>
              <p:cNvSpPr/>
              <p:nvPr/>
            </p:nvSpPr>
            <p:spPr>
              <a:xfrm rot="5400000">
                <a:off x="4823746" y="484754"/>
                <a:ext cx="31018" cy="474693"/>
              </a:xfrm>
              <a:prstGeom prst="roundRect">
                <a:avLst>
                  <a:gd name="adj" fmla="val 50000"/>
                </a:avLst>
              </a:prstGeom>
              <a:solidFill>
                <a:srgbClr val="4271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68" name="组合 67">
            <a:extLst>
              <a:ext uri="{FF2B5EF4-FFF2-40B4-BE49-F238E27FC236}">
                <a16:creationId xmlns="" xmlns:a16="http://schemas.microsoft.com/office/drawing/2014/main" id="{E84E12D8-6061-4114-B5FC-4C1803145A29}"/>
              </a:ext>
            </a:extLst>
          </p:cNvPr>
          <p:cNvGrpSpPr/>
          <p:nvPr/>
        </p:nvGrpSpPr>
        <p:grpSpPr>
          <a:xfrm>
            <a:off x="8287332" y="1256280"/>
            <a:ext cx="1239824" cy="369108"/>
            <a:chOff x="-907181" y="3325699"/>
            <a:chExt cx="2821242" cy="839913"/>
          </a:xfrm>
        </p:grpSpPr>
        <p:pic>
          <p:nvPicPr>
            <p:cNvPr id="69" name="图片 68">
              <a:extLst>
                <a:ext uri="{FF2B5EF4-FFF2-40B4-BE49-F238E27FC236}">
                  <a16:creationId xmlns="" xmlns:a16="http://schemas.microsoft.com/office/drawing/2014/main" id="{7264BD02-9F0E-401A-9CC8-82BAEBD5B9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email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53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524564">
              <a:off x="172070" y="3325699"/>
              <a:ext cx="1741991" cy="616550"/>
            </a:xfrm>
            <a:prstGeom prst="rect">
              <a:avLst/>
            </a:prstGeom>
            <a:effectLst/>
          </p:spPr>
        </p:pic>
        <p:pic>
          <p:nvPicPr>
            <p:cNvPr id="70" name="图片 69">
              <a:extLst>
                <a:ext uri="{FF2B5EF4-FFF2-40B4-BE49-F238E27FC236}">
                  <a16:creationId xmlns="" xmlns:a16="http://schemas.microsoft.com/office/drawing/2014/main" id="{A8D27E04-C81D-4A8A-A8F5-00F8B7831BA3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309803" y="3416885"/>
              <a:ext cx="1615286" cy="748727"/>
            </a:xfrm>
            <a:prstGeom prst="rect">
              <a:avLst/>
            </a:prstGeom>
          </p:spPr>
        </p:pic>
        <p:pic>
          <p:nvPicPr>
            <p:cNvPr id="71" name="图片 70">
              <a:extLst>
                <a:ext uri="{FF2B5EF4-FFF2-40B4-BE49-F238E27FC236}">
                  <a16:creationId xmlns="" xmlns:a16="http://schemas.microsoft.com/office/drawing/2014/main" id="{C7FD515E-A33B-4507-BE4B-68C63B4A25CF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907181" y="3334734"/>
              <a:ext cx="1715032" cy="79496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020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3E4A3387-31B6-4E56-BBA5-4B1D4B477084}"/>
              </a:ext>
            </a:extLst>
          </p:cNvPr>
          <p:cNvGrpSpPr/>
          <p:nvPr/>
        </p:nvGrpSpPr>
        <p:grpSpPr>
          <a:xfrm>
            <a:off x="0" y="-36167"/>
            <a:ext cx="12192000" cy="6930334"/>
            <a:chOff x="9544874" y="6830112"/>
            <a:chExt cx="12192000" cy="6930334"/>
          </a:xfrm>
        </p:grpSpPr>
        <p:pic>
          <p:nvPicPr>
            <p:cNvPr id="36" name="图片 35" descr="雪地上的白云&#10;&#10;描述已自动生成">
              <a:extLst>
                <a:ext uri="{FF2B5EF4-FFF2-40B4-BE49-F238E27FC236}">
                  <a16:creationId xmlns="" xmlns:a16="http://schemas.microsoft.com/office/drawing/2014/main" id="{FF91E7F4-9C8E-45A1-B1C7-41388EF20B7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44874" y="7664446"/>
              <a:ext cx="12192000" cy="6096000"/>
            </a:xfrm>
            <a:prstGeom prst="rect">
              <a:avLst/>
            </a:prstGeom>
          </p:spPr>
        </p:pic>
        <p:sp>
          <p:nvSpPr>
            <p:cNvPr id="37" name="矩形 36">
              <a:extLst>
                <a:ext uri="{FF2B5EF4-FFF2-40B4-BE49-F238E27FC236}">
                  <a16:creationId xmlns="" xmlns:a16="http://schemas.microsoft.com/office/drawing/2014/main" id="{8ED9CD7A-A7FC-491B-9BF4-124CEF831A04}"/>
                </a:ext>
              </a:extLst>
            </p:cNvPr>
            <p:cNvSpPr/>
            <p:nvPr/>
          </p:nvSpPr>
          <p:spPr>
            <a:xfrm>
              <a:off x="9544874" y="6830112"/>
              <a:ext cx="12192000" cy="6858799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7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42" name="图片 41">
            <a:extLst>
              <a:ext uri="{FF2B5EF4-FFF2-40B4-BE49-F238E27FC236}">
                <a16:creationId xmlns="" xmlns:a16="http://schemas.microsoft.com/office/drawing/2014/main" id="{55F99F39-9D8E-40B3-ABB8-8BA0E788FEF8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154369" y="4527801"/>
            <a:ext cx="3090046" cy="1432317"/>
          </a:xfrm>
          <a:prstGeom prst="rect">
            <a:avLst/>
          </a:prstGeom>
        </p:spPr>
      </p:pic>
      <p:sp>
        <p:nvSpPr>
          <p:cNvPr id="2" name="平行四边形 1">
            <a:extLst>
              <a:ext uri="{FF2B5EF4-FFF2-40B4-BE49-F238E27FC236}">
                <a16:creationId xmlns="" xmlns:a16="http://schemas.microsoft.com/office/drawing/2014/main" id="{E9B57176-E4F5-4144-86D5-DB96EF04E2B3}"/>
              </a:ext>
            </a:extLst>
          </p:cNvPr>
          <p:cNvSpPr/>
          <p:nvPr/>
        </p:nvSpPr>
        <p:spPr>
          <a:xfrm>
            <a:off x="-3461661" y="2378256"/>
            <a:ext cx="10239062" cy="3277436"/>
          </a:xfrm>
          <a:prstGeom prst="parallelogram">
            <a:avLst>
              <a:gd name="adj" fmla="val 62465"/>
            </a:avLst>
          </a:prstGeom>
          <a:solidFill>
            <a:srgbClr val="4271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任意多边形: 形状 17">
            <a:extLst>
              <a:ext uri="{FF2B5EF4-FFF2-40B4-BE49-F238E27FC236}">
                <a16:creationId xmlns="" xmlns:a16="http://schemas.microsoft.com/office/drawing/2014/main" id="{F6D609D1-F138-4899-B38B-212F57D4B963}"/>
              </a:ext>
            </a:extLst>
          </p:cNvPr>
          <p:cNvSpPr/>
          <p:nvPr/>
        </p:nvSpPr>
        <p:spPr>
          <a:xfrm>
            <a:off x="3575344" y="2378256"/>
            <a:ext cx="3204488" cy="3277436"/>
          </a:xfrm>
          <a:custGeom>
            <a:avLst/>
            <a:gdLst>
              <a:gd name="connsiteX0" fmla="*/ 2047250 w 3204488"/>
              <a:gd name="connsiteY0" fmla="*/ 0 h 3277436"/>
              <a:gd name="connsiteX1" fmla="*/ 2614178 w 3204488"/>
              <a:gd name="connsiteY1" fmla="*/ 0 h 3277436"/>
              <a:gd name="connsiteX2" fmla="*/ 2637560 w 3204488"/>
              <a:gd name="connsiteY2" fmla="*/ 0 h 3277436"/>
              <a:gd name="connsiteX3" fmla="*/ 3204488 w 3204488"/>
              <a:gd name="connsiteY3" fmla="*/ 0 h 3277436"/>
              <a:gd name="connsiteX4" fmla="*/ 1157238 w 3204488"/>
              <a:gd name="connsiteY4" fmla="*/ 3277436 h 3277436"/>
              <a:gd name="connsiteX5" fmla="*/ 590310 w 3204488"/>
              <a:gd name="connsiteY5" fmla="*/ 3277436 h 3277436"/>
              <a:gd name="connsiteX6" fmla="*/ 566928 w 3204488"/>
              <a:gd name="connsiteY6" fmla="*/ 3277436 h 3277436"/>
              <a:gd name="connsiteX7" fmla="*/ 0 w 3204488"/>
              <a:gd name="connsiteY7" fmla="*/ 3277436 h 3277436"/>
              <a:gd name="connsiteX8" fmla="*/ 445530 w 3204488"/>
              <a:gd name="connsiteY8" fmla="*/ 2564189 h 3277436"/>
              <a:gd name="connsiteX9" fmla="*/ 525281 w 3204488"/>
              <a:gd name="connsiteY9" fmla="*/ 2552017 h 3277436"/>
              <a:gd name="connsiteX10" fmla="*/ 1269640 w 3204488"/>
              <a:gd name="connsiteY10" fmla="*/ 1638719 h 3277436"/>
              <a:gd name="connsiteX11" fmla="*/ 1227729 w 3204488"/>
              <a:gd name="connsiteY11" fmla="*/ 1361500 h 3277436"/>
              <a:gd name="connsiteX12" fmla="*/ 1216298 w 3204488"/>
              <a:gd name="connsiteY12" fmla="*/ 1330269 h 3277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04488" h="3277436">
                <a:moveTo>
                  <a:pt x="2047250" y="0"/>
                </a:moveTo>
                <a:lnTo>
                  <a:pt x="2614178" y="0"/>
                </a:lnTo>
                <a:lnTo>
                  <a:pt x="2637560" y="0"/>
                </a:lnTo>
                <a:lnTo>
                  <a:pt x="3204488" y="0"/>
                </a:lnTo>
                <a:lnTo>
                  <a:pt x="1157238" y="3277436"/>
                </a:lnTo>
                <a:lnTo>
                  <a:pt x="590310" y="3277436"/>
                </a:lnTo>
                <a:lnTo>
                  <a:pt x="566928" y="3277436"/>
                </a:lnTo>
                <a:lnTo>
                  <a:pt x="0" y="3277436"/>
                </a:lnTo>
                <a:lnTo>
                  <a:pt x="445530" y="2564189"/>
                </a:lnTo>
                <a:lnTo>
                  <a:pt x="525281" y="2552017"/>
                </a:lnTo>
                <a:cubicBezTo>
                  <a:pt x="950086" y="2465090"/>
                  <a:pt x="1269640" y="2089223"/>
                  <a:pt x="1269640" y="1638719"/>
                </a:cubicBezTo>
                <a:cubicBezTo>
                  <a:pt x="1269640" y="1542183"/>
                  <a:pt x="1254967" y="1449073"/>
                  <a:pt x="1227729" y="1361500"/>
                </a:cubicBezTo>
                <a:lnTo>
                  <a:pt x="1216298" y="1330269"/>
                </a:lnTo>
                <a:close/>
              </a:path>
            </a:pathLst>
          </a:custGeom>
          <a:solidFill>
            <a:srgbClr val="1858D6">
              <a:alpha val="70000"/>
            </a:srgbClr>
          </a:solidFill>
          <a:ln>
            <a:noFill/>
          </a:ln>
          <a:effectLst>
            <a:outerShdw blurRad="228600" algn="ctr" rotWithShape="0">
              <a:schemeClr val="bg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DFB062BD-E1D0-4542-B35A-F0886C2221BF}"/>
              </a:ext>
            </a:extLst>
          </p:cNvPr>
          <p:cNvSpPr/>
          <p:nvPr/>
        </p:nvSpPr>
        <p:spPr>
          <a:xfrm>
            <a:off x="2997031" y="3080743"/>
            <a:ext cx="1864475" cy="1864475"/>
          </a:xfrm>
          <a:prstGeom prst="ellipse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>
            <a:solidFill>
              <a:srgbClr val="2560DD"/>
            </a:solidFill>
          </a:ln>
          <a:effectLst>
            <a:outerShdw blurRad="228600" algn="ctr" rotWithShape="0">
              <a:schemeClr val="bg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FA408F40-99D4-44D8-9BFA-DBE710BABED4}"/>
              </a:ext>
            </a:extLst>
          </p:cNvPr>
          <p:cNvGrpSpPr/>
          <p:nvPr/>
        </p:nvGrpSpPr>
        <p:grpSpPr>
          <a:xfrm>
            <a:off x="-837447" y="2929232"/>
            <a:ext cx="3582436" cy="1894614"/>
            <a:chOff x="-1163211" y="2907912"/>
            <a:chExt cx="3582436" cy="1894614"/>
          </a:xfrm>
        </p:grpSpPr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01AD77B5-B8CB-42A0-A57B-FC1EC8FC8D84}"/>
                </a:ext>
              </a:extLst>
            </p:cNvPr>
            <p:cNvSpPr txBox="1"/>
            <p:nvPr/>
          </p:nvSpPr>
          <p:spPr>
            <a:xfrm>
              <a:off x="77466" y="3846322"/>
              <a:ext cx="232152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100" dirty="0">
                  <a:solidFill>
                    <a:schemeClr val="bg1">
                      <a:alpha val="7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Please enter a headline here</a:t>
              </a:r>
              <a:endParaRPr lang="zh-CN" altLang="en-US" sz="1100" dirty="0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F123153E-23B8-4267-9A89-3961D716DA8C}"/>
                </a:ext>
              </a:extLst>
            </p:cNvPr>
            <p:cNvSpPr txBox="1"/>
            <p:nvPr/>
          </p:nvSpPr>
          <p:spPr>
            <a:xfrm>
              <a:off x="-1163211" y="2907912"/>
              <a:ext cx="3582436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2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请在此</a:t>
              </a:r>
              <a:endParaRPr lang="en-US" altLang="zh-CN" sz="32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  <a:p>
              <a:pPr algn="r"/>
              <a:r>
                <a:rPr lang="zh-CN" altLang="en-US" sz="32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输入小标题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7F9E63E5-1E77-4F74-9E34-61DCB0E592A7}"/>
                </a:ext>
              </a:extLst>
            </p:cNvPr>
            <p:cNvSpPr txBox="1"/>
            <p:nvPr/>
          </p:nvSpPr>
          <p:spPr>
            <a:xfrm>
              <a:off x="203074" y="4281806"/>
              <a:ext cx="2195920" cy="520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alpha val="8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温馨提醒，在此输入正文</a:t>
              </a:r>
              <a:endParaRPr lang="en-US" altLang="zh-CN" sz="1200" dirty="0">
                <a:solidFill>
                  <a:schemeClr val="bg1">
                    <a:alpha val="8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alpha val="8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这里适合小段文字</a:t>
              </a:r>
            </a:p>
          </p:txBody>
        </p: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46A47CED-463B-4FED-A9A5-04A1A5DD1090}"/>
                </a:ext>
              </a:extLst>
            </p:cNvPr>
            <p:cNvCxnSpPr>
              <a:cxnSpLocks/>
            </p:cNvCxnSpPr>
            <p:nvPr/>
          </p:nvCxnSpPr>
          <p:spPr>
            <a:xfrm>
              <a:off x="1673205" y="4189212"/>
              <a:ext cx="622194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平行四边形 6">
            <a:extLst>
              <a:ext uri="{FF2B5EF4-FFF2-40B4-BE49-F238E27FC236}">
                <a16:creationId xmlns="" xmlns:a16="http://schemas.microsoft.com/office/drawing/2014/main" id="{55E9D3A4-6E8B-41CD-BC07-C68F30ED490B}"/>
              </a:ext>
            </a:extLst>
          </p:cNvPr>
          <p:cNvSpPr/>
          <p:nvPr/>
        </p:nvSpPr>
        <p:spPr>
          <a:xfrm>
            <a:off x="5414600" y="1575807"/>
            <a:ext cx="10239062" cy="3277436"/>
          </a:xfrm>
          <a:prstGeom prst="parallelogram">
            <a:avLst>
              <a:gd name="adj" fmla="val 62465"/>
            </a:avLst>
          </a:prstGeom>
          <a:solidFill>
            <a:srgbClr val="4271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>
            <a:extLst>
              <a:ext uri="{FF2B5EF4-FFF2-40B4-BE49-F238E27FC236}">
                <a16:creationId xmlns="" xmlns:a16="http://schemas.microsoft.com/office/drawing/2014/main" id="{0AEEBED1-1E3A-46AE-BC0D-4939510AA03E}"/>
              </a:ext>
            </a:extLst>
          </p:cNvPr>
          <p:cNvSpPr/>
          <p:nvPr/>
        </p:nvSpPr>
        <p:spPr>
          <a:xfrm>
            <a:off x="7342070" y="2286957"/>
            <a:ext cx="1864475" cy="1864475"/>
          </a:xfrm>
          <a:prstGeom prst="ellipse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9050">
            <a:solidFill>
              <a:srgbClr val="2560DD"/>
            </a:solidFill>
          </a:ln>
          <a:effectLst>
            <a:outerShdw blurRad="228600" algn="ctr" rotWithShape="0">
              <a:schemeClr val="bg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: 形状 27">
            <a:extLst>
              <a:ext uri="{FF2B5EF4-FFF2-40B4-BE49-F238E27FC236}">
                <a16:creationId xmlns="" xmlns:a16="http://schemas.microsoft.com/office/drawing/2014/main" id="{DA06EC03-7484-4D81-8D6B-EE99ED554965}"/>
              </a:ext>
            </a:extLst>
          </p:cNvPr>
          <p:cNvSpPr/>
          <p:nvPr/>
        </p:nvSpPr>
        <p:spPr>
          <a:xfrm flipH="1" flipV="1">
            <a:off x="5414600" y="1575807"/>
            <a:ext cx="3204488" cy="3277436"/>
          </a:xfrm>
          <a:custGeom>
            <a:avLst/>
            <a:gdLst>
              <a:gd name="connsiteX0" fmla="*/ 2047250 w 3204488"/>
              <a:gd name="connsiteY0" fmla="*/ 0 h 3277436"/>
              <a:gd name="connsiteX1" fmla="*/ 2614178 w 3204488"/>
              <a:gd name="connsiteY1" fmla="*/ 0 h 3277436"/>
              <a:gd name="connsiteX2" fmla="*/ 2637560 w 3204488"/>
              <a:gd name="connsiteY2" fmla="*/ 0 h 3277436"/>
              <a:gd name="connsiteX3" fmla="*/ 3204488 w 3204488"/>
              <a:gd name="connsiteY3" fmla="*/ 0 h 3277436"/>
              <a:gd name="connsiteX4" fmla="*/ 1157238 w 3204488"/>
              <a:gd name="connsiteY4" fmla="*/ 3277436 h 3277436"/>
              <a:gd name="connsiteX5" fmla="*/ 590310 w 3204488"/>
              <a:gd name="connsiteY5" fmla="*/ 3277436 h 3277436"/>
              <a:gd name="connsiteX6" fmla="*/ 566928 w 3204488"/>
              <a:gd name="connsiteY6" fmla="*/ 3277436 h 3277436"/>
              <a:gd name="connsiteX7" fmla="*/ 0 w 3204488"/>
              <a:gd name="connsiteY7" fmla="*/ 3277436 h 3277436"/>
              <a:gd name="connsiteX8" fmla="*/ 445530 w 3204488"/>
              <a:gd name="connsiteY8" fmla="*/ 2564189 h 3277436"/>
              <a:gd name="connsiteX9" fmla="*/ 525281 w 3204488"/>
              <a:gd name="connsiteY9" fmla="*/ 2552017 h 3277436"/>
              <a:gd name="connsiteX10" fmla="*/ 1269640 w 3204488"/>
              <a:gd name="connsiteY10" fmla="*/ 1638719 h 3277436"/>
              <a:gd name="connsiteX11" fmla="*/ 1227729 w 3204488"/>
              <a:gd name="connsiteY11" fmla="*/ 1361500 h 3277436"/>
              <a:gd name="connsiteX12" fmla="*/ 1216298 w 3204488"/>
              <a:gd name="connsiteY12" fmla="*/ 1330269 h 3277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04488" h="3277436">
                <a:moveTo>
                  <a:pt x="2047250" y="0"/>
                </a:moveTo>
                <a:lnTo>
                  <a:pt x="2614178" y="0"/>
                </a:lnTo>
                <a:lnTo>
                  <a:pt x="2637560" y="0"/>
                </a:lnTo>
                <a:lnTo>
                  <a:pt x="3204488" y="0"/>
                </a:lnTo>
                <a:lnTo>
                  <a:pt x="1157238" y="3277436"/>
                </a:lnTo>
                <a:lnTo>
                  <a:pt x="590310" y="3277436"/>
                </a:lnTo>
                <a:lnTo>
                  <a:pt x="566928" y="3277436"/>
                </a:lnTo>
                <a:lnTo>
                  <a:pt x="0" y="3277436"/>
                </a:lnTo>
                <a:lnTo>
                  <a:pt x="445530" y="2564189"/>
                </a:lnTo>
                <a:lnTo>
                  <a:pt x="525281" y="2552017"/>
                </a:lnTo>
                <a:cubicBezTo>
                  <a:pt x="950086" y="2465090"/>
                  <a:pt x="1269640" y="2089223"/>
                  <a:pt x="1269640" y="1638719"/>
                </a:cubicBezTo>
                <a:cubicBezTo>
                  <a:pt x="1269640" y="1542183"/>
                  <a:pt x="1254967" y="1449073"/>
                  <a:pt x="1227729" y="1361500"/>
                </a:cubicBezTo>
                <a:lnTo>
                  <a:pt x="1216298" y="1330269"/>
                </a:lnTo>
                <a:close/>
              </a:path>
            </a:pathLst>
          </a:custGeom>
          <a:solidFill>
            <a:srgbClr val="1858D6">
              <a:alpha val="70000"/>
            </a:srgbClr>
          </a:solidFill>
          <a:ln>
            <a:noFill/>
          </a:ln>
          <a:effectLst>
            <a:outerShdw blurRad="228600" algn="ctr" rotWithShape="0">
              <a:schemeClr val="bg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72D780C2-C1A4-4424-8443-219CA8ECD784}"/>
              </a:ext>
            </a:extLst>
          </p:cNvPr>
          <p:cNvGrpSpPr/>
          <p:nvPr/>
        </p:nvGrpSpPr>
        <p:grpSpPr>
          <a:xfrm>
            <a:off x="9447011" y="2325892"/>
            <a:ext cx="3582436" cy="1894614"/>
            <a:chOff x="9719742" y="2647552"/>
            <a:chExt cx="3582436" cy="1894614"/>
          </a:xfrm>
        </p:grpSpPr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971E81D6-265E-4AB1-9872-3E20999E01B0}"/>
                </a:ext>
              </a:extLst>
            </p:cNvPr>
            <p:cNvSpPr txBox="1"/>
            <p:nvPr/>
          </p:nvSpPr>
          <p:spPr>
            <a:xfrm>
              <a:off x="9743599" y="3585962"/>
              <a:ext cx="232152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alpha val="7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Please enter a headline here</a:t>
              </a:r>
              <a:endParaRPr lang="zh-CN" altLang="en-US" sz="1100" dirty="0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7C8F9634-A3BE-4374-87FB-8B63D23794DB}"/>
                </a:ext>
              </a:extLst>
            </p:cNvPr>
            <p:cNvSpPr txBox="1"/>
            <p:nvPr/>
          </p:nvSpPr>
          <p:spPr>
            <a:xfrm>
              <a:off x="9719742" y="2647552"/>
              <a:ext cx="3582436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请在此</a:t>
              </a:r>
              <a:endParaRPr lang="en-US" altLang="zh-CN" sz="32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  <a:p>
              <a:r>
                <a:rPr lang="zh-CN" altLang="en-US" sz="32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输入小标题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CC0D61FB-A7B0-417E-B825-016F67C9EFC9}"/>
                </a:ext>
              </a:extLst>
            </p:cNvPr>
            <p:cNvSpPr txBox="1"/>
            <p:nvPr/>
          </p:nvSpPr>
          <p:spPr>
            <a:xfrm>
              <a:off x="9743599" y="4021446"/>
              <a:ext cx="2195920" cy="520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alpha val="8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温馨提醒，在此输入正文</a:t>
              </a:r>
              <a:endParaRPr lang="en-US" altLang="zh-CN" sz="1200" dirty="0">
                <a:solidFill>
                  <a:schemeClr val="bg1">
                    <a:alpha val="8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alpha val="8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这里适合小段文字</a:t>
              </a:r>
            </a:p>
          </p:txBody>
        </p:sp>
        <p:cxnSp>
          <p:nvCxnSpPr>
            <p:cNvPr id="33" name="直接连接符 32">
              <a:extLst>
                <a:ext uri="{FF2B5EF4-FFF2-40B4-BE49-F238E27FC236}">
                  <a16:creationId xmlns="" xmlns:a16="http://schemas.microsoft.com/office/drawing/2014/main" id="{C179ADAD-5851-4C7B-8ADF-508DEFDF048B}"/>
                </a:ext>
              </a:extLst>
            </p:cNvPr>
            <p:cNvCxnSpPr>
              <a:cxnSpLocks/>
            </p:cNvCxnSpPr>
            <p:nvPr/>
          </p:nvCxnSpPr>
          <p:spPr>
            <a:xfrm>
              <a:off x="9843503" y="3928852"/>
              <a:ext cx="622194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1" name="图片 50">
            <a:extLst>
              <a:ext uri="{FF2B5EF4-FFF2-40B4-BE49-F238E27FC236}">
                <a16:creationId xmlns="" xmlns:a16="http://schemas.microsoft.com/office/drawing/2014/main" id="{0027EB2B-E0E2-4355-9215-BFA407049FF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480726" y="4755653"/>
            <a:ext cx="3090046" cy="1432317"/>
          </a:xfrm>
          <a:prstGeom prst="rect">
            <a:avLst/>
          </a:prstGeom>
        </p:spPr>
      </p:pic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C37BD127-EA3F-45FF-A2FB-BFECEE3EB5D4}"/>
              </a:ext>
            </a:extLst>
          </p:cNvPr>
          <p:cNvGrpSpPr/>
          <p:nvPr/>
        </p:nvGrpSpPr>
        <p:grpSpPr>
          <a:xfrm>
            <a:off x="0" y="196591"/>
            <a:ext cx="12239382" cy="523403"/>
            <a:chOff x="0" y="196591"/>
            <a:chExt cx="12239382" cy="523403"/>
          </a:xfrm>
        </p:grpSpPr>
        <p:pic>
          <p:nvPicPr>
            <p:cNvPr id="40" name="图片 39" descr="图片包含 游戏机, 钟表&#10;&#10;描述已自动生成">
              <a:extLst>
                <a:ext uri="{FF2B5EF4-FFF2-40B4-BE49-F238E27FC236}">
                  <a16:creationId xmlns="" xmlns:a16="http://schemas.microsoft.com/office/drawing/2014/main" id="{4121BC5E-125B-4FF2-BB0E-5348A4A9408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52150" y="196591"/>
              <a:ext cx="1838744" cy="523220"/>
            </a:xfrm>
            <a:prstGeom prst="rect">
              <a:avLst/>
            </a:prstGeom>
          </p:spPr>
        </p:pic>
        <p:grpSp>
          <p:nvGrpSpPr>
            <p:cNvPr id="48" name="组合 47">
              <a:extLst>
                <a:ext uri="{FF2B5EF4-FFF2-40B4-BE49-F238E27FC236}">
                  <a16:creationId xmlns="" xmlns:a16="http://schemas.microsoft.com/office/drawing/2014/main" id="{DAA9FF18-5658-44C2-B36A-E6E9B3698DB0}"/>
                </a:ext>
              </a:extLst>
            </p:cNvPr>
            <p:cNvGrpSpPr/>
            <p:nvPr/>
          </p:nvGrpSpPr>
          <p:grpSpPr>
            <a:xfrm>
              <a:off x="401106" y="196591"/>
              <a:ext cx="2878393" cy="523220"/>
              <a:chOff x="401106" y="196591"/>
              <a:chExt cx="2878393" cy="523220"/>
            </a:xfrm>
          </p:grpSpPr>
          <p:sp>
            <p:nvSpPr>
              <p:cNvPr id="74" name="文本框 73">
                <a:extLst>
                  <a:ext uri="{FF2B5EF4-FFF2-40B4-BE49-F238E27FC236}">
                    <a16:creationId xmlns="" xmlns:a16="http://schemas.microsoft.com/office/drawing/2014/main" id="{58A47D7A-2217-49AE-9767-7B400C1E6EEF}"/>
                  </a:ext>
                </a:extLst>
              </p:cNvPr>
              <p:cNvSpPr txBox="1"/>
              <p:nvPr/>
            </p:nvSpPr>
            <p:spPr>
              <a:xfrm>
                <a:off x="646027" y="196591"/>
                <a:ext cx="263347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4271ED"/>
                    </a:solidFill>
                    <a:latin typeface="+mj-ea"/>
                    <a:ea typeface="+mj-ea"/>
                  </a:rPr>
                  <a:t>请输入大标题</a:t>
                </a:r>
              </a:p>
            </p:txBody>
          </p:sp>
          <p:grpSp>
            <p:nvGrpSpPr>
              <p:cNvPr id="75" name="组合 74">
                <a:extLst>
                  <a:ext uri="{FF2B5EF4-FFF2-40B4-BE49-F238E27FC236}">
                    <a16:creationId xmlns="" xmlns:a16="http://schemas.microsoft.com/office/drawing/2014/main" id="{2E8FD40C-A492-4131-9D5D-E43B872620C2}"/>
                  </a:ext>
                </a:extLst>
              </p:cNvPr>
              <p:cNvGrpSpPr/>
              <p:nvPr/>
            </p:nvGrpSpPr>
            <p:grpSpPr>
              <a:xfrm>
                <a:off x="401106" y="260985"/>
                <a:ext cx="200422" cy="334372"/>
                <a:chOff x="269661" y="296863"/>
                <a:chExt cx="200422" cy="298494"/>
              </a:xfrm>
            </p:grpSpPr>
            <p:sp>
              <p:nvSpPr>
                <p:cNvPr id="76" name="矩形: 圆角 75">
                  <a:extLst>
                    <a:ext uri="{FF2B5EF4-FFF2-40B4-BE49-F238E27FC236}">
                      <a16:creationId xmlns="" xmlns:a16="http://schemas.microsoft.com/office/drawing/2014/main" id="{0DB2FAE1-305C-4130-8C01-6244B741F013}"/>
                    </a:ext>
                  </a:extLst>
                </p:cNvPr>
                <p:cNvSpPr/>
                <p:nvPr/>
              </p:nvSpPr>
              <p:spPr>
                <a:xfrm>
                  <a:off x="269661" y="296863"/>
                  <a:ext cx="39815" cy="29849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7" name="矩形: 圆角 76">
                  <a:extLst>
                    <a:ext uri="{FF2B5EF4-FFF2-40B4-BE49-F238E27FC236}">
                      <a16:creationId xmlns="" xmlns:a16="http://schemas.microsoft.com/office/drawing/2014/main" id="{FD689818-42D1-4CBB-B446-D065B65B4B9C}"/>
                    </a:ext>
                  </a:extLst>
                </p:cNvPr>
                <p:cNvSpPr/>
                <p:nvPr/>
              </p:nvSpPr>
              <p:spPr>
                <a:xfrm>
                  <a:off x="353975" y="466567"/>
                  <a:ext cx="31794" cy="12879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lt1">
                        <a:lumMod val="100000"/>
                      </a:schemeClr>
                    </a:solidFill>
                  </a:endParaRPr>
                </a:p>
              </p:txBody>
            </p:sp>
            <p:sp>
              <p:nvSpPr>
                <p:cNvPr id="78" name="矩形: 圆角 77">
                  <a:extLst>
                    <a:ext uri="{FF2B5EF4-FFF2-40B4-BE49-F238E27FC236}">
                      <a16:creationId xmlns="" xmlns:a16="http://schemas.microsoft.com/office/drawing/2014/main" id="{36BB27AA-B956-4BC2-85C2-B54F6DA7BFFC}"/>
                    </a:ext>
                  </a:extLst>
                </p:cNvPr>
                <p:cNvSpPr/>
                <p:nvPr/>
              </p:nvSpPr>
              <p:spPr>
                <a:xfrm>
                  <a:off x="430268" y="405187"/>
                  <a:ext cx="39815" cy="19017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57" name="组合 56">
              <a:extLst>
                <a:ext uri="{FF2B5EF4-FFF2-40B4-BE49-F238E27FC236}">
                  <a16:creationId xmlns="" xmlns:a16="http://schemas.microsoft.com/office/drawing/2014/main" id="{98FE3F53-45BD-480C-9A17-07A7D80D471C}"/>
                </a:ext>
              </a:extLst>
            </p:cNvPr>
            <p:cNvGrpSpPr/>
            <p:nvPr/>
          </p:nvGrpSpPr>
          <p:grpSpPr>
            <a:xfrm>
              <a:off x="0" y="291751"/>
              <a:ext cx="12239382" cy="428243"/>
              <a:chOff x="0" y="309367"/>
              <a:chExt cx="12239382" cy="428243"/>
            </a:xfrm>
          </p:grpSpPr>
          <p:sp>
            <p:nvSpPr>
              <p:cNvPr id="58" name="矩形: 圆角 57">
                <a:extLst>
                  <a:ext uri="{FF2B5EF4-FFF2-40B4-BE49-F238E27FC236}">
                    <a16:creationId xmlns="" xmlns:a16="http://schemas.microsoft.com/office/drawing/2014/main" id="{FB46F938-FBC8-4512-9DDF-BAE5473CA99D}"/>
                  </a:ext>
                </a:extLst>
              </p:cNvPr>
              <p:cNvSpPr/>
              <p:nvPr/>
            </p:nvSpPr>
            <p:spPr>
              <a:xfrm>
                <a:off x="12165196" y="309367"/>
                <a:ext cx="74186" cy="295939"/>
              </a:xfrm>
              <a:prstGeom prst="roundRect">
                <a:avLst>
                  <a:gd name="adj" fmla="val 50000"/>
                </a:avLst>
              </a:prstGeom>
              <a:solidFill>
                <a:srgbClr val="4271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9" name="直接连接符 58">
                <a:extLst>
                  <a:ext uri="{FF2B5EF4-FFF2-40B4-BE49-F238E27FC236}">
                    <a16:creationId xmlns="" xmlns:a16="http://schemas.microsoft.com/office/drawing/2014/main" id="{9A53F038-9C4E-406A-BAD7-08DD3FEA34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722099"/>
                <a:ext cx="12212578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1" name="组合 60">
                <a:extLst>
                  <a:ext uri="{FF2B5EF4-FFF2-40B4-BE49-F238E27FC236}">
                    <a16:creationId xmlns="" xmlns:a16="http://schemas.microsoft.com/office/drawing/2014/main" id="{47BA058D-935A-4D50-B5C2-EF13A1B83E2F}"/>
                  </a:ext>
                </a:extLst>
              </p:cNvPr>
              <p:cNvGrpSpPr/>
              <p:nvPr/>
            </p:nvGrpSpPr>
            <p:grpSpPr>
              <a:xfrm>
                <a:off x="3588643" y="370686"/>
                <a:ext cx="5014714" cy="246221"/>
                <a:chOff x="4686300" y="405641"/>
                <a:chExt cx="5014714" cy="246221"/>
              </a:xfrm>
            </p:grpSpPr>
            <p:sp>
              <p:nvSpPr>
                <p:cNvPr id="63" name="文本框 62">
                  <a:extLst>
                    <a:ext uri="{FF2B5EF4-FFF2-40B4-BE49-F238E27FC236}">
                      <a16:creationId xmlns="" xmlns:a16="http://schemas.microsoft.com/office/drawing/2014/main" id="{F2B590B7-9548-418E-97D1-2228F16402B7}"/>
                    </a:ext>
                  </a:extLst>
                </p:cNvPr>
                <p:cNvSpPr txBox="1"/>
                <p:nvPr/>
              </p:nvSpPr>
              <p:spPr>
                <a:xfrm>
                  <a:off x="468630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7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课题背景</a:t>
                  </a:r>
                </a:p>
              </p:txBody>
            </p:sp>
            <p:sp>
              <p:nvSpPr>
                <p:cNvPr id="64" name="文本框 63">
                  <a:extLst>
                    <a:ext uri="{FF2B5EF4-FFF2-40B4-BE49-F238E27FC236}">
                      <a16:creationId xmlns="" xmlns:a16="http://schemas.microsoft.com/office/drawing/2014/main" id="{69F888F4-144E-4457-8D75-B0357A3A9C07}"/>
                    </a:ext>
                  </a:extLst>
                </p:cNvPr>
                <p:cNvSpPr txBox="1"/>
                <p:nvPr/>
              </p:nvSpPr>
              <p:spPr>
                <a:xfrm>
                  <a:off x="552413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rgbClr val="4271ED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课题概述</a:t>
                  </a:r>
                </a:p>
              </p:txBody>
            </p:sp>
            <p:sp>
              <p:nvSpPr>
                <p:cNvPr id="65" name="文本框 64">
                  <a:extLst>
                    <a:ext uri="{FF2B5EF4-FFF2-40B4-BE49-F238E27FC236}">
                      <a16:creationId xmlns="" xmlns:a16="http://schemas.microsoft.com/office/drawing/2014/main" id="{EC04BBDC-8AA4-4F74-A021-FEB7DBEEB944}"/>
                    </a:ext>
                  </a:extLst>
                </p:cNvPr>
                <p:cNvSpPr txBox="1"/>
                <p:nvPr/>
              </p:nvSpPr>
              <p:spPr>
                <a:xfrm>
                  <a:off x="636196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研究方法</a:t>
                  </a:r>
                </a:p>
              </p:txBody>
            </p:sp>
            <p:sp>
              <p:nvSpPr>
                <p:cNvPr id="66" name="文本框 65">
                  <a:extLst>
                    <a:ext uri="{FF2B5EF4-FFF2-40B4-BE49-F238E27FC236}">
                      <a16:creationId xmlns="" xmlns:a16="http://schemas.microsoft.com/office/drawing/2014/main" id="{F86344E2-9B22-4C99-B9AA-CED276654403}"/>
                    </a:ext>
                  </a:extLst>
                </p:cNvPr>
                <p:cNvSpPr txBox="1"/>
                <p:nvPr/>
              </p:nvSpPr>
              <p:spPr>
                <a:xfrm>
                  <a:off x="719979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研究过程</a:t>
                  </a:r>
                </a:p>
              </p:txBody>
            </p:sp>
            <p:sp>
              <p:nvSpPr>
                <p:cNvPr id="67" name="文本框 66">
                  <a:extLst>
                    <a:ext uri="{FF2B5EF4-FFF2-40B4-BE49-F238E27FC236}">
                      <a16:creationId xmlns="" xmlns:a16="http://schemas.microsoft.com/office/drawing/2014/main" id="{E4222A4B-5A78-44A9-BD5D-6072797C5A6F}"/>
                    </a:ext>
                  </a:extLst>
                </p:cNvPr>
                <p:cNvSpPr txBox="1"/>
                <p:nvPr/>
              </p:nvSpPr>
              <p:spPr>
                <a:xfrm>
                  <a:off x="803762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结论分析</a:t>
                  </a:r>
                </a:p>
              </p:txBody>
            </p:sp>
            <p:sp>
              <p:nvSpPr>
                <p:cNvPr id="68" name="文本框 67">
                  <a:extLst>
                    <a:ext uri="{FF2B5EF4-FFF2-40B4-BE49-F238E27FC236}">
                      <a16:creationId xmlns="" xmlns:a16="http://schemas.microsoft.com/office/drawing/2014/main" id="{2439A407-1285-451E-AFB1-E22A0A001469}"/>
                    </a:ext>
                  </a:extLst>
                </p:cNvPr>
                <p:cNvSpPr txBox="1"/>
                <p:nvPr/>
              </p:nvSpPr>
              <p:spPr>
                <a:xfrm>
                  <a:off x="887545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未来规划</a:t>
                  </a:r>
                </a:p>
              </p:txBody>
            </p:sp>
            <p:cxnSp>
              <p:nvCxnSpPr>
                <p:cNvPr id="69" name="直接连接符 68">
                  <a:extLst>
                    <a:ext uri="{FF2B5EF4-FFF2-40B4-BE49-F238E27FC236}">
                      <a16:creationId xmlns="" xmlns:a16="http://schemas.microsoft.com/office/drawing/2014/main" id="{B3898E66-F8C2-4EE9-98AD-BECAF3011D1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1799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直接连接符 69">
                  <a:extLst>
                    <a:ext uri="{FF2B5EF4-FFF2-40B4-BE49-F238E27FC236}">
                      <a16:creationId xmlns="" xmlns:a16="http://schemas.microsoft.com/office/drawing/2014/main" id="{D2244BDF-D401-415B-A1D9-753564D1AF8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35582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直接连接符 70">
                  <a:extLst>
                    <a:ext uri="{FF2B5EF4-FFF2-40B4-BE49-F238E27FC236}">
                      <a16:creationId xmlns="" xmlns:a16="http://schemas.microsoft.com/office/drawing/2014/main" id="{5910E1E3-D667-4244-B4E8-1A16C95AA0C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19365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直接连接符 71">
                  <a:extLst>
                    <a:ext uri="{FF2B5EF4-FFF2-40B4-BE49-F238E27FC236}">
                      <a16:creationId xmlns="" xmlns:a16="http://schemas.microsoft.com/office/drawing/2014/main" id="{4C248B61-1460-43BB-9836-4D5191DEBBF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03148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直接连接符 72">
                  <a:extLst>
                    <a:ext uri="{FF2B5EF4-FFF2-40B4-BE49-F238E27FC236}">
                      <a16:creationId xmlns="" xmlns:a16="http://schemas.microsoft.com/office/drawing/2014/main" id="{27AAAD34-81D8-4C57-894A-90AEEF3049C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6931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2" name="矩形: 圆角 61">
                <a:extLst>
                  <a:ext uri="{FF2B5EF4-FFF2-40B4-BE49-F238E27FC236}">
                    <a16:creationId xmlns="" xmlns:a16="http://schemas.microsoft.com/office/drawing/2014/main" id="{C617CD7F-9196-480B-A485-44E3B9CE0502}"/>
                  </a:ext>
                </a:extLst>
              </p:cNvPr>
              <p:cNvSpPr/>
              <p:nvPr/>
            </p:nvSpPr>
            <p:spPr>
              <a:xfrm rot="5400000">
                <a:off x="4823746" y="484754"/>
                <a:ext cx="31018" cy="474693"/>
              </a:xfrm>
              <a:prstGeom prst="roundRect">
                <a:avLst>
                  <a:gd name="adj" fmla="val 50000"/>
                </a:avLst>
              </a:prstGeom>
              <a:solidFill>
                <a:srgbClr val="4271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79" name="组合 78">
            <a:extLst>
              <a:ext uri="{FF2B5EF4-FFF2-40B4-BE49-F238E27FC236}">
                <a16:creationId xmlns="" xmlns:a16="http://schemas.microsoft.com/office/drawing/2014/main" id="{F38C95AF-5F7B-4A7F-B11F-30AF9157437F}"/>
              </a:ext>
            </a:extLst>
          </p:cNvPr>
          <p:cNvGrpSpPr/>
          <p:nvPr/>
        </p:nvGrpSpPr>
        <p:grpSpPr>
          <a:xfrm flipH="1">
            <a:off x="1255155" y="1206921"/>
            <a:ext cx="3017727" cy="630678"/>
            <a:chOff x="645358" y="5242199"/>
            <a:chExt cx="4472763" cy="1274706"/>
          </a:xfrm>
        </p:grpSpPr>
        <p:grpSp>
          <p:nvGrpSpPr>
            <p:cNvPr id="80" name="组合 79">
              <a:extLst>
                <a:ext uri="{FF2B5EF4-FFF2-40B4-BE49-F238E27FC236}">
                  <a16:creationId xmlns="" xmlns:a16="http://schemas.microsoft.com/office/drawing/2014/main" id="{EBEF53F7-7216-4476-A45F-D14FB8967DF9}"/>
                </a:ext>
              </a:extLst>
            </p:cNvPr>
            <p:cNvGrpSpPr/>
            <p:nvPr/>
          </p:nvGrpSpPr>
          <p:grpSpPr>
            <a:xfrm>
              <a:off x="1237342" y="5594323"/>
              <a:ext cx="3857098" cy="420433"/>
              <a:chOff x="1274320" y="5422837"/>
              <a:chExt cx="3857098" cy="420433"/>
            </a:xfrm>
          </p:grpSpPr>
          <p:sp>
            <p:nvSpPr>
              <p:cNvPr id="90" name="平行四边形 89">
                <a:extLst>
                  <a:ext uri="{FF2B5EF4-FFF2-40B4-BE49-F238E27FC236}">
                    <a16:creationId xmlns="" xmlns:a16="http://schemas.microsoft.com/office/drawing/2014/main" id="{76DA716E-1EA1-4BEE-BD60-42413C47B4E2}"/>
                  </a:ext>
                </a:extLst>
              </p:cNvPr>
              <p:cNvSpPr/>
              <p:nvPr/>
            </p:nvSpPr>
            <p:spPr>
              <a:xfrm flipV="1">
                <a:off x="1274320" y="5479417"/>
                <a:ext cx="3813917" cy="363853"/>
              </a:xfrm>
              <a:prstGeom prst="parallelogram">
                <a:avLst>
                  <a:gd name="adj" fmla="val 71184"/>
                </a:avLst>
              </a:prstGeom>
              <a:noFill/>
              <a:ln>
                <a:gradFill>
                  <a:gsLst>
                    <a:gs pos="0">
                      <a:srgbClr val="4271ED"/>
                    </a:gs>
                    <a:gs pos="32000">
                      <a:srgbClr val="4271ED">
                        <a:alpha val="0"/>
                      </a:srgbClr>
                    </a:gs>
                  </a:gsLst>
                  <a:lin ang="42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平行四边形 90">
                <a:extLst>
                  <a:ext uri="{FF2B5EF4-FFF2-40B4-BE49-F238E27FC236}">
                    <a16:creationId xmlns="" xmlns:a16="http://schemas.microsoft.com/office/drawing/2014/main" id="{97EC44DA-3DB7-422F-AE0C-02035C939D39}"/>
                  </a:ext>
                </a:extLst>
              </p:cNvPr>
              <p:cNvSpPr/>
              <p:nvPr/>
            </p:nvSpPr>
            <p:spPr>
              <a:xfrm flipV="1">
                <a:off x="1317501" y="5422837"/>
                <a:ext cx="3813917" cy="363853"/>
              </a:xfrm>
              <a:prstGeom prst="parallelogram">
                <a:avLst>
                  <a:gd name="adj" fmla="val 71184"/>
                </a:avLst>
              </a:prstGeom>
              <a:gradFill>
                <a:gsLst>
                  <a:gs pos="0">
                    <a:srgbClr val="4271ED"/>
                  </a:gs>
                  <a:gs pos="69000">
                    <a:srgbClr val="4271ED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1" name="组合 80">
              <a:extLst>
                <a:ext uri="{FF2B5EF4-FFF2-40B4-BE49-F238E27FC236}">
                  <a16:creationId xmlns="" xmlns:a16="http://schemas.microsoft.com/office/drawing/2014/main" id="{3B263F76-8699-4743-A773-FBE0C738FD60}"/>
                </a:ext>
              </a:extLst>
            </p:cNvPr>
            <p:cNvGrpSpPr/>
            <p:nvPr/>
          </p:nvGrpSpPr>
          <p:grpSpPr>
            <a:xfrm>
              <a:off x="2524529" y="6358890"/>
              <a:ext cx="2593592" cy="158015"/>
              <a:chOff x="1274320" y="5422837"/>
              <a:chExt cx="3857098" cy="420433"/>
            </a:xfrm>
          </p:grpSpPr>
          <p:sp>
            <p:nvSpPr>
              <p:cNvPr id="88" name="平行四边形 87">
                <a:extLst>
                  <a:ext uri="{FF2B5EF4-FFF2-40B4-BE49-F238E27FC236}">
                    <a16:creationId xmlns="" xmlns:a16="http://schemas.microsoft.com/office/drawing/2014/main" id="{23DA3519-0531-43CD-AC0D-DFE7F3C78ADE}"/>
                  </a:ext>
                </a:extLst>
              </p:cNvPr>
              <p:cNvSpPr/>
              <p:nvPr/>
            </p:nvSpPr>
            <p:spPr>
              <a:xfrm flipV="1">
                <a:off x="1274320" y="5479417"/>
                <a:ext cx="3813917" cy="363853"/>
              </a:xfrm>
              <a:prstGeom prst="parallelogram">
                <a:avLst>
                  <a:gd name="adj" fmla="val 71184"/>
                </a:avLst>
              </a:prstGeom>
              <a:noFill/>
              <a:ln w="6350">
                <a:gradFill>
                  <a:gsLst>
                    <a:gs pos="0">
                      <a:srgbClr val="4271ED"/>
                    </a:gs>
                    <a:gs pos="32000">
                      <a:srgbClr val="4271ED">
                        <a:alpha val="0"/>
                      </a:srgbClr>
                    </a:gs>
                  </a:gsLst>
                  <a:lin ang="42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89" name="平行四边形 88">
                <a:extLst>
                  <a:ext uri="{FF2B5EF4-FFF2-40B4-BE49-F238E27FC236}">
                    <a16:creationId xmlns="" xmlns:a16="http://schemas.microsoft.com/office/drawing/2014/main" id="{26FF6704-5BD4-4D05-B191-8679A1FCAD70}"/>
                  </a:ext>
                </a:extLst>
              </p:cNvPr>
              <p:cNvSpPr/>
              <p:nvPr/>
            </p:nvSpPr>
            <p:spPr>
              <a:xfrm flipV="1">
                <a:off x="1317501" y="5422837"/>
                <a:ext cx="3813917" cy="363853"/>
              </a:xfrm>
              <a:prstGeom prst="parallelogram">
                <a:avLst>
                  <a:gd name="adj" fmla="val 71184"/>
                </a:avLst>
              </a:prstGeom>
              <a:gradFill>
                <a:gsLst>
                  <a:gs pos="0">
                    <a:srgbClr val="4271ED"/>
                  </a:gs>
                  <a:gs pos="69000">
                    <a:srgbClr val="4271ED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2" name="组合 81">
              <a:extLst>
                <a:ext uri="{FF2B5EF4-FFF2-40B4-BE49-F238E27FC236}">
                  <a16:creationId xmlns="" xmlns:a16="http://schemas.microsoft.com/office/drawing/2014/main" id="{E2378C47-E8A5-4247-978A-96D2A67092F9}"/>
                </a:ext>
              </a:extLst>
            </p:cNvPr>
            <p:cNvGrpSpPr/>
            <p:nvPr/>
          </p:nvGrpSpPr>
          <p:grpSpPr>
            <a:xfrm>
              <a:off x="645358" y="6230607"/>
              <a:ext cx="1374390" cy="83735"/>
              <a:chOff x="1274320" y="5422837"/>
              <a:chExt cx="3857098" cy="420433"/>
            </a:xfrm>
          </p:grpSpPr>
          <p:sp>
            <p:nvSpPr>
              <p:cNvPr id="86" name="平行四边形 85">
                <a:extLst>
                  <a:ext uri="{FF2B5EF4-FFF2-40B4-BE49-F238E27FC236}">
                    <a16:creationId xmlns="" xmlns:a16="http://schemas.microsoft.com/office/drawing/2014/main" id="{E32C662E-4CA6-4FB2-B4DA-437F421E47EF}"/>
                  </a:ext>
                </a:extLst>
              </p:cNvPr>
              <p:cNvSpPr/>
              <p:nvPr/>
            </p:nvSpPr>
            <p:spPr>
              <a:xfrm flipV="1">
                <a:off x="1274320" y="5479417"/>
                <a:ext cx="3813917" cy="363853"/>
              </a:xfrm>
              <a:prstGeom prst="parallelogram">
                <a:avLst>
                  <a:gd name="adj" fmla="val 71184"/>
                </a:avLst>
              </a:prstGeom>
              <a:noFill/>
              <a:ln w="3175">
                <a:gradFill>
                  <a:gsLst>
                    <a:gs pos="0">
                      <a:srgbClr val="4271ED"/>
                    </a:gs>
                    <a:gs pos="32000">
                      <a:srgbClr val="4271ED">
                        <a:alpha val="0"/>
                      </a:srgbClr>
                    </a:gs>
                  </a:gsLst>
                  <a:lin ang="42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平行四边形 86">
                <a:extLst>
                  <a:ext uri="{FF2B5EF4-FFF2-40B4-BE49-F238E27FC236}">
                    <a16:creationId xmlns="" xmlns:a16="http://schemas.microsoft.com/office/drawing/2014/main" id="{2BCC3A25-6C56-4BE0-8B56-3C0CA558D623}"/>
                  </a:ext>
                </a:extLst>
              </p:cNvPr>
              <p:cNvSpPr/>
              <p:nvPr/>
            </p:nvSpPr>
            <p:spPr>
              <a:xfrm flipV="1">
                <a:off x="1317501" y="5422837"/>
                <a:ext cx="3813917" cy="363853"/>
              </a:xfrm>
              <a:prstGeom prst="parallelogram">
                <a:avLst>
                  <a:gd name="adj" fmla="val 71184"/>
                </a:avLst>
              </a:prstGeom>
              <a:gradFill>
                <a:gsLst>
                  <a:gs pos="0">
                    <a:srgbClr val="4271ED"/>
                  </a:gs>
                  <a:gs pos="69000">
                    <a:srgbClr val="4271ED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3" name="组合 82">
              <a:extLst>
                <a:ext uri="{FF2B5EF4-FFF2-40B4-BE49-F238E27FC236}">
                  <a16:creationId xmlns="" xmlns:a16="http://schemas.microsoft.com/office/drawing/2014/main" id="{A93E51A4-740A-4494-8396-D19DA398C84B}"/>
                </a:ext>
              </a:extLst>
            </p:cNvPr>
            <p:cNvGrpSpPr/>
            <p:nvPr/>
          </p:nvGrpSpPr>
          <p:grpSpPr>
            <a:xfrm>
              <a:off x="1866370" y="5242199"/>
              <a:ext cx="1374390" cy="83735"/>
              <a:chOff x="1274320" y="5422837"/>
              <a:chExt cx="3857098" cy="420433"/>
            </a:xfrm>
          </p:grpSpPr>
          <p:sp>
            <p:nvSpPr>
              <p:cNvPr id="84" name="平行四边形 83">
                <a:extLst>
                  <a:ext uri="{FF2B5EF4-FFF2-40B4-BE49-F238E27FC236}">
                    <a16:creationId xmlns="" xmlns:a16="http://schemas.microsoft.com/office/drawing/2014/main" id="{AB1D81A0-CD58-4B4E-BAFF-33BFD7F6E070}"/>
                  </a:ext>
                </a:extLst>
              </p:cNvPr>
              <p:cNvSpPr/>
              <p:nvPr/>
            </p:nvSpPr>
            <p:spPr>
              <a:xfrm flipV="1">
                <a:off x="1274320" y="5479417"/>
                <a:ext cx="3813917" cy="363853"/>
              </a:xfrm>
              <a:prstGeom prst="parallelogram">
                <a:avLst>
                  <a:gd name="adj" fmla="val 71184"/>
                </a:avLst>
              </a:prstGeom>
              <a:noFill/>
              <a:ln w="3175">
                <a:gradFill>
                  <a:gsLst>
                    <a:gs pos="0">
                      <a:srgbClr val="4271ED"/>
                    </a:gs>
                    <a:gs pos="32000">
                      <a:srgbClr val="4271ED">
                        <a:alpha val="0"/>
                      </a:srgbClr>
                    </a:gs>
                  </a:gsLst>
                  <a:lin ang="42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平行四边形 84">
                <a:extLst>
                  <a:ext uri="{FF2B5EF4-FFF2-40B4-BE49-F238E27FC236}">
                    <a16:creationId xmlns="" xmlns:a16="http://schemas.microsoft.com/office/drawing/2014/main" id="{03CCF4E5-DFA4-47B5-A1DB-F2EF81841D3E}"/>
                  </a:ext>
                </a:extLst>
              </p:cNvPr>
              <p:cNvSpPr/>
              <p:nvPr/>
            </p:nvSpPr>
            <p:spPr>
              <a:xfrm flipV="1">
                <a:off x="1317501" y="5422837"/>
                <a:ext cx="3813917" cy="363853"/>
              </a:xfrm>
              <a:prstGeom prst="parallelogram">
                <a:avLst>
                  <a:gd name="adj" fmla="val 71184"/>
                </a:avLst>
              </a:prstGeom>
              <a:gradFill>
                <a:gsLst>
                  <a:gs pos="0">
                    <a:srgbClr val="4271ED"/>
                  </a:gs>
                  <a:gs pos="69000">
                    <a:srgbClr val="4271ED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92" name="组合 91">
            <a:extLst>
              <a:ext uri="{FF2B5EF4-FFF2-40B4-BE49-F238E27FC236}">
                <a16:creationId xmlns="" xmlns:a16="http://schemas.microsoft.com/office/drawing/2014/main" id="{67AD83E6-0299-4BC4-A18D-34DB1999C97B}"/>
              </a:ext>
            </a:extLst>
          </p:cNvPr>
          <p:cNvGrpSpPr/>
          <p:nvPr/>
        </p:nvGrpSpPr>
        <p:grpSpPr>
          <a:xfrm>
            <a:off x="7551101" y="5593060"/>
            <a:ext cx="3017727" cy="630678"/>
            <a:chOff x="645358" y="5242199"/>
            <a:chExt cx="4472763" cy="1274706"/>
          </a:xfrm>
        </p:grpSpPr>
        <p:grpSp>
          <p:nvGrpSpPr>
            <p:cNvPr id="93" name="组合 92">
              <a:extLst>
                <a:ext uri="{FF2B5EF4-FFF2-40B4-BE49-F238E27FC236}">
                  <a16:creationId xmlns="" xmlns:a16="http://schemas.microsoft.com/office/drawing/2014/main" id="{EB0DA197-C00C-467B-920F-CF2DFC4ABF0C}"/>
                </a:ext>
              </a:extLst>
            </p:cNvPr>
            <p:cNvGrpSpPr/>
            <p:nvPr/>
          </p:nvGrpSpPr>
          <p:grpSpPr>
            <a:xfrm>
              <a:off x="1237342" y="5594323"/>
              <a:ext cx="3857098" cy="420433"/>
              <a:chOff x="1274320" y="5422837"/>
              <a:chExt cx="3857098" cy="420433"/>
            </a:xfrm>
          </p:grpSpPr>
          <p:sp>
            <p:nvSpPr>
              <p:cNvPr id="103" name="平行四边形 102">
                <a:extLst>
                  <a:ext uri="{FF2B5EF4-FFF2-40B4-BE49-F238E27FC236}">
                    <a16:creationId xmlns="" xmlns:a16="http://schemas.microsoft.com/office/drawing/2014/main" id="{C5714338-53A2-44E8-A6A3-37841B2F7011}"/>
                  </a:ext>
                </a:extLst>
              </p:cNvPr>
              <p:cNvSpPr/>
              <p:nvPr/>
            </p:nvSpPr>
            <p:spPr>
              <a:xfrm flipV="1">
                <a:off x="1274320" y="5479417"/>
                <a:ext cx="3813917" cy="363853"/>
              </a:xfrm>
              <a:prstGeom prst="parallelogram">
                <a:avLst>
                  <a:gd name="adj" fmla="val 71184"/>
                </a:avLst>
              </a:prstGeom>
              <a:noFill/>
              <a:ln>
                <a:gradFill>
                  <a:gsLst>
                    <a:gs pos="0">
                      <a:srgbClr val="4271ED"/>
                    </a:gs>
                    <a:gs pos="32000">
                      <a:srgbClr val="4271ED">
                        <a:alpha val="0"/>
                      </a:srgbClr>
                    </a:gs>
                  </a:gsLst>
                  <a:lin ang="42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平行四边形 103">
                <a:extLst>
                  <a:ext uri="{FF2B5EF4-FFF2-40B4-BE49-F238E27FC236}">
                    <a16:creationId xmlns="" xmlns:a16="http://schemas.microsoft.com/office/drawing/2014/main" id="{80A35DF1-CBE8-43C9-A9D2-82E5A1D287A6}"/>
                  </a:ext>
                </a:extLst>
              </p:cNvPr>
              <p:cNvSpPr/>
              <p:nvPr/>
            </p:nvSpPr>
            <p:spPr>
              <a:xfrm flipV="1">
                <a:off x="1317501" y="5422837"/>
                <a:ext cx="3813917" cy="363853"/>
              </a:xfrm>
              <a:prstGeom prst="parallelogram">
                <a:avLst>
                  <a:gd name="adj" fmla="val 71184"/>
                </a:avLst>
              </a:prstGeom>
              <a:gradFill>
                <a:gsLst>
                  <a:gs pos="0">
                    <a:srgbClr val="4271ED"/>
                  </a:gs>
                  <a:gs pos="69000">
                    <a:srgbClr val="4271ED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4" name="组合 93">
              <a:extLst>
                <a:ext uri="{FF2B5EF4-FFF2-40B4-BE49-F238E27FC236}">
                  <a16:creationId xmlns="" xmlns:a16="http://schemas.microsoft.com/office/drawing/2014/main" id="{F61F0A33-1E41-4EC9-B3A7-324FF1167D63}"/>
                </a:ext>
              </a:extLst>
            </p:cNvPr>
            <p:cNvGrpSpPr/>
            <p:nvPr/>
          </p:nvGrpSpPr>
          <p:grpSpPr>
            <a:xfrm>
              <a:off x="2524529" y="6358890"/>
              <a:ext cx="2593592" cy="158015"/>
              <a:chOff x="1274320" y="5422837"/>
              <a:chExt cx="3857098" cy="420433"/>
            </a:xfrm>
          </p:grpSpPr>
          <p:sp>
            <p:nvSpPr>
              <p:cNvPr id="101" name="平行四边形 100">
                <a:extLst>
                  <a:ext uri="{FF2B5EF4-FFF2-40B4-BE49-F238E27FC236}">
                    <a16:creationId xmlns="" xmlns:a16="http://schemas.microsoft.com/office/drawing/2014/main" id="{0E6200C0-4D24-4A94-95E9-828883308567}"/>
                  </a:ext>
                </a:extLst>
              </p:cNvPr>
              <p:cNvSpPr/>
              <p:nvPr/>
            </p:nvSpPr>
            <p:spPr>
              <a:xfrm flipV="1">
                <a:off x="1274320" y="5479417"/>
                <a:ext cx="3813917" cy="363853"/>
              </a:xfrm>
              <a:prstGeom prst="parallelogram">
                <a:avLst>
                  <a:gd name="adj" fmla="val 71184"/>
                </a:avLst>
              </a:prstGeom>
              <a:noFill/>
              <a:ln w="6350">
                <a:gradFill>
                  <a:gsLst>
                    <a:gs pos="0">
                      <a:srgbClr val="4271ED"/>
                    </a:gs>
                    <a:gs pos="32000">
                      <a:srgbClr val="4271ED">
                        <a:alpha val="0"/>
                      </a:srgbClr>
                    </a:gs>
                  </a:gsLst>
                  <a:lin ang="42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2" name="平行四边形 101">
                <a:extLst>
                  <a:ext uri="{FF2B5EF4-FFF2-40B4-BE49-F238E27FC236}">
                    <a16:creationId xmlns="" xmlns:a16="http://schemas.microsoft.com/office/drawing/2014/main" id="{201C6778-8D25-42C4-8166-62B485CAF1A4}"/>
                  </a:ext>
                </a:extLst>
              </p:cNvPr>
              <p:cNvSpPr/>
              <p:nvPr/>
            </p:nvSpPr>
            <p:spPr>
              <a:xfrm flipV="1">
                <a:off x="1317501" y="5422837"/>
                <a:ext cx="3813917" cy="363853"/>
              </a:xfrm>
              <a:prstGeom prst="parallelogram">
                <a:avLst>
                  <a:gd name="adj" fmla="val 71184"/>
                </a:avLst>
              </a:prstGeom>
              <a:gradFill>
                <a:gsLst>
                  <a:gs pos="0">
                    <a:srgbClr val="4271ED"/>
                  </a:gs>
                  <a:gs pos="69000">
                    <a:srgbClr val="4271ED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5" name="组合 94">
              <a:extLst>
                <a:ext uri="{FF2B5EF4-FFF2-40B4-BE49-F238E27FC236}">
                  <a16:creationId xmlns="" xmlns:a16="http://schemas.microsoft.com/office/drawing/2014/main" id="{F0D8BE99-0A1E-477C-A73B-32A515604B60}"/>
                </a:ext>
              </a:extLst>
            </p:cNvPr>
            <p:cNvGrpSpPr/>
            <p:nvPr/>
          </p:nvGrpSpPr>
          <p:grpSpPr>
            <a:xfrm>
              <a:off x="645358" y="6230607"/>
              <a:ext cx="1374390" cy="83735"/>
              <a:chOff x="1274320" y="5422837"/>
              <a:chExt cx="3857098" cy="420433"/>
            </a:xfrm>
          </p:grpSpPr>
          <p:sp>
            <p:nvSpPr>
              <p:cNvPr id="99" name="平行四边形 98">
                <a:extLst>
                  <a:ext uri="{FF2B5EF4-FFF2-40B4-BE49-F238E27FC236}">
                    <a16:creationId xmlns="" xmlns:a16="http://schemas.microsoft.com/office/drawing/2014/main" id="{3B74E0B7-C0A5-4D03-BBAE-DB789C32BC1A}"/>
                  </a:ext>
                </a:extLst>
              </p:cNvPr>
              <p:cNvSpPr/>
              <p:nvPr/>
            </p:nvSpPr>
            <p:spPr>
              <a:xfrm flipV="1">
                <a:off x="1274320" y="5479417"/>
                <a:ext cx="3813917" cy="363853"/>
              </a:xfrm>
              <a:prstGeom prst="parallelogram">
                <a:avLst>
                  <a:gd name="adj" fmla="val 71184"/>
                </a:avLst>
              </a:prstGeom>
              <a:noFill/>
              <a:ln w="3175">
                <a:gradFill>
                  <a:gsLst>
                    <a:gs pos="0">
                      <a:srgbClr val="4271ED"/>
                    </a:gs>
                    <a:gs pos="32000">
                      <a:srgbClr val="4271ED">
                        <a:alpha val="0"/>
                      </a:srgbClr>
                    </a:gs>
                  </a:gsLst>
                  <a:lin ang="42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平行四边形 99">
                <a:extLst>
                  <a:ext uri="{FF2B5EF4-FFF2-40B4-BE49-F238E27FC236}">
                    <a16:creationId xmlns="" xmlns:a16="http://schemas.microsoft.com/office/drawing/2014/main" id="{464F0008-7A54-4E90-9209-46F412E0EF76}"/>
                  </a:ext>
                </a:extLst>
              </p:cNvPr>
              <p:cNvSpPr/>
              <p:nvPr/>
            </p:nvSpPr>
            <p:spPr>
              <a:xfrm flipV="1">
                <a:off x="1317501" y="5422837"/>
                <a:ext cx="3813917" cy="363853"/>
              </a:xfrm>
              <a:prstGeom prst="parallelogram">
                <a:avLst>
                  <a:gd name="adj" fmla="val 71184"/>
                </a:avLst>
              </a:prstGeom>
              <a:gradFill>
                <a:gsLst>
                  <a:gs pos="0">
                    <a:srgbClr val="4271ED"/>
                  </a:gs>
                  <a:gs pos="69000">
                    <a:srgbClr val="4271ED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6" name="组合 95">
              <a:extLst>
                <a:ext uri="{FF2B5EF4-FFF2-40B4-BE49-F238E27FC236}">
                  <a16:creationId xmlns="" xmlns:a16="http://schemas.microsoft.com/office/drawing/2014/main" id="{4C21E646-C85A-436F-8965-A31466E3EF72}"/>
                </a:ext>
              </a:extLst>
            </p:cNvPr>
            <p:cNvGrpSpPr/>
            <p:nvPr/>
          </p:nvGrpSpPr>
          <p:grpSpPr>
            <a:xfrm>
              <a:off x="1866370" y="5242199"/>
              <a:ext cx="1374390" cy="83735"/>
              <a:chOff x="1274320" y="5422837"/>
              <a:chExt cx="3857098" cy="420433"/>
            </a:xfrm>
          </p:grpSpPr>
          <p:sp>
            <p:nvSpPr>
              <p:cNvPr id="97" name="平行四边形 96">
                <a:extLst>
                  <a:ext uri="{FF2B5EF4-FFF2-40B4-BE49-F238E27FC236}">
                    <a16:creationId xmlns="" xmlns:a16="http://schemas.microsoft.com/office/drawing/2014/main" id="{E99A46FF-5538-413B-ACFF-FBE311777E90}"/>
                  </a:ext>
                </a:extLst>
              </p:cNvPr>
              <p:cNvSpPr/>
              <p:nvPr/>
            </p:nvSpPr>
            <p:spPr>
              <a:xfrm flipV="1">
                <a:off x="1274320" y="5479417"/>
                <a:ext cx="3813917" cy="363853"/>
              </a:xfrm>
              <a:prstGeom prst="parallelogram">
                <a:avLst>
                  <a:gd name="adj" fmla="val 71184"/>
                </a:avLst>
              </a:prstGeom>
              <a:noFill/>
              <a:ln w="3175">
                <a:gradFill>
                  <a:gsLst>
                    <a:gs pos="0">
                      <a:srgbClr val="4271ED"/>
                    </a:gs>
                    <a:gs pos="32000">
                      <a:srgbClr val="4271ED">
                        <a:alpha val="0"/>
                      </a:srgbClr>
                    </a:gs>
                  </a:gsLst>
                  <a:lin ang="42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平行四边形 97">
                <a:extLst>
                  <a:ext uri="{FF2B5EF4-FFF2-40B4-BE49-F238E27FC236}">
                    <a16:creationId xmlns="" xmlns:a16="http://schemas.microsoft.com/office/drawing/2014/main" id="{127722BE-3F9C-4A20-9340-11AC0E03DF5E}"/>
                  </a:ext>
                </a:extLst>
              </p:cNvPr>
              <p:cNvSpPr/>
              <p:nvPr/>
            </p:nvSpPr>
            <p:spPr>
              <a:xfrm flipV="1">
                <a:off x="1317501" y="5422837"/>
                <a:ext cx="3813917" cy="363853"/>
              </a:xfrm>
              <a:prstGeom prst="parallelogram">
                <a:avLst>
                  <a:gd name="adj" fmla="val 71184"/>
                </a:avLst>
              </a:prstGeom>
              <a:gradFill>
                <a:gsLst>
                  <a:gs pos="0">
                    <a:srgbClr val="4271ED"/>
                  </a:gs>
                  <a:gs pos="69000">
                    <a:srgbClr val="4271ED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2934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D2BDE24C-C1BA-41C9-8C3A-090624662504}"/>
              </a:ext>
            </a:extLst>
          </p:cNvPr>
          <p:cNvSpPr/>
          <p:nvPr/>
        </p:nvSpPr>
        <p:spPr>
          <a:xfrm>
            <a:off x="853599" y="2339340"/>
            <a:ext cx="3395028" cy="4785360"/>
          </a:xfrm>
          <a:prstGeom prst="roundRect">
            <a:avLst>
              <a:gd name="adj" fmla="val 4063"/>
            </a:avLst>
          </a:prstGeom>
          <a:solidFill>
            <a:srgbClr val="4271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="" xmlns:a16="http://schemas.microsoft.com/office/drawing/2014/main" id="{619B649D-6657-4F1A-891D-83DA77824F5D}"/>
              </a:ext>
            </a:extLst>
          </p:cNvPr>
          <p:cNvSpPr/>
          <p:nvPr/>
        </p:nvSpPr>
        <p:spPr>
          <a:xfrm>
            <a:off x="7943373" y="2339340"/>
            <a:ext cx="3395028" cy="4785360"/>
          </a:xfrm>
          <a:prstGeom prst="roundRect">
            <a:avLst>
              <a:gd name="adj" fmla="val 4063"/>
            </a:avLst>
          </a:prstGeom>
          <a:solidFill>
            <a:srgbClr val="4271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D9C2E6E6-1829-4D25-A003-5AAAD6B2FFA6}"/>
              </a:ext>
            </a:extLst>
          </p:cNvPr>
          <p:cNvGrpSpPr/>
          <p:nvPr/>
        </p:nvGrpSpPr>
        <p:grpSpPr>
          <a:xfrm>
            <a:off x="2254040" y="2327668"/>
            <a:ext cx="594147" cy="448187"/>
            <a:chOff x="5265420" y="-1362269"/>
            <a:chExt cx="830580" cy="626537"/>
          </a:xfrm>
        </p:grpSpPr>
        <p:sp>
          <p:nvSpPr>
            <p:cNvPr id="54" name="任意多边形: 形状 53">
              <a:extLst>
                <a:ext uri="{FF2B5EF4-FFF2-40B4-BE49-F238E27FC236}">
                  <a16:creationId xmlns="" xmlns:a16="http://schemas.microsoft.com/office/drawing/2014/main" id="{5A12E402-DCED-4889-8D5A-2455AC66C77D}"/>
                </a:ext>
              </a:extLst>
            </p:cNvPr>
            <p:cNvSpPr/>
            <p:nvPr/>
          </p:nvSpPr>
          <p:spPr>
            <a:xfrm flipV="1">
              <a:off x="5265420" y="-1351409"/>
              <a:ext cx="830580" cy="615677"/>
            </a:xfrm>
            <a:custGeom>
              <a:avLst/>
              <a:gdLst>
                <a:gd name="connsiteX0" fmla="*/ 0 w 830580"/>
                <a:gd name="connsiteY0" fmla="*/ 615677 h 615677"/>
                <a:gd name="connsiteX1" fmla="*/ 309726 w 830580"/>
                <a:gd name="connsiteY1" fmla="*/ 615677 h 615677"/>
                <a:gd name="connsiteX2" fmla="*/ 415290 w 830580"/>
                <a:gd name="connsiteY2" fmla="*/ 492445 h 615677"/>
                <a:gd name="connsiteX3" fmla="*/ 520854 w 830580"/>
                <a:gd name="connsiteY3" fmla="*/ 615677 h 615677"/>
                <a:gd name="connsiteX4" fmla="*/ 830580 w 830580"/>
                <a:gd name="connsiteY4" fmla="*/ 615677 h 615677"/>
                <a:gd name="connsiteX5" fmla="*/ 474731 w 830580"/>
                <a:gd name="connsiteY5" fmla="*/ 0 h 615677"/>
                <a:gd name="connsiteX6" fmla="*/ 355849 w 830580"/>
                <a:gd name="connsiteY6" fmla="*/ 0 h 615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0580" h="615677">
                  <a:moveTo>
                    <a:pt x="0" y="615677"/>
                  </a:moveTo>
                  <a:lnTo>
                    <a:pt x="309726" y="615677"/>
                  </a:lnTo>
                  <a:lnTo>
                    <a:pt x="415290" y="492445"/>
                  </a:lnTo>
                  <a:lnTo>
                    <a:pt x="520854" y="615677"/>
                  </a:lnTo>
                  <a:lnTo>
                    <a:pt x="830580" y="615677"/>
                  </a:lnTo>
                  <a:lnTo>
                    <a:pt x="474731" y="0"/>
                  </a:lnTo>
                  <a:lnTo>
                    <a:pt x="355849" y="0"/>
                  </a:lnTo>
                  <a:close/>
                </a:path>
              </a:pathLst>
            </a:custGeom>
            <a:solidFill>
              <a:srgbClr val="D8DAE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55" name="等腰三角形 24">
              <a:extLst>
                <a:ext uri="{FF2B5EF4-FFF2-40B4-BE49-F238E27FC236}">
                  <a16:creationId xmlns="" xmlns:a16="http://schemas.microsoft.com/office/drawing/2014/main" id="{3BD5AA62-3D1E-4EB0-9BA1-02179167741F}"/>
                </a:ext>
              </a:extLst>
            </p:cNvPr>
            <p:cNvSpPr/>
            <p:nvPr/>
          </p:nvSpPr>
          <p:spPr>
            <a:xfrm flipV="1">
              <a:off x="5435169" y="-1362269"/>
              <a:ext cx="491084" cy="423898"/>
            </a:xfrm>
            <a:custGeom>
              <a:avLst/>
              <a:gdLst>
                <a:gd name="connsiteX0" fmla="*/ 0 w 431302"/>
                <a:gd name="connsiteY0" fmla="*/ 371811 h 371811"/>
                <a:gd name="connsiteX1" fmla="*/ 215651 w 431302"/>
                <a:gd name="connsiteY1" fmla="*/ 0 h 371811"/>
                <a:gd name="connsiteX2" fmla="*/ 431302 w 431302"/>
                <a:gd name="connsiteY2" fmla="*/ 371811 h 371811"/>
                <a:gd name="connsiteX3" fmla="*/ 0 w 431302"/>
                <a:gd name="connsiteY3" fmla="*/ 371811 h 371811"/>
                <a:gd name="connsiteX0" fmla="*/ 0 w 431302"/>
                <a:gd name="connsiteY0" fmla="*/ 371811 h 376574"/>
                <a:gd name="connsiteX1" fmla="*/ 215651 w 431302"/>
                <a:gd name="connsiteY1" fmla="*/ 0 h 376574"/>
                <a:gd name="connsiteX2" fmla="*/ 431302 w 431302"/>
                <a:gd name="connsiteY2" fmla="*/ 371811 h 376574"/>
                <a:gd name="connsiteX3" fmla="*/ 190901 w 431302"/>
                <a:gd name="connsiteY3" fmla="*/ 376574 h 376574"/>
                <a:gd name="connsiteX4" fmla="*/ 0 w 431302"/>
                <a:gd name="connsiteY4" fmla="*/ 371811 h 376574"/>
                <a:gd name="connsiteX0" fmla="*/ 190901 w 431302"/>
                <a:gd name="connsiteY0" fmla="*/ 376574 h 468014"/>
                <a:gd name="connsiteX1" fmla="*/ 0 w 431302"/>
                <a:gd name="connsiteY1" fmla="*/ 371811 h 468014"/>
                <a:gd name="connsiteX2" fmla="*/ 215651 w 431302"/>
                <a:gd name="connsiteY2" fmla="*/ 0 h 468014"/>
                <a:gd name="connsiteX3" fmla="*/ 431302 w 431302"/>
                <a:gd name="connsiteY3" fmla="*/ 371811 h 468014"/>
                <a:gd name="connsiteX4" fmla="*/ 282341 w 431302"/>
                <a:gd name="connsiteY4" fmla="*/ 468014 h 468014"/>
                <a:gd name="connsiteX0" fmla="*/ 190901 w 431302"/>
                <a:gd name="connsiteY0" fmla="*/ 376574 h 376574"/>
                <a:gd name="connsiteX1" fmla="*/ 0 w 431302"/>
                <a:gd name="connsiteY1" fmla="*/ 371811 h 376574"/>
                <a:gd name="connsiteX2" fmla="*/ 215651 w 431302"/>
                <a:gd name="connsiteY2" fmla="*/ 0 h 376574"/>
                <a:gd name="connsiteX3" fmla="*/ 431302 w 431302"/>
                <a:gd name="connsiteY3" fmla="*/ 371811 h 376574"/>
                <a:gd name="connsiteX0" fmla="*/ 0 w 431302"/>
                <a:gd name="connsiteY0" fmla="*/ 371811 h 371811"/>
                <a:gd name="connsiteX1" fmla="*/ 215651 w 431302"/>
                <a:gd name="connsiteY1" fmla="*/ 0 h 371811"/>
                <a:gd name="connsiteX2" fmla="*/ 431302 w 431302"/>
                <a:gd name="connsiteY2" fmla="*/ 371811 h 371811"/>
                <a:gd name="connsiteX0" fmla="*/ 0 w 383677"/>
                <a:gd name="connsiteY0" fmla="*/ 287991 h 371811"/>
                <a:gd name="connsiteX1" fmla="*/ 168026 w 383677"/>
                <a:gd name="connsiteY1" fmla="*/ 0 h 371811"/>
                <a:gd name="connsiteX2" fmla="*/ 383677 w 383677"/>
                <a:gd name="connsiteY2" fmla="*/ 371811 h 371811"/>
                <a:gd name="connsiteX0" fmla="*/ 0 w 343672"/>
                <a:gd name="connsiteY0" fmla="*/ 287991 h 303231"/>
                <a:gd name="connsiteX1" fmla="*/ 168026 w 343672"/>
                <a:gd name="connsiteY1" fmla="*/ 0 h 303231"/>
                <a:gd name="connsiteX2" fmla="*/ 343672 w 343672"/>
                <a:gd name="connsiteY2" fmla="*/ 303231 h 303231"/>
                <a:gd name="connsiteX0" fmla="*/ 0 w 351292"/>
                <a:gd name="connsiteY0" fmla="*/ 297516 h 303231"/>
                <a:gd name="connsiteX1" fmla="*/ 175646 w 351292"/>
                <a:gd name="connsiteY1" fmla="*/ 0 h 303231"/>
                <a:gd name="connsiteX2" fmla="*/ 351292 w 351292"/>
                <a:gd name="connsiteY2" fmla="*/ 303231 h 303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1292" h="303231">
                  <a:moveTo>
                    <a:pt x="0" y="297516"/>
                  </a:moveTo>
                  <a:lnTo>
                    <a:pt x="175646" y="0"/>
                  </a:lnTo>
                  <a:lnTo>
                    <a:pt x="351292" y="303231"/>
                  </a:lnTo>
                </a:path>
              </a:pathLst>
            </a:cu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="" xmlns:a16="http://schemas.microsoft.com/office/drawing/2014/main" id="{97B8B10B-EA7D-4DCF-AEE0-23A9321FF7AE}"/>
              </a:ext>
            </a:extLst>
          </p:cNvPr>
          <p:cNvGrpSpPr/>
          <p:nvPr/>
        </p:nvGrpSpPr>
        <p:grpSpPr>
          <a:xfrm>
            <a:off x="9343813" y="2334107"/>
            <a:ext cx="594147" cy="448187"/>
            <a:chOff x="5265420" y="-1362269"/>
            <a:chExt cx="830580" cy="626537"/>
          </a:xfrm>
        </p:grpSpPr>
        <p:sp>
          <p:nvSpPr>
            <p:cNvPr id="77" name="任意多边形: 形状 76">
              <a:extLst>
                <a:ext uri="{FF2B5EF4-FFF2-40B4-BE49-F238E27FC236}">
                  <a16:creationId xmlns="" xmlns:a16="http://schemas.microsoft.com/office/drawing/2014/main" id="{546F7CC6-ED13-4482-BA8C-F026968BCBE6}"/>
                </a:ext>
              </a:extLst>
            </p:cNvPr>
            <p:cNvSpPr/>
            <p:nvPr/>
          </p:nvSpPr>
          <p:spPr>
            <a:xfrm flipV="1">
              <a:off x="5265420" y="-1351409"/>
              <a:ext cx="830580" cy="615677"/>
            </a:xfrm>
            <a:custGeom>
              <a:avLst/>
              <a:gdLst>
                <a:gd name="connsiteX0" fmla="*/ 0 w 830580"/>
                <a:gd name="connsiteY0" fmla="*/ 615677 h 615677"/>
                <a:gd name="connsiteX1" fmla="*/ 309726 w 830580"/>
                <a:gd name="connsiteY1" fmla="*/ 615677 h 615677"/>
                <a:gd name="connsiteX2" fmla="*/ 415290 w 830580"/>
                <a:gd name="connsiteY2" fmla="*/ 492445 h 615677"/>
                <a:gd name="connsiteX3" fmla="*/ 520854 w 830580"/>
                <a:gd name="connsiteY3" fmla="*/ 615677 h 615677"/>
                <a:gd name="connsiteX4" fmla="*/ 830580 w 830580"/>
                <a:gd name="connsiteY4" fmla="*/ 615677 h 615677"/>
                <a:gd name="connsiteX5" fmla="*/ 474731 w 830580"/>
                <a:gd name="connsiteY5" fmla="*/ 0 h 615677"/>
                <a:gd name="connsiteX6" fmla="*/ 355849 w 830580"/>
                <a:gd name="connsiteY6" fmla="*/ 0 h 615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0580" h="615677">
                  <a:moveTo>
                    <a:pt x="0" y="615677"/>
                  </a:moveTo>
                  <a:lnTo>
                    <a:pt x="309726" y="615677"/>
                  </a:lnTo>
                  <a:lnTo>
                    <a:pt x="415290" y="492445"/>
                  </a:lnTo>
                  <a:lnTo>
                    <a:pt x="520854" y="615677"/>
                  </a:lnTo>
                  <a:lnTo>
                    <a:pt x="830580" y="615677"/>
                  </a:lnTo>
                  <a:lnTo>
                    <a:pt x="474731" y="0"/>
                  </a:lnTo>
                  <a:lnTo>
                    <a:pt x="355849" y="0"/>
                  </a:lnTo>
                  <a:close/>
                </a:path>
              </a:pathLst>
            </a:custGeom>
            <a:solidFill>
              <a:srgbClr val="B07E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8" name="等腰三角形 24">
              <a:extLst>
                <a:ext uri="{FF2B5EF4-FFF2-40B4-BE49-F238E27FC236}">
                  <a16:creationId xmlns="" xmlns:a16="http://schemas.microsoft.com/office/drawing/2014/main" id="{CA91DE8F-3222-4577-ADD1-4C6BB1D762A8}"/>
                </a:ext>
              </a:extLst>
            </p:cNvPr>
            <p:cNvSpPr/>
            <p:nvPr/>
          </p:nvSpPr>
          <p:spPr>
            <a:xfrm flipV="1">
              <a:off x="5435169" y="-1362269"/>
              <a:ext cx="491084" cy="423898"/>
            </a:xfrm>
            <a:custGeom>
              <a:avLst/>
              <a:gdLst>
                <a:gd name="connsiteX0" fmla="*/ 0 w 431302"/>
                <a:gd name="connsiteY0" fmla="*/ 371811 h 371811"/>
                <a:gd name="connsiteX1" fmla="*/ 215651 w 431302"/>
                <a:gd name="connsiteY1" fmla="*/ 0 h 371811"/>
                <a:gd name="connsiteX2" fmla="*/ 431302 w 431302"/>
                <a:gd name="connsiteY2" fmla="*/ 371811 h 371811"/>
                <a:gd name="connsiteX3" fmla="*/ 0 w 431302"/>
                <a:gd name="connsiteY3" fmla="*/ 371811 h 371811"/>
                <a:gd name="connsiteX0" fmla="*/ 0 w 431302"/>
                <a:gd name="connsiteY0" fmla="*/ 371811 h 376574"/>
                <a:gd name="connsiteX1" fmla="*/ 215651 w 431302"/>
                <a:gd name="connsiteY1" fmla="*/ 0 h 376574"/>
                <a:gd name="connsiteX2" fmla="*/ 431302 w 431302"/>
                <a:gd name="connsiteY2" fmla="*/ 371811 h 376574"/>
                <a:gd name="connsiteX3" fmla="*/ 190901 w 431302"/>
                <a:gd name="connsiteY3" fmla="*/ 376574 h 376574"/>
                <a:gd name="connsiteX4" fmla="*/ 0 w 431302"/>
                <a:gd name="connsiteY4" fmla="*/ 371811 h 376574"/>
                <a:gd name="connsiteX0" fmla="*/ 190901 w 431302"/>
                <a:gd name="connsiteY0" fmla="*/ 376574 h 468014"/>
                <a:gd name="connsiteX1" fmla="*/ 0 w 431302"/>
                <a:gd name="connsiteY1" fmla="*/ 371811 h 468014"/>
                <a:gd name="connsiteX2" fmla="*/ 215651 w 431302"/>
                <a:gd name="connsiteY2" fmla="*/ 0 h 468014"/>
                <a:gd name="connsiteX3" fmla="*/ 431302 w 431302"/>
                <a:gd name="connsiteY3" fmla="*/ 371811 h 468014"/>
                <a:gd name="connsiteX4" fmla="*/ 282341 w 431302"/>
                <a:gd name="connsiteY4" fmla="*/ 468014 h 468014"/>
                <a:gd name="connsiteX0" fmla="*/ 190901 w 431302"/>
                <a:gd name="connsiteY0" fmla="*/ 376574 h 376574"/>
                <a:gd name="connsiteX1" fmla="*/ 0 w 431302"/>
                <a:gd name="connsiteY1" fmla="*/ 371811 h 376574"/>
                <a:gd name="connsiteX2" fmla="*/ 215651 w 431302"/>
                <a:gd name="connsiteY2" fmla="*/ 0 h 376574"/>
                <a:gd name="connsiteX3" fmla="*/ 431302 w 431302"/>
                <a:gd name="connsiteY3" fmla="*/ 371811 h 376574"/>
                <a:gd name="connsiteX0" fmla="*/ 0 w 431302"/>
                <a:gd name="connsiteY0" fmla="*/ 371811 h 371811"/>
                <a:gd name="connsiteX1" fmla="*/ 215651 w 431302"/>
                <a:gd name="connsiteY1" fmla="*/ 0 h 371811"/>
                <a:gd name="connsiteX2" fmla="*/ 431302 w 431302"/>
                <a:gd name="connsiteY2" fmla="*/ 371811 h 371811"/>
                <a:gd name="connsiteX0" fmla="*/ 0 w 383677"/>
                <a:gd name="connsiteY0" fmla="*/ 287991 h 371811"/>
                <a:gd name="connsiteX1" fmla="*/ 168026 w 383677"/>
                <a:gd name="connsiteY1" fmla="*/ 0 h 371811"/>
                <a:gd name="connsiteX2" fmla="*/ 383677 w 383677"/>
                <a:gd name="connsiteY2" fmla="*/ 371811 h 371811"/>
                <a:gd name="connsiteX0" fmla="*/ 0 w 343672"/>
                <a:gd name="connsiteY0" fmla="*/ 287991 h 303231"/>
                <a:gd name="connsiteX1" fmla="*/ 168026 w 343672"/>
                <a:gd name="connsiteY1" fmla="*/ 0 h 303231"/>
                <a:gd name="connsiteX2" fmla="*/ 343672 w 343672"/>
                <a:gd name="connsiteY2" fmla="*/ 303231 h 303231"/>
                <a:gd name="connsiteX0" fmla="*/ 0 w 351292"/>
                <a:gd name="connsiteY0" fmla="*/ 297516 h 303231"/>
                <a:gd name="connsiteX1" fmla="*/ 175646 w 351292"/>
                <a:gd name="connsiteY1" fmla="*/ 0 h 303231"/>
                <a:gd name="connsiteX2" fmla="*/ 351292 w 351292"/>
                <a:gd name="connsiteY2" fmla="*/ 303231 h 303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1292" h="303231">
                  <a:moveTo>
                    <a:pt x="0" y="297516"/>
                  </a:moveTo>
                  <a:lnTo>
                    <a:pt x="175646" y="0"/>
                  </a:lnTo>
                  <a:lnTo>
                    <a:pt x="351292" y="303231"/>
                  </a:lnTo>
                </a:path>
              </a:pathLst>
            </a:custGeom>
            <a:noFill/>
            <a:ln w="15875">
              <a:solidFill>
                <a:schemeClr val="bg1">
                  <a:alpha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1" name="矩形: 圆角 10">
            <a:extLst>
              <a:ext uri="{FF2B5EF4-FFF2-40B4-BE49-F238E27FC236}">
                <a16:creationId xmlns="" xmlns:a16="http://schemas.microsoft.com/office/drawing/2014/main" id="{03B59225-216E-4E2B-89AA-D24405C505D1}"/>
              </a:ext>
            </a:extLst>
          </p:cNvPr>
          <p:cNvSpPr/>
          <p:nvPr/>
        </p:nvSpPr>
        <p:spPr>
          <a:xfrm>
            <a:off x="4388317" y="1407160"/>
            <a:ext cx="3395028" cy="5948680"/>
          </a:xfrm>
          <a:prstGeom prst="roundRect">
            <a:avLst>
              <a:gd name="adj" fmla="val 4063"/>
            </a:avLst>
          </a:prstGeom>
          <a:solidFill>
            <a:srgbClr val="4271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80" name="组合 79">
            <a:extLst>
              <a:ext uri="{FF2B5EF4-FFF2-40B4-BE49-F238E27FC236}">
                <a16:creationId xmlns="" xmlns:a16="http://schemas.microsoft.com/office/drawing/2014/main" id="{3EBDF658-ED13-4D96-82DB-B257A8ED85BC}"/>
              </a:ext>
            </a:extLst>
          </p:cNvPr>
          <p:cNvGrpSpPr/>
          <p:nvPr/>
        </p:nvGrpSpPr>
        <p:grpSpPr>
          <a:xfrm>
            <a:off x="5788757" y="1397000"/>
            <a:ext cx="594147" cy="448187"/>
            <a:chOff x="5265420" y="-1362269"/>
            <a:chExt cx="830580" cy="626537"/>
          </a:xfrm>
        </p:grpSpPr>
        <p:sp>
          <p:nvSpPr>
            <p:cNvPr id="87" name="任意多边形: 形状 86">
              <a:extLst>
                <a:ext uri="{FF2B5EF4-FFF2-40B4-BE49-F238E27FC236}">
                  <a16:creationId xmlns="" xmlns:a16="http://schemas.microsoft.com/office/drawing/2014/main" id="{EFE6A64A-FC5E-4BB9-A874-E2868EA2F912}"/>
                </a:ext>
              </a:extLst>
            </p:cNvPr>
            <p:cNvSpPr/>
            <p:nvPr/>
          </p:nvSpPr>
          <p:spPr>
            <a:xfrm flipV="1">
              <a:off x="5265420" y="-1351409"/>
              <a:ext cx="830580" cy="615677"/>
            </a:xfrm>
            <a:custGeom>
              <a:avLst/>
              <a:gdLst>
                <a:gd name="connsiteX0" fmla="*/ 0 w 830580"/>
                <a:gd name="connsiteY0" fmla="*/ 615677 h 615677"/>
                <a:gd name="connsiteX1" fmla="*/ 309726 w 830580"/>
                <a:gd name="connsiteY1" fmla="*/ 615677 h 615677"/>
                <a:gd name="connsiteX2" fmla="*/ 415290 w 830580"/>
                <a:gd name="connsiteY2" fmla="*/ 492445 h 615677"/>
                <a:gd name="connsiteX3" fmla="*/ 520854 w 830580"/>
                <a:gd name="connsiteY3" fmla="*/ 615677 h 615677"/>
                <a:gd name="connsiteX4" fmla="*/ 830580 w 830580"/>
                <a:gd name="connsiteY4" fmla="*/ 615677 h 615677"/>
                <a:gd name="connsiteX5" fmla="*/ 474731 w 830580"/>
                <a:gd name="connsiteY5" fmla="*/ 0 h 615677"/>
                <a:gd name="connsiteX6" fmla="*/ 355849 w 830580"/>
                <a:gd name="connsiteY6" fmla="*/ 0 h 615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30580" h="615677">
                  <a:moveTo>
                    <a:pt x="0" y="615677"/>
                  </a:moveTo>
                  <a:lnTo>
                    <a:pt x="309726" y="615677"/>
                  </a:lnTo>
                  <a:lnTo>
                    <a:pt x="415290" y="492445"/>
                  </a:lnTo>
                  <a:lnTo>
                    <a:pt x="520854" y="615677"/>
                  </a:lnTo>
                  <a:lnTo>
                    <a:pt x="830580" y="615677"/>
                  </a:lnTo>
                  <a:lnTo>
                    <a:pt x="474731" y="0"/>
                  </a:lnTo>
                  <a:lnTo>
                    <a:pt x="355849" y="0"/>
                  </a:lnTo>
                  <a:close/>
                </a:path>
              </a:pathLst>
            </a:custGeom>
            <a:solidFill>
              <a:srgbClr val="FAA11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8" name="等腰三角形 24">
              <a:extLst>
                <a:ext uri="{FF2B5EF4-FFF2-40B4-BE49-F238E27FC236}">
                  <a16:creationId xmlns="" xmlns:a16="http://schemas.microsoft.com/office/drawing/2014/main" id="{F41F59C7-302B-4464-8AA7-F773730DCB26}"/>
                </a:ext>
              </a:extLst>
            </p:cNvPr>
            <p:cNvSpPr/>
            <p:nvPr/>
          </p:nvSpPr>
          <p:spPr>
            <a:xfrm flipV="1">
              <a:off x="5435169" y="-1362269"/>
              <a:ext cx="491084" cy="423898"/>
            </a:xfrm>
            <a:custGeom>
              <a:avLst/>
              <a:gdLst>
                <a:gd name="connsiteX0" fmla="*/ 0 w 431302"/>
                <a:gd name="connsiteY0" fmla="*/ 371811 h 371811"/>
                <a:gd name="connsiteX1" fmla="*/ 215651 w 431302"/>
                <a:gd name="connsiteY1" fmla="*/ 0 h 371811"/>
                <a:gd name="connsiteX2" fmla="*/ 431302 w 431302"/>
                <a:gd name="connsiteY2" fmla="*/ 371811 h 371811"/>
                <a:gd name="connsiteX3" fmla="*/ 0 w 431302"/>
                <a:gd name="connsiteY3" fmla="*/ 371811 h 371811"/>
                <a:gd name="connsiteX0" fmla="*/ 0 w 431302"/>
                <a:gd name="connsiteY0" fmla="*/ 371811 h 376574"/>
                <a:gd name="connsiteX1" fmla="*/ 215651 w 431302"/>
                <a:gd name="connsiteY1" fmla="*/ 0 h 376574"/>
                <a:gd name="connsiteX2" fmla="*/ 431302 w 431302"/>
                <a:gd name="connsiteY2" fmla="*/ 371811 h 376574"/>
                <a:gd name="connsiteX3" fmla="*/ 190901 w 431302"/>
                <a:gd name="connsiteY3" fmla="*/ 376574 h 376574"/>
                <a:gd name="connsiteX4" fmla="*/ 0 w 431302"/>
                <a:gd name="connsiteY4" fmla="*/ 371811 h 376574"/>
                <a:gd name="connsiteX0" fmla="*/ 190901 w 431302"/>
                <a:gd name="connsiteY0" fmla="*/ 376574 h 468014"/>
                <a:gd name="connsiteX1" fmla="*/ 0 w 431302"/>
                <a:gd name="connsiteY1" fmla="*/ 371811 h 468014"/>
                <a:gd name="connsiteX2" fmla="*/ 215651 w 431302"/>
                <a:gd name="connsiteY2" fmla="*/ 0 h 468014"/>
                <a:gd name="connsiteX3" fmla="*/ 431302 w 431302"/>
                <a:gd name="connsiteY3" fmla="*/ 371811 h 468014"/>
                <a:gd name="connsiteX4" fmla="*/ 282341 w 431302"/>
                <a:gd name="connsiteY4" fmla="*/ 468014 h 468014"/>
                <a:gd name="connsiteX0" fmla="*/ 190901 w 431302"/>
                <a:gd name="connsiteY0" fmla="*/ 376574 h 376574"/>
                <a:gd name="connsiteX1" fmla="*/ 0 w 431302"/>
                <a:gd name="connsiteY1" fmla="*/ 371811 h 376574"/>
                <a:gd name="connsiteX2" fmla="*/ 215651 w 431302"/>
                <a:gd name="connsiteY2" fmla="*/ 0 h 376574"/>
                <a:gd name="connsiteX3" fmla="*/ 431302 w 431302"/>
                <a:gd name="connsiteY3" fmla="*/ 371811 h 376574"/>
                <a:gd name="connsiteX0" fmla="*/ 0 w 431302"/>
                <a:gd name="connsiteY0" fmla="*/ 371811 h 371811"/>
                <a:gd name="connsiteX1" fmla="*/ 215651 w 431302"/>
                <a:gd name="connsiteY1" fmla="*/ 0 h 371811"/>
                <a:gd name="connsiteX2" fmla="*/ 431302 w 431302"/>
                <a:gd name="connsiteY2" fmla="*/ 371811 h 371811"/>
                <a:gd name="connsiteX0" fmla="*/ 0 w 383677"/>
                <a:gd name="connsiteY0" fmla="*/ 287991 h 371811"/>
                <a:gd name="connsiteX1" fmla="*/ 168026 w 383677"/>
                <a:gd name="connsiteY1" fmla="*/ 0 h 371811"/>
                <a:gd name="connsiteX2" fmla="*/ 383677 w 383677"/>
                <a:gd name="connsiteY2" fmla="*/ 371811 h 371811"/>
                <a:gd name="connsiteX0" fmla="*/ 0 w 343672"/>
                <a:gd name="connsiteY0" fmla="*/ 287991 h 303231"/>
                <a:gd name="connsiteX1" fmla="*/ 168026 w 343672"/>
                <a:gd name="connsiteY1" fmla="*/ 0 h 303231"/>
                <a:gd name="connsiteX2" fmla="*/ 343672 w 343672"/>
                <a:gd name="connsiteY2" fmla="*/ 303231 h 303231"/>
                <a:gd name="connsiteX0" fmla="*/ 0 w 351292"/>
                <a:gd name="connsiteY0" fmla="*/ 297516 h 303231"/>
                <a:gd name="connsiteX1" fmla="*/ 175646 w 351292"/>
                <a:gd name="connsiteY1" fmla="*/ 0 h 303231"/>
                <a:gd name="connsiteX2" fmla="*/ 351292 w 351292"/>
                <a:gd name="connsiteY2" fmla="*/ 303231 h 303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51292" h="303231">
                  <a:moveTo>
                    <a:pt x="0" y="297516"/>
                  </a:moveTo>
                  <a:lnTo>
                    <a:pt x="175646" y="0"/>
                  </a:lnTo>
                  <a:lnTo>
                    <a:pt x="351292" y="303231"/>
                  </a:lnTo>
                </a:path>
              </a:pathLst>
            </a:cu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="" xmlns:a16="http://schemas.microsoft.com/office/drawing/2014/main" id="{6E0AAD0E-71E8-48F3-B3D5-CBB553512245}"/>
              </a:ext>
            </a:extLst>
          </p:cNvPr>
          <p:cNvGrpSpPr/>
          <p:nvPr/>
        </p:nvGrpSpPr>
        <p:grpSpPr>
          <a:xfrm>
            <a:off x="1013627" y="4788955"/>
            <a:ext cx="3074972" cy="1386110"/>
            <a:chOff x="1013627" y="5107930"/>
            <a:chExt cx="3074972" cy="1386110"/>
          </a:xfrm>
        </p:grpSpPr>
        <p:sp>
          <p:nvSpPr>
            <p:cNvPr id="91" name="文本框 90">
              <a:extLst>
                <a:ext uri="{FF2B5EF4-FFF2-40B4-BE49-F238E27FC236}">
                  <a16:creationId xmlns="" xmlns:a16="http://schemas.microsoft.com/office/drawing/2014/main" id="{146C4864-3452-454E-B5FB-02EFED0B103A}"/>
                </a:ext>
              </a:extLst>
            </p:cNvPr>
            <p:cNvSpPr txBox="1"/>
            <p:nvPr/>
          </p:nvSpPr>
          <p:spPr>
            <a:xfrm>
              <a:off x="1390349" y="5500511"/>
              <a:ext cx="232152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>
                      <a:alpha val="7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Please enter a headline here</a:t>
              </a:r>
              <a:endParaRPr lang="zh-CN" altLang="en-US" sz="1200" dirty="0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2" name="文本框 91">
              <a:extLst>
                <a:ext uri="{FF2B5EF4-FFF2-40B4-BE49-F238E27FC236}">
                  <a16:creationId xmlns="" xmlns:a16="http://schemas.microsoft.com/office/drawing/2014/main" id="{D1801107-B7E1-49A5-ACBA-36DD4565B20B}"/>
                </a:ext>
              </a:extLst>
            </p:cNvPr>
            <p:cNvSpPr txBox="1"/>
            <p:nvPr/>
          </p:nvSpPr>
          <p:spPr>
            <a:xfrm>
              <a:off x="1013627" y="5107930"/>
              <a:ext cx="3074972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请在此输入小标题</a:t>
              </a:r>
            </a:p>
          </p:txBody>
        </p:sp>
        <p:sp>
          <p:nvSpPr>
            <p:cNvPr id="93" name="文本框 92">
              <a:extLst>
                <a:ext uri="{FF2B5EF4-FFF2-40B4-BE49-F238E27FC236}">
                  <a16:creationId xmlns="" xmlns:a16="http://schemas.microsoft.com/office/drawing/2014/main" id="{9615A183-579E-444A-9A60-A88027AA1FA7}"/>
                </a:ext>
              </a:extLst>
            </p:cNvPr>
            <p:cNvSpPr txBox="1"/>
            <p:nvPr/>
          </p:nvSpPr>
          <p:spPr>
            <a:xfrm>
              <a:off x="1453153" y="5973320"/>
              <a:ext cx="2195920" cy="520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alpha val="7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温馨提醒，在此输入正文</a:t>
              </a:r>
              <a:endParaRPr lang="en-US" altLang="zh-CN" sz="1200" dirty="0">
                <a:solidFill>
                  <a:schemeClr val="bg1">
                    <a:alpha val="7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alpha val="7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这里适合小段文字</a:t>
              </a:r>
            </a:p>
          </p:txBody>
        </p:sp>
        <p:cxnSp>
          <p:nvCxnSpPr>
            <p:cNvPr id="94" name="直接连接符 93">
              <a:extLst>
                <a:ext uri="{FF2B5EF4-FFF2-40B4-BE49-F238E27FC236}">
                  <a16:creationId xmlns="" xmlns:a16="http://schemas.microsoft.com/office/drawing/2014/main" id="{571A9E57-C4F2-4A72-B3C5-676333D49D0E}"/>
                </a:ext>
              </a:extLst>
            </p:cNvPr>
            <p:cNvCxnSpPr>
              <a:cxnSpLocks/>
            </p:cNvCxnSpPr>
            <p:nvPr/>
          </p:nvCxnSpPr>
          <p:spPr>
            <a:xfrm>
              <a:off x="2321116" y="5880804"/>
              <a:ext cx="459994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7" name="组合 96">
            <a:extLst>
              <a:ext uri="{FF2B5EF4-FFF2-40B4-BE49-F238E27FC236}">
                <a16:creationId xmlns="" xmlns:a16="http://schemas.microsoft.com/office/drawing/2014/main" id="{598D3E57-A6AB-496B-8413-95C194639638}"/>
              </a:ext>
            </a:extLst>
          </p:cNvPr>
          <p:cNvGrpSpPr/>
          <p:nvPr/>
        </p:nvGrpSpPr>
        <p:grpSpPr>
          <a:xfrm>
            <a:off x="8103401" y="4788955"/>
            <a:ext cx="3074972" cy="1386110"/>
            <a:chOff x="1013627" y="5107930"/>
            <a:chExt cx="3074972" cy="1386110"/>
          </a:xfrm>
        </p:grpSpPr>
        <p:sp>
          <p:nvSpPr>
            <p:cNvPr id="98" name="文本框 97">
              <a:extLst>
                <a:ext uri="{FF2B5EF4-FFF2-40B4-BE49-F238E27FC236}">
                  <a16:creationId xmlns="" xmlns:a16="http://schemas.microsoft.com/office/drawing/2014/main" id="{33AE2988-899B-4BB5-8A93-1DFFF5827175}"/>
                </a:ext>
              </a:extLst>
            </p:cNvPr>
            <p:cNvSpPr txBox="1"/>
            <p:nvPr/>
          </p:nvSpPr>
          <p:spPr>
            <a:xfrm>
              <a:off x="1390349" y="5500511"/>
              <a:ext cx="232152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>
                      <a:alpha val="7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Please enter a headline here</a:t>
              </a:r>
              <a:endParaRPr lang="zh-CN" altLang="en-US" sz="1200" dirty="0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99" name="文本框 98">
              <a:extLst>
                <a:ext uri="{FF2B5EF4-FFF2-40B4-BE49-F238E27FC236}">
                  <a16:creationId xmlns="" xmlns:a16="http://schemas.microsoft.com/office/drawing/2014/main" id="{67A6A24A-46B4-472E-B31F-0BA99A987A85}"/>
                </a:ext>
              </a:extLst>
            </p:cNvPr>
            <p:cNvSpPr txBox="1"/>
            <p:nvPr/>
          </p:nvSpPr>
          <p:spPr>
            <a:xfrm>
              <a:off x="1013627" y="5107930"/>
              <a:ext cx="3074972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请在此输入小标题</a:t>
              </a:r>
            </a:p>
          </p:txBody>
        </p:sp>
        <p:sp>
          <p:nvSpPr>
            <p:cNvPr id="100" name="文本框 99">
              <a:extLst>
                <a:ext uri="{FF2B5EF4-FFF2-40B4-BE49-F238E27FC236}">
                  <a16:creationId xmlns="" xmlns:a16="http://schemas.microsoft.com/office/drawing/2014/main" id="{EC2B7CFE-B180-4566-8ECB-D9D11A3B52B5}"/>
                </a:ext>
              </a:extLst>
            </p:cNvPr>
            <p:cNvSpPr txBox="1"/>
            <p:nvPr/>
          </p:nvSpPr>
          <p:spPr>
            <a:xfrm>
              <a:off x="1453153" y="5973320"/>
              <a:ext cx="2195920" cy="520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alpha val="7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温馨提醒，在此输入正文</a:t>
              </a:r>
              <a:endParaRPr lang="en-US" altLang="zh-CN" sz="1200" dirty="0">
                <a:solidFill>
                  <a:schemeClr val="bg1">
                    <a:alpha val="7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alpha val="7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这里适合小段文字</a:t>
              </a:r>
            </a:p>
          </p:txBody>
        </p:sp>
        <p:cxnSp>
          <p:nvCxnSpPr>
            <p:cNvPr id="101" name="直接连接符 100">
              <a:extLst>
                <a:ext uri="{FF2B5EF4-FFF2-40B4-BE49-F238E27FC236}">
                  <a16:creationId xmlns="" xmlns:a16="http://schemas.microsoft.com/office/drawing/2014/main" id="{9AB726D3-B3FE-49EA-A146-F598D0A5EBA3}"/>
                </a:ext>
              </a:extLst>
            </p:cNvPr>
            <p:cNvCxnSpPr>
              <a:cxnSpLocks/>
            </p:cNvCxnSpPr>
            <p:nvPr/>
          </p:nvCxnSpPr>
          <p:spPr>
            <a:xfrm>
              <a:off x="2321116" y="5880804"/>
              <a:ext cx="459994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2" name="组合 101">
            <a:extLst>
              <a:ext uri="{FF2B5EF4-FFF2-40B4-BE49-F238E27FC236}">
                <a16:creationId xmlns="" xmlns:a16="http://schemas.microsoft.com/office/drawing/2014/main" id="{54FCE78B-E706-43DA-A889-82FFFC989E1B}"/>
              </a:ext>
            </a:extLst>
          </p:cNvPr>
          <p:cNvGrpSpPr/>
          <p:nvPr/>
        </p:nvGrpSpPr>
        <p:grpSpPr>
          <a:xfrm>
            <a:off x="4558514" y="3968041"/>
            <a:ext cx="3074972" cy="1386110"/>
            <a:chOff x="1013627" y="5107930"/>
            <a:chExt cx="3074972" cy="1386110"/>
          </a:xfrm>
        </p:grpSpPr>
        <p:sp>
          <p:nvSpPr>
            <p:cNvPr id="103" name="文本框 102">
              <a:extLst>
                <a:ext uri="{FF2B5EF4-FFF2-40B4-BE49-F238E27FC236}">
                  <a16:creationId xmlns="" xmlns:a16="http://schemas.microsoft.com/office/drawing/2014/main" id="{16444596-4418-407D-AEF1-615284421B6E}"/>
                </a:ext>
              </a:extLst>
            </p:cNvPr>
            <p:cNvSpPr txBox="1"/>
            <p:nvPr/>
          </p:nvSpPr>
          <p:spPr>
            <a:xfrm>
              <a:off x="1390349" y="5500511"/>
              <a:ext cx="232152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>
                      <a:alpha val="7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Please enter a headline here</a:t>
              </a:r>
              <a:endParaRPr lang="zh-CN" altLang="en-US" sz="1200" dirty="0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4" name="文本框 103">
              <a:extLst>
                <a:ext uri="{FF2B5EF4-FFF2-40B4-BE49-F238E27FC236}">
                  <a16:creationId xmlns="" xmlns:a16="http://schemas.microsoft.com/office/drawing/2014/main" id="{5E1AD8F0-45D6-4F5B-96F4-51A179D4C68D}"/>
                </a:ext>
              </a:extLst>
            </p:cNvPr>
            <p:cNvSpPr txBox="1"/>
            <p:nvPr/>
          </p:nvSpPr>
          <p:spPr>
            <a:xfrm>
              <a:off x="1013627" y="5107930"/>
              <a:ext cx="3074972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请在此输入小标题</a:t>
              </a:r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="" xmlns:a16="http://schemas.microsoft.com/office/drawing/2014/main" id="{232FD6C0-23A7-4272-8742-0E1EEF94E2F7}"/>
                </a:ext>
              </a:extLst>
            </p:cNvPr>
            <p:cNvSpPr txBox="1"/>
            <p:nvPr/>
          </p:nvSpPr>
          <p:spPr>
            <a:xfrm>
              <a:off x="1453153" y="5973320"/>
              <a:ext cx="2195920" cy="520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alpha val="7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温馨提醒，在此输入正文</a:t>
              </a:r>
              <a:endParaRPr lang="en-US" altLang="zh-CN" sz="1200" dirty="0">
                <a:solidFill>
                  <a:schemeClr val="bg1">
                    <a:alpha val="7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alpha val="7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这里适合小段文字</a:t>
              </a:r>
            </a:p>
          </p:txBody>
        </p:sp>
        <p:cxnSp>
          <p:nvCxnSpPr>
            <p:cNvPr id="106" name="直接连接符 105">
              <a:extLst>
                <a:ext uri="{FF2B5EF4-FFF2-40B4-BE49-F238E27FC236}">
                  <a16:creationId xmlns="" xmlns:a16="http://schemas.microsoft.com/office/drawing/2014/main" id="{2E9B5B00-9579-432F-8B94-69E064C72157}"/>
                </a:ext>
              </a:extLst>
            </p:cNvPr>
            <p:cNvCxnSpPr>
              <a:cxnSpLocks/>
            </p:cNvCxnSpPr>
            <p:nvPr/>
          </p:nvCxnSpPr>
          <p:spPr>
            <a:xfrm>
              <a:off x="2321116" y="5880804"/>
              <a:ext cx="459994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5" name="椭圆 44">
            <a:extLst>
              <a:ext uri="{FF2B5EF4-FFF2-40B4-BE49-F238E27FC236}">
                <a16:creationId xmlns="" xmlns:a16="http://schemas.microsoft.com/office/drawing/2014/main" id="{454D0354-20B2-4099-9BA0-69F4A0F214EA}"/>
              </a:ext>
            </a:extLst>
          </p:cNvPr>
          <p:cNvSpPr/>
          <p:nvPr/>
        </p:nvSpPr>
        <p:spPr>
          <a:xfrm>
            <a:off x="1603185" y="2632729"/>
            <a:ext cx="1895856" cy="1895856"/>
          </a:xfrm>
          <a:prstGeom prst="ellipse">
            <a:avLst/>
          </a:pr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0800">
            <a:solidFill>
              <a:srgbClr val="1858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66AF246F-FB8F-4963-8864-83BA098040EE}"/>
              </a:ext>
            </a:extLst>
          </p:cNvPr>
          <p:cNvSpPr/>
          <p:nvPr/>
        </p:nvSpPr>
        <p:spPr>
          <a:xfrm>
            <a:off x="8692959" y="2632729"/>
            <a:ext cx="1895856" cy="1895856"/>
          </a:xfrm>
          <a:prstGeom prst="ellipse">
            <a:avLst/>
          </a:pr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1614"/>
            </a:stretch>
          </a:blipFill>
          <a:ln w="50800">
            <a:solidFill>
              <a:srgbClr val="1858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8D3D4C03-4A55-4786-BFF2-557F9437848C}"/>
              </a:ext>
            </a:extLst>
          </p:cNvPr>
          <p:cNvSpPr/>
          <p:nvPr/>
        </p:nvSpPr>
        <p:spPr>
          <a:xfrm>
            <a:off x="5137903" y="1663361"/>
            <a:ext cx="1895856" cy="1895856"/>
          </a:xfrm>
          <a:prstGeom prst="ellipse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50800">
            <a:solidFill>
              <a:srgbClr val="1858D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8" name="任意多边形: 形状 137">
            <a:extLst>
              <a:ext uri="{FF2B5EF4-FFF2-40B4-BE49-F238E27FC236}">
                <a16:creationId xmlns="" xmlns:a16="http://schemas.microsoft.com/office/drawing/2014/main" id="{CCAF14D8-9AC0-4F63-8D21-9E7F4E129170}"/>
              </a:ext>
            </a:extLst>
          </p:cNvPr>
          <p:cNvSpPr/>
          <p:nvPr/>
        </p:nvSpPr>
        <p:spPr>
          <a:xfrm>
            <a:off x="7938135" y="6621551"/>
            <a:ext cx="3400266" cy="410955"/>
          </a:xfrm>
          <a:custGeom>
            <a:avLst/>
            <a:gdLst>
              <a:gd name="connsiteX0" fmla="*/ 0 w 3400266"/>
              <a:gd name="connsiteY0" fmla="*/ 0 h 410955"/>
              <a:gd name="connsiteX1" fmla="*/ 806958 w 3400266"/>
              <a:gd name="connsiteY1" fmla="*/ 0 h 410955"/>
              <a:gd name="connsiteX2" fmla="*/ 806958 w 3400266"/>
              <a:gd name="connsiteY2" fmla="*/ 598 h 410955"/>
              <a:gd name="connsiteX3" fmla="*/ 1004610 w 3400266"/>
              <a:gd name="connsiteY3" fmla="*/ 598 h 410955"/>
              <a:gd name="connsiteX4" fmla="*/ 1005901 w 3400266"/>
              <a:gd name="connsiteY4" fmla="*/ 298 h 410955"/>
              <a:gd name="connsiteX5" fmla="*/ 1542507 w 3400266"/>
              <a:gd name="connsiteY5" fmla="*/ 298 h 410955"/>
              <a:gd name="connsiteX6" fmla="*/ 1707010 w 3400266"/>
              <a:gd name="connsiteY6" fmla="*/ 125532 h 410955"/>
              <a:gd name="connsiteX7" fmla="*/ 1712595 w 3400266"/>
              <a:gd name="connsiteY7" fmla="*/ 157310 h 410955"/>
              <a:gd name="connsiteX8" fmla="*/ 1718182 w 3400266"/>
              <a:gd name="connsiteY8" fmla="*/ 125532 h 410955"/>
              <a:gd name="connsiteX9" fmla="*/ 1882683 w 3400266"/>
              <a:gd name="connsiteY9" fmla="*/ 298 h 410955"/>
              <a:gd name="connsiteX10" fmla="*/ 2419289 w 3400266"/>
              <a:gd name="connsiteY10" fmla="*/ 298 h 410955"/>
              <a:gd name="connsiteX11" fmla="*/ 2420579 w 3400266"/>
              <a:gd name="connsiteY11" fmla="*/ 598 h 410955"/>
              <a:gd name="connsiteX12" fmla="*/ 2613755 w 3400266"/>
              <a:gd name="connsiteY12" fmla="*/ 598 h 410955"/>
              <a:gd name="connsiteX13" fmla="*/ 2613755 w 3400266"/>
              <a:gd name="connsiteY13" fmla="*/ 0 h 410955"/>
              <a:gd name="connsiteX14" fmla="*/ 3400266 w 3400266"/>
              <a:gd name="connsiteY14" fmla="*/ 0 h 410955"/>
              <a:gd name="connsiteX15" fmla="*/ 3400266 w 3400266"/>
              <a:gd name="connsiteY15" fmla="*/ 396742 h 410955"/>
              <a:gd name="connsiteX16" fmla="*/ 3388847 w 3400266"/>
              <a:gd name="connsiteY16" fmla="*/ 405584 h 410955"/>
              <a:gd name="connsiteX17" fmla="*/ 3365684 w 3400266"/>
              <a:gd name="connsiteY17" fmla="*/ 410955 h 410955"/>
              <a:gd name="connsiteX18" fmla="*/ 2598243 w 3400266"/>
              <a:gd name="connsiteY18" fmla="*/ 410955 h 410955"/>
              <a:gd name="connsiteX19" fmla="*/ 2598419 w 3400266"/>
              <a:gd name="connsiteY19" fmla="*/ 410657 h 410955"/>
              <a:gd name="connsiteX20" fmla="*/ 2148310 w 3400266"/>
              <a:gd name="connsiteY20" fmla="*/ 410657 h 410955"/>
              <a:gd name="connsiteX21" fmla="*/ 2147152 w 3400266"/>
              <a:gd name="connsiteY21" fmla="*/ 410390 h 410955"/>
              <a:gd name="connsiteX22" fmla="*/ 1456343 w 3400266"/>
              <a:gd name="connsiteY22" fmla="*/ 410390 h 410955"/>
              <a:gd name="connsiteX23" fmla="*/ 1456340 w 3400266"/>
              <a:gd name="connsiteY23" fmla="*/ 410390 h 410955"/>
              <a:gd name="connsiteX24" fmla="*/ 1278038 w 3400266"/>
              <a:gd name="connsiteY24" fmla="*/ 410390 h 410955"/>
              <a:gd name="connsiteX25" fmla="*/ 1276880 w 3400266"/>
              <a:gd name="connsiteY25" fmla="*/ 410657 h 410955"/>
              <a:gd name="connsiteX26" fmla="*/ 826771 w 3400266"/>
              <a:gd name="connsiteY26" fmla="*/ 410657 h 410955"/>
              <a:gd name="connsiteX27" fmla="*/ 826947 w 3400266"/>
              <a:gd name="connsiteY27" fmla="*/ 410955 h 410955"/>
              <a:gd name="connsiteX28" fmla="*/ 59508 w 3400266"/>
              <a:gd name="connsiteY28" fmla="*/ 410955 h 410955"/>
              <a:gd name="connsiteX29" fmla="*/ 0 w 3400266"/>
              <a:gd name="connsiteY29" fmla="*/ 342610 h 410955"/>
              <a:gd name="connsiteX30" fmla="*/ 0 w 3400266"/>
              <a:gd name="connsiteY30" fmla="*/ 260792 h 4109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400266" h="410955">
                <a:moveTo>
                  <a:pt x="0" y="0"/>
                </a:moveTo>
                <a:lnTo>
                  <a:pt x="806958" y="0"/>
                </a:lnTo>
                <a:lnTo>
                  <a:pt x="806958" y="598"/>
                </a:lnTo>
                <a:lnTo>
                  <a:pt x="1004610" y="598"/>
                </a:lnTo>
                <a:lnTo>
                  <a:pt x="1005901" y="298"/>
                </a:lnTo>
                <a:lnTo>
                  <a:pt x="1542507" y="298"/>
                </a:lnTo>
                <a:cubicBezTo>
                  <a:pt x="1616457" y="298"/>
                  <a:pt x="1679907" y="51938"/>
                  <a:pt x="1707010" y="125532"/>
                </a:cubicBezTo>
                <a:lnTo>
                  <a:pt x="1712595" y="157310"/>
                </a:lnTo>
                <a:lnTo>
                  <a:pt x="1718182" y="125532"/>
                </a:lnTo>
                <a:cubicBezTo>
                  <a:pt x="1745283" y="51938"/>
                  <a:pt x="1808733" y="298"/>
                  <a:pt x="1882683" y="298"/>
                </a:cubicBezTo>
                <a:lnTo>
                  <a:pt x="2419289" y="298"/>
                </a:lnTo>
                <a:lnTo>
                  <a:pt x="2420579" y="598"/>
                </a:lnTo>
                <a:lnTo>
                  <a:pt x="2613755" y="598"/>
                </a:lnTo>
                <a:lnTo>
                  <a:pt x="2613755" y="0"/>
                </a:lnTo>
                <a:lnTo>
                  <a:pt x="3400266" y="0"/>
                </a:lnTo>
                <a:lnTo>
                  <a:pt x="3400266" y="396742"/>
                </a:lnTo>
                <a:lnTo>
                  <a:pt x="3388847" y="405584"/>
                </a:lnTo>
                <a:cubicBezTo>
                  <a:pt x="3381727" y="409043"/>
                  <a:pt x="3373900" y="410955"/>
                  <a:pt x="3365684" y="410955"/>
                </a:cubicBezTo>
                <a:lnTo>
                  <a:pt x="2598243" y="410955"/>
                </a:lnTo>
                <a:lnTo>
                  <a:pt x="2598419" y="410657"/>
                </a:lnTo>
                <a:lnTo>
                  <a:pt x="2148310" y="410657"/>
                </a:lnTo>
                <a:lnTo>
                  <a:pt x="2147152" y="410390"/>
                </a:lnTo>
                <a:lnTo>
                  <a:pt x="1456343" y="410390"/>
                </a:lnTo>
                <a:lnTo>
                  <a:pt x="1456340" y="410390"/>
                </a:lnTo>
                <a:lnTo>
                  <a:pt x="1278038" y="410390"/>
                </a:lnTo>
                <a:lnTo>
                  <a:pt x="1276880" y="410657"/>
                </a:lnTo>
                <a:lnTo>
                  <a:pt x="826771" y="410657"/>
                </a:lnTo>
                <a:lnTo>
                  <a:pt x="826947" y="410955"/>
                </a:lnTo>
                <a:lnTo>
                  <a:pt x="59508" y="410955"/>
                </a:lnTo>
                <a:cubicBezTo>
                  <a:pt x="26641" y="410955"/>
                  <a:pt x="0" y="380357"/>
                  <a:pt x="0" y="342610"/>
                </a:cubicBezTo>
                <a:lnTo>
                  <a:pt x="0" y="260792"/>
                </a:lnTo>
                <a:close/>
              </a:path>
            </a:pathLst>
          </a:custGeom>
          <a:solidFill>
            <a:srgbClr val="1858D6">
              <a:alpha val="70000"/>
            </a:srgbClr>
          </a:solidFill>
          <a:ln>
            <a:noFill/>
          </a:ln>
          <a:effectLst>
            <a:outerShdw blurRad="190500" dist="38100" dir="16200000" rotWithShape="0">
              <a:schemeClr val="bg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1" name="任意多边形: 形状 140">
            <a:extLst>
              <a:ext uri="{FF2B5EF4-FFF2-40B4-BE49-F238E27FC236}">
                <a16:creationId xmlns="" xmlns:a16="http://schemas.microsoft.com/office/drawing/2014/main" id="{97B3A228-873E-4A98-AFCC-39BD2A72E317}"/>
              </a:ext>
            </a:extLst>
          </p:cNvPr>
          <p:cNvSpPr/>
          <p:nvPr/>
        </p:nvSpPr>
        <p:spPr>
          <a:xfrm>
            <a:off x="4388318" y="6615554"/>
            <a:ext cx="3395026" cy="415887"/>
          </a:xfrm>
          <a:custGeom>
            <a:avLst/>
            <a:gdLst>
              <a:gd name="connsiteX0" fmla="*/ 0 w 3395026"/>
              <a:gd name="connsiteY0" fmla="*/ 0 h 415887"/>
              <a:gd name="connsiteX1" fmla="*/ 799248 w 3395026"/>
              <a:gd name="connsiteY1" fmla="*/ 0 h 415887"/>
              <a:gd name="connsiteX2" fmla="*/ 799248 w 3395026"/>
              <a:gd name="connsiteY2" fmla="*/ 605 h 415887"/>
              <a:gd name="connsiteX3" fmla="*/ 997511 w 3395026"/>
              <a:gd name="connsiteY3" fmla="*/ 605 h 415887"/>
              <a:gd name="connsiteX4" fmla="*/ 998806 w 3395026"/>
              <a:gd name="connsiteY4" fmla="*/ 302 h 415887"/>
              <a:gd name="connsiteX5" fmla="*/ 1537069 w 3395026"/>
              <a:gd name="connsiteY5" fmla="*/ 302 h 415887"/>
              <a:gd name="connsiteX6" fmla="*/ 1702080 w 3395026"/>
              <a:gd name="connsiteY6" fmla="*/ 127038 h 415887"/>
              <a:gd name="connsiteX7" fmla="*/ 1707683 w 3395026"/>
              <a:gd name="connsiteY7" fmla="*/ 159198 h 415887"/>
              <a:gd name="connsiteX8" fmla="*/ 1713287 w 3395026"/>
              <a:gd name="connsiteY8" fmla="*/ 127038 h 415887"/>
              <a:gd name="connsiteX9" fmla="*/ 1878296 w 3395026"/>
              <a:gd name="connsiteY9" fmla="*/ 302 h 415887"/>
              <a:gd name="connsiteX10" fmla="*/ 2416559 w 3395026"/>
              <a:gd name="connsiteY10" fmla="*/ 302 h 415887"/>
              <a:gd name="connsiteX11" fmla="*/ 2417854 w 3395026"/>
              <a:gd name="connsiteY11" fmla="*/ 605 h 415887"/>
              <a:gd name="connsiteX12" fmla="*/ 2611627 w 3395026"/>
              <a:gd name="connsiteY12" fmla="*/ 605 h 415887"/>
              <a:gd name="connsiteX13" fmla="*/ 2611627 w 3395026"/>
              <a:gd name="connsiteY13" fmla="*/ 0 h 415887"/>
              <a:gd name="connsiteX14" fmla="*/ 3395026 w 3395026"/>
              <a:gd name="connsiteY14" fmla="*/ 0 h 415887"/>
              <a:gd name="connsiteX15" fmla="*/ 3395026 w 3395026"/>
              <a:gd name="connsiteY15" fmla="*/ 405832 h 415887"/>
              <a:gd name="connsiteX16" fmla="*/ 3389113 w 3395026"/>
              <a:gd name="connsiteY16" fmla="*/ 410452 h 415887"/>
              <a:gd name="connsiteX17" fmla="*/ 3365878 w 3395026"/>
              <a:gd name="connsiteY17" fmla="*/ 415887 h 415887"/>
              <a:gd name="connsiteX18" fmla="*/ 2596067 w 3395026"/>
              <a:gd name="connsiteY18" fmla="*/ 415887 h 415887"/>
              <a:gd name="connsiteX19" fmla="*/ 2596243 w 3395026"/>
              <a:gd name="connsiteY19" fmla="*/ 415585 h 415887"/>
              <a:gd name="connsiteX20" fmla="*/ 2144744 w 3395026"/>
              <a:gd name="connsiteY20" fmla="*/ 415585 h 415887"/>
              <a:gd name="connsiteX21" fmla="*/ 2143582 w 3395026"/>
              <a:gd name="connsiteY21" fmla="*/ 415315 h 415887"/>
              <a:gd name="connsiteX22" fmla="*/ 1450640 w 3395026"/>
              <a:gd name="connsiteY22" fmla="*/ 415315 h 415887"/>
              <a:gd name="connsiteX23" fmla="*/ 1450636 w 3395026"/>
              <a:gd name="connsiteY23" fmla="*/ 415315 h 415887"/>
              <a:gd name="connsiteX24" fmla="*/ 1271783 w 3395026"/>
              <a:gd name="connsiteY24" fmla="*/ 415315 h 415887"/>
              <a:gd name="connsiteX25" fmla="*/ 1270622 w 3395026"/>
              <a:gd name="connsiteY25" fmla="*/ 415585 h 415887"/>
              <a:gd name="connsiteX26" fmla="*/ 819122 w 3395026"/>
              <a:gd name="connsiteY26" fmla="*/ 415585 h 415887"/>
              <a:gd name="connsiteX27" fmla="*/ 819299 w 3395026"/>
              <a:gd name="connsiteY27" fmla="*/ 415887 h 415887"/>
              <a:gd name="connsiteX28" fmla="*/ 49489 w 3395026"/>
              <a:gd name="connsiteY28" fmla="*/ 415887 h 415887"/>
              <a:gd name="connsiteX29" fmla="*/ 7280 w 3395026"/>
              <a:gd name="connsiteY29" fmla="*/ 395630 h 415887"/>
              <a:gd name="connsiteX30" fmla="*/ 0 w 3395026"/>
              <a:gd name="connsiteY30" fmla="*/ 375265 h 415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395026" h="415887">
                <a:moveTo>
                  <a:pt x="0" y="0"/>
                </a:moveTo>
                <a:lnTo>
                  <a:pt x="799248" y="0"/>
                </a:lnTo>
                <a:lnTo>
                  <a:pt x="799248" y="605"/>
                </a:lnTo>
                <a:lnTo>
                  <a:pt x="997511" y="605"/>
                </a:lnTo>
                <a:lnTo>
                  <a:pt x="998806" y="302"/>
                </a:lnTo>
                <a:lnTo>
                  <a:pt x="1537069" y="302"/>
                </a:lnTo>
                <a:cubicBezTo>
                  <a:pt x="1611248" y="302"/>
                  <a:pt x="1674894" y="52561"/>
                  <a:pt x="1702080" y="127038"/>
                </a:cubicBezTo>
                <a:lnTo>
                  <a:pt x="1707683" y="159198"/>
                </a:lnTo>
                <a:lnTo>
                  <a:pt x="1713287" y="127038"/>
                </a:lnTo>
                <a:cubicBezTo>
                  <a:pt x="1740472" y="52561"/>
                  <a:pt x="1804117" y="302"/>
                  <a:pt x="1878296" y="302"/>
                </a:cubicBezTo>
                <a:lnTo>
                  <a:pt x="2416559" y="302"/>
                </a:lnTo>
                <a:lnTo>
                  <a:pt x="2417854" y="605"/>
                </a:lnTo>
                <a:lnTo>
                  <a:pt x="2611627" y="605"/>
                </a:lnTo>
                <a:lnTo>
                  <a:pt x="2611627" y="0"/>
                </a:lnTo>
                <a:lnTo>
                  <a:pt x="3395026" y="0"/>
                </a:lnTo>
                <a:lnTo>
                  <a:pt x="3395026" y="405832"/>
                </a:lnTo>
                <a:lnTo>
                  <a:pt x="3389113" y="410452"/>
                </a:lnTo>
                <a:cubicBezTo>
                  <a:pt x="3381971" y="413952"/>
                  <a:pt x="3374120" y="415887"/>
                  <a:pt x="3365878" y="415887"/>
                </a:cubicBezTo>
                <a:lnTo>
                  <a:pt x="2596067" y="415887"/>
                </a:lnTo>
                <a:lnTo>
                  <a:pt x="2596243" y="415585"/>
                </a:lnTo>
                <a:lnTo>
                  <a:pt x="2144744" y="415585"/>
                </a:lnTo>
                <a:lnTo>
                  <a:pt x="2143582" y="415315"/>
                </a:lnTo>
                <a:lnTo>
                  <a:pt x="1450640" y="415315"/>
                </a:lnTo>
                <a:lnTo>
                  <a:pt x="1450636" y="415315"/>
                </a:lnTo>
                <a:lnTo>
                  <a:pt x="1271783" y="415315"/>
                </a:lnTo>
                <a:lnTo>
                  <a:pt x="1270622" y="415585"/>
                </a:lnTo>
                <a:lnTo>
                  <a:pt x="819122" y="415585"/>
                </a:lnTo>
                <a:lnTo>
                  <a:pt x="819299" y="415887"/>
                </a:lnTo>
                <a:lnTo>
                  <a:pt x="49489" y="415887"/>
                </a:lnTo>
                <a:cubicBezTo>
                  <a:pt x="33005" y="415887"/>
                  <a:pt x="18082" y="408146"/>
                  <a:pt x="7280" y="395630"/>
                </a:cubicBezTo>
                <a:lnTo>
                  <a:pt x="0" y="375265"/>
                </a:lnTo>
                <a:close/>
              </a:path>
            </a:pathLst>
          </a:custGeom>
          <a:solidFill>
            <a:srgbClr val="1858D6">
              <a:alpha val="70000"/>
            </a:srgbClr>
          </a:solidFill>
          <a:ln>
            <a:noFill/>
          </a:ln>
          <a:effectLst>
            <a:outerShdw blurRad="190500" dist="38100" dir="16200000" rotWithShape="0">
              <a:schemeClr val="bg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2" name="任意多边形: 形状 141">
            <a:extLst>
              <a:ext uri="{FF2B5EF4-FFF2-40B4-BE49-F238E27FC236}">
                <a16:creationId xmlns="" xmlns:a16="http://schemas.microsoft.com/office/drawing/2014/main" id="{7ED95899-EC99-401C-9CB4-A65690FE62A3}"/>
              </a:ext>
            </a:extLst>
          </p:cNvPr>
          <p:cNvSpPr/>
          <p:nvPr/>
        </p:nvSpPr>
        <p:spPr>
          <a:xfrm>
            <a:off x="853601" y="6615554"/>
            <a:ext cx="3395026" cy="415887"/>
          </a:xfrm>
          <a:custGeom>
            <a:avLst/>
            <a:gdLst>
              <a:gd name="connsiteX0" fmla="*/ 0 w 3395026"/>
              <a:gd name="connsiteY0" fmla="*/ 0 h 415887"/>
              <a:gd name="connsiteX1" fmla="*/ 799248 w 3395026"/>
              <a:gd name="connsiteY1" fmla="*/ 0 h 415887"/>
              <a:gd name="connsiteX2" fmla="*/ 799248 w 3395026"/>
              <a:gd name="connsiteY2" fmla="*/ 605 h 415887"/>
              <a:gd name="connsiteX3" fmla="*/ 997511 w 3395026"/>
              <a:gd name="connsiteY3" fmla="*/ 605 h 415887"/>
              <a:gd name="connsiteX4" fmla="*/ 998806 w 3395026"/>
              <a:gd name="connsiteY4" fmla="*/ 302 h 415887"/>
              <a:gd name="connsiteX5" fmla="*/ 1537069 w 3395026"/>
              <a:gd name="connsiteY5" fmla="*/ 302 h 415887"/>
              <a:gd name="connsiteX6" fmla="*/ 1702080 w 3395026"/>
              <a:gd name="connsiteY6" fmla="*/ 127038 h 415887"/>
              <a:gd name="connsiteX7" fmla="*/ 1707683 w 3395026"/>
              <a:gd name="connsiteY7" fmla="*/ 159198 h 415887"/>
              <a:gd name="connsiteX8" fmla="*/ 1713287 w 3395026"/>
              <a:gd name="connsiteY8" fmla="*/ 127038 h 415887"/>
              <a:gd name="connsiteX9" fmla="*/ 1878296 w 3395026"/>
              <a:gd name="connsiteY9" fmla="*/ 302 h 415887"/>
              <a:gd name="connsiteX10" fmla="*/ 2416559 w 3395026"/>
              <a:gd name="connsiteY10" fmla="*/ 302 h 415887"/>
              <a:gd name="connsiteX11" fmla="*/ 2417854 w 3395026"/>
              <a:gd name="connsiteY11" fmla="*/ 605 h 415887"/>
              <a:gd name="connsiteX12" fmla="*/ 2611627 w 3395026"/>
              <a:gd name="connsiteY12" fmla="*/ 605 h 415887"/>
              <a:gd name="connsiteX13" fmla="*/ 2611627 w 3395026"/>
              <a:gd name="connsiteY13" fmla="*/ 0 h 415887"/>
              <a:gd name="connsiteX14" fmla="*/ 3395026 w 3395026"/>
              <a:gd name="connsiteY14" fmla="*/ 0 h 415887"/>
              <a:gd name="connsiteX15" fmla="*/ 3395026 w 3395026"/>
              <a:gd name="connsiteY15" fmla="*/ 405832 h 415887"/>
              <a:gd name="connsiteX16" fmla="*/ 3389113 w 3395026"/>
              <a:gd name="connsiteY16" fmla="*/ 410452 h 415887"/>
              <a:gd name="connsiteX17" fmla="*/ 3365878 w 3395026"/>
              <a:gd name="connsiteY17" fmla="*/ 415887 h 415887"/>
              <a:gd name="connsiteX18" fmla="*/ 2596067 w 3395026"/>
              <a:gd name="connsiteY18" fmla="*/ 415887 h 415887"/>
              <a:gd name="connsiteX19" fmla="*/ 2596243 w 3395026"/>
              <a:gd name="connsiteY19" fmla="*/ 415585 h 415887"/>
              <a:gd name="connsiteX20" fmla="*/ 2144744 w 3395026"/>
              <a:gd name="connsiteY20" fmla="*/ 415585 h 415887"/>
              <a:gd name="connsiteX21" fmla="*/ 2143582 w 3395026"/>
              <a:gd name="connsiteY21" fmla="*/ 415315 h 415887"/>
              <a:gd name="connsiteX22" fmla="*/ 1450640 w 3395026"/>
              <a:gd name="connsiteY22" fmla="*/ 415315 h 415887"/>
              <a:gd name="connsiteX23" fmla="*/ 1450636 w 3395026"/>
              <a:gd name="connsiteY23" fmla="*/ 415315 h 415887"/>
              <a:gd name="connsiteX24" fmla="*/ 1271783 w 3395026"/>
              <a:gd name="connsiteY24" fmla="*/ 415315 h 415887"/>
              <a:gd name="connsiteX25" fmla="*/ 1270622 w 3395026"/>
              <a:gd name="connsiteY25" fmla="*/ 415585 h 415887"/>
              <a:gd name="connsiteX26" fmla="*/ 819122 w 3395026"/>
              <a:gd name="connsiteY26" fmla="*/ 415585 h 415887"/>
              <a:gd name="connsiteX27" fmla="*/ 819299 w 3395026"/>
              <a:gd name="connsiteY27" fmla="*/ 415887 h 415887"/>
              <a:gd name="connsiteX28" fmla="*/ 49489 w 3395026"/>
              <a:gd name="connsiteY28" fmla="*/ 415887 h 415887"/>
              <a:gd name="connsiteX29" fmla="*/ 7280 w 3395026"/>
              <a:gd name="connsiteY29" fmla="*/ 395630 h 415887"/>
              <a:gd name="connsiteX30" fmla="*/ 0 w 3395026"/>
              <a:gd name="connsiteY30" fmla="*/ 375265 h 4158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395026" h="415887">
                <a:moveTo>
                  <a:pt x="0" y="0"/>
                </a:moveTo>
                <a:lnTo>
                  <a:pt x="799248" y="0"/>
                </a:lnTo>
                <a:lnTo>
                  <a:pt x="799248" y="605"/>
                </a:lnTo>
                <a:lnTo>
                  <a:pt x="997511" y="605"/>
                </a:lnTo>
                <a:lnTo>
                  <a:pt x="998806" y="302"/>
                </a:lnTo>
                <a:lnTo>
                  <a:pt x="1537069" y="302"/>
                </a:lnTo>
                <a:cubicBezTo>
                  <a:pt x="1611248" y="302"/>
                  <a:pt x="1674894" y="52561"/>
                  <a:pt x="1702080" y="127038"/>
                </a:cubicBezTo>
                <a:lnTo>
                  <a:pt x="1707683" y="159198"/>
                </a:lnTo>
                <a:lnTo>
                  <a:pt x="1713287" y="127038"/>
                </a:lnTo>
                <a:cubicBezTo>
                  <a:pt x="1740472" y="52561"/>
                  <a:pt x="1804117" y="302"/>
                  <a:pt x="1878296" y="302"/>
                </a:cubicBezTo>
                <a:lnTo>
                  <a:pt x="2416559" y="302"/>
                </a:lnTo>
                <a:lnTo>
                  <a:pt x="2417854" y="605"/>
                </a:lnTo>
                <a:lnTo>
                  <a:pt x="2611627" y="605"/>
                </a:lnTo>
                <a:lnTo>
                  <a:pt x="2611627" y="0"/>
                </a:lnTo>
                <a:lnTo>
                  <a:pt x="3395026" y="0"/>
                </a:lnTo>
                <a:lnTo>
                  <a:pt x="3395026" y="405832"/>
                </a:lnTo>
                <a:lnTo>
                  <a:pt x="3389113" y="410452"/>
                </a:lnTo>
                <a:cubicBezTo>
                  <a:pt x="3381971" y="413952"/>
                  <a:pt x="3374120" y="415887"/>
                  <a:pt x="3365878" y="415887"/>
                </a:cubicBezTo>
                <a:lnTo>
                  <a:pt x="2596067" y="415887"/>
                </a:lnTo>
                <a:lnTo>
                  <a:pt x="2596243" y="415585"/>
                </a:lnTo>
                <a:lnTo>
                  <a:pt x="2144744" y="415585"/>
                </a:lnTo>
                <a:lnTo>
                  <a:pt x="2143582" y="415315"/>
                </a:lnTo>
                <a:lnTo>
                  <a:pt x="1450640" y="415315"/>
                </a:lnTo>
                <a:lnTo>
                  <a:pt x="1450636" y="415315"/>
                </a:lnTo>
                <a:lnTo>
                  <a:pt x="1271783" y="415315"/>
                </a:lnTo>
                <a:lnTo>
                  <a:pt x="1270622" y="415585"/>
                </a:lnTo>
                <a:lnTo>
                  <a:pt x="819122" y="415585"/>
                </a:lnTo>
                <a:lnTo>
                  <a:pt x="819299" y="415887"/>
                </a:lnTo>
                <a:lnTo>
                  <a:pt x="49489" y="415887"/>
                </a:lnTo>
                <a:cubicBezTo>
                  <a:pt x="33005" y="415887"/>
                  <a:pt x="18082" y="408146"/>
                  <a:pt x="7280" y="395630"/>
                </a:cubicBezTo>
                <a:lnTo>
                  <a:pt x="0" y="375265"/>
                </a:lnTo>
                <a:close/>
              </a:path>
            </a:pathLst>
          </a:custGeom>
          <a:solidFill>
            <a:srgbClr val="1858D6">
              <a:alpha val="70000"/>
            </a:srgbClr>
          </a:solidFill>
          <a:ln>
            <a:noFill/>
          </a:ln>
          <a:effectLst>
            <a:outerShdw blurRad="190500" dist="38100" dir="16200000" rotWithShape="0">
              <a:schemeClr val="bg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F86DA327-3B49-427A-A6A0-0DE2A87672A8}"/>
              </a:ext>
            </a:extLst>
          </p:cNvPr>
          <p:cNvGrpSpPr/>
          <p:nvPr/>
        </p:nvGrpSpPr>
        <p:grpSpPr>
          <a:xfrm>
            <a:off x="0" y="196591"/>
            <a:ext cx="12239382" cy="523403"/>
            <a:chOff x="0" y="196591"/>
            <a:chExt cx="12239382" cy="523403"/>
          </a:xfrm>
        </p:grpSpPr>
        <p:pic>
          <p:nvPicPr>
            <p:cNvPr id="48" name="图片 47" descr="图片包含 游戏机, 钟表&#10;&#10;描述已自动生成">
              <a:extLst>
                <a:ext uri="{FF2B5EF4-FFF2-40B4-BE49-F238E27FC236}">
                  <a16:creationId xmlns="" xmlns:a16="http://schemas.microsoft.com/office/drawing/2014/main" id="{D1034E19-7FD7-445A-9385-B5B059223C5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52150" y="196591"/>
              <a:ext cx="1838744" cy="523220"/>
            </a:xfrm>
            <a:prstGeom prst="rect">
              <a:avLst/>
            </a:prstGeom>
          </p:spPr>
        </p:pic>
        <p:grpSp>
          <p:nvGrpSpPr>
            <p:cNvPr id="49" name="组合 48">
              <a:extLst>
                <a:ext uri="{FF2B5EF4-FFF2-40B4-BE49-F238E27FC236}">
                  <a16:creationId xmlns="" xmlns:a16="http://schemas.microsoft.com/office/drawing/2014/main" id="{C66F7897-88B9-4FBC-9891-CFE645C9A4FC}"/>
                </a:ext>
              </a:extLst>
            </p:cNvPr>
            <p:cNvGrpSpPr/>
            <p:nvPr/>
          </p:nvGrpSpPr>
          <p:grpSpPr>
            <a:xfrm>
              <a:off x="401106" y="196591"/>
              <a:ext cx="2878393" cy="523220"/>
              <a:chOff x="401106" y="196591"/>
              <a:chExt cx="2878393" cy="523220"/>
            </a:xfrm>
          </p:grpSpPr>
          <p:sp>
            <p:nvSpPr>
              <p:cNvPr id="68" name="文本框 67">
                <a:extLst>
                  <a:ext uri="{FF2B5EF4-FFF2-40B4-BE49-F238E27FC236}">
                    <a16:creationId xmlns="" xmlns:a16="http://schemas.microsoft.com/office/drawing/2014/main" id="{7ED66AA0-1030-4725-8830-15886F62E299}"/>
                  </a:ext>
                </a:extLst>
              </p:cNvPr>
              <p:cNvSpPr txBox="1"/>
              <p:nvPr/>
            </p:nvSpPr>
            <p:spPr>
              <a:xfrm>
                <a:off x="646027" y="196591"/>
                <a:ext cx="263347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4271ED"/>
                    </a:solidFill>
                    <a:latin typeface="+mj-ea"/>
                    <a:ea typeface="+mj-ea"/>
                  </a:rPr>
                  <a:t>请输入大标题</a:t>
                </a:r>
              </a:p>
            </p:txBody>
          </p:sp>
          <p:grpSp>
            <p:nvGrpSpPr>
              <p:cNvPr id="69" name="组合 68">
                <a:extLst>
                  <a:ext uri="{FF2B5EF4-FFF2-40B4-BE49-F238E27FC236}">
                    <a16:creationId xmlns="" xmlns:a16="http://schemas.microsoft.com/office/drawing/2014/main" id="{2AB3C705-4FA8-4FF2-BB45-2056EA5AE7CA}"/>
                  </a:ext>
                </a:extLst>
              </p:cNvPr>
              <p:cNvGrpSpPr/>
              <p:nvPr/>
            </p:nvGrpSpPr>
            <p:grpSpPr>
              <a:xfrm>
                <a:off x="401106" y="260985"/>
                <a:ext cx="200422" cy="334372"/>
                <a:chOff x="269661" y="296863"/>
                <a:chExt cx="200422" cy="298494"/>
              </a:xfrm>
            </p:grpSpPr>
            <p:sp>
              <p:nvSpPr>
                <p:cNvPr id="71" name="矩形: 圆角 70">
                  <a:extLst>
                    <a:ext uri="{FF2B5EF4-FFF2-40B4-BE49-F238E27FC236}">
                      <a16:creationId xmlns="" xmlns:a16="http://schemas.microsoft.com/office/drawing/2014/main" id="{F07F1C40-92FF-4C97-ADED-B786A68C7C20}"/>
                    </a:ext>
                  </a:extLst>
                </p:cNvPr>
                <p:cNvSpPr/>
                <p:nvPr/>
              </p:nvSpPr>
              <p:spPr>
                <a:xfrm>
                  <a:off x="269661" y="296863"/>
                  <a:ext cx="39815" cy="29849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2" name="矩形: 圆角 71">
                  <a:extLst>
                    <a:ext uri="{FF2B5EF4-FFF2-40B4-BE49-F238E27FC236}">
                      <a16:creationId xmlns="" xmlns:a16="http://schemas.microsoft.com/office/drawing/2014/main" id="{A068B0A9-DD26-4AE8-8F50-0E286E61B2C0}"/>
                    </a:ext>
                  </a:extLst>
                </p:cNvPr>
                <p:cNvSpPr/>
                <p:nvPr/>
              </p:nvSpPr>
              <p:spPr>
                <a:xfrm>
                  <a:off x="353975" y="466567"/>
                  <a:ext cx="31794" cy="12879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lt1">
                        <a:lumMod val="100000"/>
                      </a:schemeClr>
                    </a:solidFill>
                  </a:endParaRPr>
                </a:p>
              </p:txBody>
            </p:sp>
            <p:sp>
              <p:nvSpPr>
                <p:cNvPr id="73" name="矩形: 圆角 72">
                  <a:extLst>
                    <a:ext uri="{FF2B5EF4-FFF2-40B4-BE49-F238E27FC236}">
                      <a16:creationId xmlns="" xmlns:a16="http://schemas.microsoft.com/office/drawing/2014/main" id="{658BB344-9DA9-486A-84EF-19DB9CA8B8CA}"/>
                    </a:ext>
                  </a:extLst>
                </p:cNvPr>
                <p:cNvSpPr/>
                <p:nvPr/>
              </p:nvSpPr>
              <p:spPr>
                <a:xfrm>
                  <a:off x="430268" y="405187"/>
                  <a:ext cx="39815" cy="19017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50" name="组合 49">
              <a:extLst>
                <a:ext uri="{FF2B5EF4-FFF2-40B4-BE49-F238E27FC236}">
                  <a16:creationId xmlns="" xmlns:a16="http://schemas.microsoft.com/office/drawing/2014/main" id="{13DC5B78-6374-4C40-960F-D661DE108884}"/>
                </a:ext>
              </a:extLst>
            </p:cNvPr>
            <p:cNvGrpSpPr/>
            <p:nvPr/>
          </p:nvGrpSpPr>
          <p:grpSpPr>
            <a:xfrm>
              <a:off x="0" y="291751"/>
              <a:ext cx="12239382" cy="428243"/>
              <a:chOff x="0" y="309367"/>
              <a:chExt cx="12239382" cy="428243"/>
            </a:xfrm>
          </p:grpSpPr>
          <p:sp>
            <p:nvSpPr>
              <p:cNvPr id="51" name="矩形: 圆角 50">
                <a:extLst>
                  <a:ext uri="{FF2B5EF4-FFF2-40B4-BE49-F238E27FC236}">
                    <a16:creationId xmlns="" xmlns:a16="http://schemas.microsoft.com/office/drawing/2014/main" id="{E247CB7C-E77E-4FF5-8955-89CC1DDB94CE}"/>
                  </a:ext>
                </a:extLst>
              </p:cNvPr>
              <p:cNvSpPr/>
              <p:nvPr/>
            </p:nvSpPr>
            <p:spPr>
              <a:xfrm>
                <a:off x="12165196" y="309367"/>
                <a:ext cx="74186" cy="295939"/>
              </a:xfrm>
              <a:prstGeom prst="roundRect">
                <a:avLst>
                  <a:gd name="adj" fmla="val 50000"/>
                </a:avLst>
              </a:prstGeom>
              <a:solidFill>
                <a:srgbClr val="4271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2" name="直接连接符 51">
                <a:extLst>
                  <a:ext uri="{FF2B5EF4-FFF2-40B4-BE49-F238E27FC236}">
                    <a16:creationId xmlns="" xmlns:a16="http://schemas.microsoft.com/office/drawing/2014/main" id="{5E3DC0C3-7E31-47C3-A9DE-F962C8473EA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722099"/>
                <a:ext cx="12212578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3" name="组合 52">
                <a:extLst>
                  <a:ext uri="{FF2B5EF4-FFF2-40B4-BE49-F238E27FC236}">
                    <a16:creationId xmlns="" xmlns:a16="http://schemas.microsoft.com/office/drawing/2014/main" id="{4ACB6C24-16FF-4728-A951-80178DA5E648}"/>
                  </a:ext>
                </a:extLst>
              </p:cNvPr>
              <p:cNvGrpSpPr/>
              <p:nvPr/>
            </p:nvGrpSpPr>
            <p:grpSpPr>
              <a:xfrm>
                <a:off x="3588643" y="370686"/>
                <a:ext cx="5014714" cy="246221"/>
                <a:chOff x="4686300" y="405641"/>
                <a:chExt cx="5014714" cy="246221"/>
              </a:xfrm>
            </p:grpSpPr>
            <p:sp>
              <p:nvSpPr>
                <p:cNvPr id="57" name="文本框 56">
                  <a:extLst>
                    <a:ext uri="{FF2B5EF4-FFF2-40B4-BE49-F238E27FC236}">
                      <a16:creationId xmlns="" xmlns:a16="http://schemas.microsoft.com/office/drawing/2014/main" id="{380B8E01-096C-4E45-9E73-43F77038689D}"/>
                    </a:ext>
                  </a:extLst>
                </p:cNvPr>
                <p:cNvSpPr txBox="1"/>
                <p:nvPr/>
              </p:nvSpPr>
              <p:spPr>
                <a:xfrm>
                  <a:off x="468630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7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课题背景</a:t>
                  </a:r>
                </a:p>
              </p:txBody>
            </p:sp>
            <p:sp>
              <p:nvSpPr>
                <p:cNvPr id="58" name="文本框 57">
                  <a:extLst>
                    <a:ext uri="{FF2B5EF4-FFF2-40B4-BE49-F238E27FC236}">
                      <a16:creationId xmlns="" xmlns:a16="http://schemas.microsoft.com/office/drawing/2014/main" id="{0ACCDE04-4EF5-4733-80F0-80F4FEE80B0E}"/>
                    </a:ext>
                  </a:extLst>
                </p:cNvPr>
                <p:cNvSpPr txBox="1"/>
                <p:nvPr/>
              </p:nvSpPr>
              <p:spPr>
                <a:xfrm>
                  <a:off x="552413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rgbClr val="4271ED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课题概述</a:t>
                  </a:r>
                </a:p>
              </p:txBody>
            </p:sp>
            <p:sp>
              <p:nvSpPr>
                <p:cNvPr id="59" name="文本框 58">
                  <a:extLst>
                    <a:ext uri="{FF2B5EF4-FFF2-40B4-BE49-F238E27FC236}">
                      <a16:creationId xmlns="" xmlns:a16="http://schemas.microsoft.com/office/drawing/2014/main" id="{64DC4BB4-253D-462D-91E6-935AB0301F7E}"/>
                    </a:ext>
                  </a:extLst>
                </p:cNvPr>
                <p:cNvSpPr txBox="1"/>
                <p:nvPr/>
              </p:nvSpPr>
              <p:spPr>
                <a:xfrm>
                  <a:off x="636196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研究方法</a:t>
                  </a:r>
                </a:p>
              </p:txBody>
            </p:sp>
            <p:sp>
              <p:nvSpPr>
                <p:cNvPr id="60" name="文本框 59">
                  <a:extLst>
                    <a:ext uri="{FF2B5EF4-FFF2-40B4-BE49-F238E27FC236}">
                      <a16:creationId xmlns="" xmlns:a16="http://schemas.microsoft.com/office/drawing/2014/main" id="{AB37044A-5C33-4CB4-829F-25D7CB86D5E4}"/>
                    </a:ext>
                  </a:extLst>
                </p:cNvPr>
                <p:cNvSpPr txBox="1"/>
                <p:nvPr/>
              </p:nvSpPr>
              <p:spPr>
                <a:xfrm>
                  <a:off x="719979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研究过程</a:t>
                  </a:r>
                </a:p>
              </p:txBody>
            </p:sp>
            <p:sp>
              <p:nvSpPr>
                <p:cNvPr id="61" name="文本框 60">
                  <a:extLst>
                    <a:ext uri="{FF2B5EF4-FFF2-40B4-BE49-F238E27FC236}">
                      <a16:creationId xmlns="" xmlns:a16="http://schemas.microsoft.com/office/drawing/2014/main" id="{DAE64C03-5CE9-4011-B897-F86F8E0311B1}"/>
                    </a:ext>
                  </a:extLst>
                </p:cNvPr>
                <p:cNvSpPr txBox="1"/>
                <p:nvPr/>
              </p:nvSpPr>
              <p:spPr>
                <a:xfrm>
                  <a:off x="803762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结论分析</a:t>
                  </a:r>
                </a:p>
              </p:txBody>
            </p:sp>
            <p:sp>
              <p:nvSpPr>
                <p:cNvPr id="62" name="文本框 61">
                  <a:extLst>
                    <a:ext uri="{FF2B5EF4-FFF2-40B4-BE49-F238E27FC236}">
                      <a16:creationId xmlns="" xmlns:a16="http://schemas.microsoft.com/office/drawing/2014/main" id="{F944CD50-EF0F-4AF3-9F82-D2C1E3C8A811}"/>
                    </a:ext>
                  </a:extLst>
                </p:cNvPr>
                <p:cNvSpPr txBox="1"/>
                <p:nvPr/>
              </p:nvSpPr>
              <p:spPr>
                <a:xfrm>
                  <a:off x="887545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未来规划</a:t>
                  </a:r>
                </a:p>
              </p:txBody>
            </p:sp>
            <p:cxnSp>
              <p:nvCxnSpPr>
                <p:cNvPr id="63" name="直接连接符 62">
                  <a:extLst>
                    <a:ext uri="{FF2B5EF4-FFF2-40B4-BE49-F238E27FC236}">
                      <a16:creationId xmlns="" xmlns:a16="http://schemas.microsoft.com/office/drawing/2014/main" id="{522C0427-4A53-45B9-9899-B783F609089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1799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>
                  <a:extLst>
                    <a:ext uri="{FF2B5EF4-FFF2-40B4-BE49-F238E27FC236}">
                      <a16:creationId xmlns="" xmlns:a16="http://schemas.microsoft.com/office/drawing/2014/main" id="{22577E03-7773-4CB0-8D55-7D7D99E4FF2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35582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直接连接符 64">
                  <a:extLst>
                    <a:ext uri="{FF2B5EF4-FFF2-40B4-BE49-F238E27FC236}">
                      <a16:creationId xmlns="" xmlns:a16="http://schemas.microsoft.com/office/drawing/2014/main" id="{0544A191-BDDC-4BBE-B8E1-593DFD5961F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19365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接连接符 65">
                  <a:extLst>
                    <a:ext uri="{FF2B5EF4-FFF2-40B4-BE49-F238E27FC236}">
                      <a16:creationId xmlns="" xmlns:a16="http://schemas.microsoft.com/office/drawing/2014/main" id="{099D3E60-A123-4F58-BAF0-7908E550310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03148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接连接符 66">
                  <a:extLst>
                    <a:ext uri="{FF2B5EF4-FFF2-40B4-BE49-F238E27FC236}">
                      <a16:creationId xmlns="" xmlns:a16="http://schemas.microsoft.com/office/drawing/2014/main" id="{52BA9C22-871D-4624-B8C0-7525D03013F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6931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56" name="矩形: 圆角 55">
                <a:extLst>
                  <a:ext uri="{FF2B5EF4-FFF2-40B4-BE49-F238E27FC236}">
                    <a16:creationId xmlns="" xmlns:a16="http://schemas.microsoft.com/office/drawing/2014/main" id="{A1B896CD-AC21-49B0-A847-16360972B3AA}"/>
                  </a:ext>
                </a:extLst>
              </p:cNvPr>
              <p:cNvSpPr/>
              <p:nvPr/>
            </p:nvSpPr>
            <p:spPr>
              <a:xfrm rot="5400000">
                <a:off x="4823746" y="484754"/>
                <a:ext cx="31018" cy="474693"/>
              </a:xfrm>
              <a:prstGeom prst="roundRect">
                <a:avLst>
                  <a:gd name="adj" fmla="val 50000"/>
                </a:avLst>
              </a:prstGeom>
              <a:solidFill>
                <a:srgbClr val="4271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A11DB22E-01EC-4AF0-A04D-EE57BB64C9F1}"/>
              </a:ext>
            </a:extLst>
          </p:cNvPr>
          <p:cNvGrpSpPr/>
          <p:nvPr/>
        </p:nvGrpSpPr>
        <p:grpSpPr>
          <a:xfrm>
            <a:off x="9407875" y="1335680"/>
            <a:ext cx="1158523" cy="663874"/>
            <a:chOff x="9510164" y="1254877"/>
            <a:chExt cx="1158523" cy="663874"/>
          </a:xfrm>
        </p:grpSpPr>
        <p:pic>
          <p:nvPicPr>
            <p:cNvPr id="75" name="图片 74">
              <a:extLst>
                <a:ext uri="{FF2B5EF4-FFF2-40B4-BE49-F238E27FC236}">
                  <a16:creationId xmlns="" xmlns:a16="http://schemas.microsoft.com/office/drawing/2014/main" id="{567AE5CE-D885-43D0-8C94-C0CEFB940BE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53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75436" flipH="1">
              <a:off x="9658266" y="1333222"/>
              <a:ext cx="646702" cy="228889"/>
            </a:xfrm>
            <a:prstGeom prst="rect">
              <a:avLst/>
            </a:prstGeom>
            <a:effectLst/>
          </p:spPr>
        </p:pic>
        <p:pic>
          <p:nvPicPr>
            <p:cNvPr id="81" name="图片 80">
              <a:extLst>
                <a:ext uri="{FF2B5EF4-FFF2-40B4-BE49-F238E27FC236}">
                  <a16:creationId xmlns="" xmlns:a16="http://schemas.microsoft.com/office/drawing/2014/main" id="{8FBDCB12-CAAD-4616-B8D0-AE3394EF67D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85016" y="1254877"/>
              <a:ext cx="983671" cy="455957"/>
            </a:xfrm>
            <a:prstGeom prst="rect">
              <a:avLst/>
            </a:prstGeom>
          </p:spPr>
        </p:pic>
        <p:pic>
          <p:nvPicPr>
            <p:cNvPr id="82" name="图片 81">
              <a:extLst>
                <a:ext uri="{FF2B5EF4-FFF2-40B4-BE49-F238E27FC236}">
                  <a16:creationId xmlns="" xmlns:a16="http://schemas.microsoft.com/office/drawing/2014/main" id="{B9A89E10-1526-4F92-B08F-E5FE9DC1A84E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10164" y="1462794"/>
              <a:ext cx="983671" cy="455957"/>
            </a:xfrm>
            <a:prstGeom prst="rect">
              <a:avLst/>
            </a:prstGeom>
          </p:spPr>
        </p:pic>
      </p:grpSp>
      <p:pic>
        <p:nvPicPr>
          <p:cNvPr id="85" name="图片 84">
            <a:extLst>
              <a:ext uri="{FF2B5EF4-FFF2-40B4-BE49-F238E27FC236}">
                <a16:creationId xmlns="" xmlns:a16="http://schemas.microsoft.com/office/drawing/2014/main" id="{2AFD96EA-4DA9-4395-9BE3-0AB1787EE80F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3401" y="1535195"/>
            <a:ext cx="2230406" cy="1033851"/>
          </a:xfrm>
          <a:prstGeom prst="rect">
            <a:avLst/>
          </a:prstGeom>
        </p:spPr>
      </p:pic>
      <p:pic>
        <p:nvPicPr>
          <p:cNvPr id="89" name="图片 88">
            <a:extLst>
              <a:ext uri="{FF2B5EF4-FFF2-40B4-BE49-F238E27FC236}">
                <a16:creationId xmlns="" xmlns:a16="http://schemas.microsoft.com/office/drawing/2014/main" id="{B5ABBFC4-3EE1-4534-821D-0146D26BACF9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69528" y="1596860"/>
            <a:ext cx="2230406" cy="1033851"/>
          </a:xfrm>
          <a:prstGeom prst="rect">
            <a:avLst/>
          </a:prstGeom>
        </p:spPr>
      </p:pic>
      <p:pic>
        <p:nvPicPr>
          <p:cNvPr id="90" name="图片 89">
            <a:extLst>
              <a:ext uri="{FF2B5EF4-FFF2-40B4-BE49-F238E27FC236}">
                <a16:creationId xmlns="" xmlns:a16="http://schemas.microsoft.com/office/drawing/2014/main" id="{E6553385-1D6C-4189-8F34-41271D79E083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1648" y="1308025"/>
            <a:ext cx="2230406" cy="1033851"/>
          </a:xfrm>
          <a:prstGeom prst="rect">
            <a:avLst/>
          </a:prstGeom>
        </p:spPr>
      </p:pic>
      <p:grpSp>
        <p:nvGrpSpPr>
          <p:cNvPr id="107" name="组合 106">
            <a:extLst>
              <a:ext uri="{FF2B5EF4-FFF2-40B4-BE49-F238E27FC236}">
                <a16:creationId xmlns="" xmlns:a16="http://schemas.microsoft.com/office/drawing/2014/main" id="{B715D681-334A-4EE0-A965-A4B1E24F9B7F}"/>
              </a:ext>
            </a:extLst>
          </p:cNvPr>
          <p:cNvGrpSpPr/>
          <p:nvPr/>
        </p:nvGrpSpPr>
        <p:grpSpPr>
          <a:xfrm flipH="1">
            <a:off x="1463395" y="1335680"/>
            <a:ext cx="1158523" cy="663874"/>
            <a:chOff x="9510164" y="1254877"/>
            <a:chExt cx="1158523" cy="663874"/>
          </a:xfrm>
        </p:grpSpPr>
        <p:pic>
          <p:nvPicPr>
            <p:cNvPr id="108" name="图片 107">
              <a:extLst>
                <a:ext uri="{FF2B5EF4-FFF2-40B4-BE49-F238E27FC236}">
                  <a16:creationId xmlns="" xmlns:a16="http://schemas.microsoft.com/office/drawing/2014/main" id="{C6C95C48-F6B5-40DE-B014-5E942EC83FD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53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075436" flipH="1">
              <a:off x="9658266" y="1333222"/>
              <a:ext cx="646702" cy="228889"/>
            </a:xfrm>
            <a:prstGeom prst="rect">
              <a:avLst/>
            </a:prstGeom>
            <a:effectLst/>
          </p:spPr>
        </p:pic>
        <p:pic>
          <p:nvPicPr>
            <p:cNvPr id="109" name="图片 108">
              <a:extLst>
                <a:ext uri="{FF2B5EF4-FFF2-40B4-BE49-F238E27FC236}">
                  <a16:creationId xmlns="" xmlns:a16="http://schemas.microsoft.com/office/drawing/2014/main" id="{245F6274-6459-41AD-905A-55347D8EDB2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685016" y="1254877"/>
              <a:ext cx="983671" cy="455957"/>
            </a:xfrm>
            <a:prstGeom prst="rect">
              <a:avLst/>
            </a:prstGeom>
          </p:spPr>
        </p:pic>
        <p:pic>
          <p:nvPicPr>
            <p:cNvPr id="110" name="图片 109">
              <a:extLst>
                <a:ext uri="{FF2B5EF4-FFF2-40B4-BE49-F238E27FC236}">
                  <a16:creationId xmlns="" xmlns:a16="http://schemas.microsoft.com/office/drawing/2014/main" id="{5F2EDC1C-4C55-4FDB-ACFC-9F8B7D706A0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10164" y="1462794"/>
              <a:ext cx="983671" cy="45595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35884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EEE">
            <a:alpha val="2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: 圆角 7">
            <a:extLst>
              <a:ext uri="{FF2B5EF4-FFF2-40B4-BE49-F238E27FC236}">
                <a16:creationId xmlns="" xmlns:a16="http://schemas.microsoft.com/office/drawing/2014/main" id="{47642988-DF47-4601-886C-12C80210844B}"/>
              </a:ext>
            </a:extLst>
          </p:cNvPr>
          <p:cNvSpPr/>
          <p:nvPr/>
        </p:nvSpPr>
        <p:spPr>
          <a:xfrm>
            <a:off x="0" y="-2266228"/>
            <a:ext cx="2951544" cy="4519914"/>
          </a:xfrm>
          <a:prstGeom prst="roundRect">
            <a:avLst>
              <a:gd name="adj" fmla="val 2157"/>
            </a:avLst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74852013-D7F3-45BC-8197-6C9ADE93B90B}"/>
              </a:ext>
            </a:extLst>
          </p:cNvPr>
          <p:cNvGrpSpPr/>
          <p:nvPr/>
        </p:nvGrpSpPr>
        <p:grpSpPr>
          <a:xfrm>
            <a:off x="-61714" y="2352599"/>
            <a:ext cx="3074972" cy="4519914"/>
            <a:chOff x="-61714" y="3018407"/>
            <a:chExt cx="3074972" cy="4519914"/>
          </a:xfrm>
        </p:grpSpPr>
        <p:sp>
          <p:nvSpPr>
            <p:cNvPr id="4" name="矩形: 圆角 3">
              <a:extLst>
                <a:ext uri="{FF2B5EF4-FFF2-40B4-BE49-F238E27FC236}">
                  <a16:creationId xmlns="" xmlns:a16="http://schemas.microsoft.com/office/drawing/2014/main" id="{74F1A76C-B648-44BF-BA7F-7FBA576BC021}"/>
                </a:ext>
              </a:extLst>
            </p:cNvPr>
            <p:cNvSpPr/>
            <p:nvPr/>
          </p:nvSpPr>
          <p:spPr>
            <a:xfrm>
              <a:off x="0" y="3018407"/>
              <a:ext cx="2951544" cy="4519914"/>
            </a:xfrm>
            <a:prstGeom prst="roundRect">
              <a:avLst>
                <a:gd name="adj" fmla="val 2157"/>
              </a:avLst>
            </a:prstGeom>
            <a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l="1" b="5782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="" xmlns:a16="http://schemas.microsoft.com/office/drawing/2014/main" id="{D62D9E09-DDE1-4AC5-88F9-B5A4AF0CF0D6}"/>
                </a:ext>
              </a:extLst>
            </p:cNvPr>
            <p:cNvSpPr/>
            <p:nvPr/>
          </p:nvSpPr>
          <p:spPr>
            <a:xfrm>
              <a:off x="0" y="4648121"/>
              <a:ext cx="2951544" cy="2835218"/>
            </a:xfrm>
            <a:custGeom>
              <a:avLst/>
              <a:gdLst>
                <a:gd name="connsiteX0" fmla="*/ 2951544 w 2951544"/>
                <a:gd name="connsiteY0" fmla="*/ 0 h 2835218"/>
                <a:gd name="connsiteX1" fmla="*/ 2951544 w 2951544"/>
                <a:gd name="connsiteY1" fmla="*/ 2771553 h 2835218"/>
                <a:gd name="connsiteX2" fmla="*/ 2887879 w 2951544"/>
                <a:gd name="connsiteY2" fmla="*/ 2835218 h 2835218"/>
                <a:gd name="connsiteX3" fmla="*/ 63665 w 2951544"/>
                <a:gd name="connsiteY3" fmla="*/ 2835218 h 2835218"/>
                <a:gd name="connsiteX4" fmla="*/ 0 w 2951544"/>
                <a:gd name="connsiteY4" fmla="*/ 2771553 h 2835218"/>
                <a:gd name="connsiteX5" fmla="*/ 0 w 2951544"/>
                <a:gd name="connsiteY5" fmla="*/ 7749 h 2835218"/>
                <a:gd name="connsiteX6" fmla="*/ 64891 w 2951544"/>
                <a:gd name="connsiteY6" fmla="*/ 74721 h 2835218"/>
                <a:gd name="connsiteX7" fmla="*/ 426443 w 2951544"/>
                <a:gd name="connsiteY7" fmla="*/ 212167 h 2835218"/>
                <a:gd name="connsiteX8" fmla="*/ 2525102 w 2951544"/>
                <a:gd name="connsiteY8" fmla="*/ 212167 h 2835218"/>
                <a:gd name="connsiteX9" fmla="*/ 2875579 w 2951544"/>
                <a:gd name="connsiteY9" fmla="*/ 80259 h 2835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51544" h="2835218">
                  <a:moveTo>
                    <a:pt x="2951544" y="0"/>
                  </a:moveTo>
                  <a:lnTo>
                    <a:pt x="2951544" y="2771553"/>
                  </a:lnTo>
                  <a:cubicBezTo>
                    <a:pt x="2951544" y="2806714"/>
                    <a:pt x="2923040" y="2835218"/>
                    <a:pt x="2887879" y="2835218"/>
                  </a:cubicBezTo>
                  <a:lnTo>
                    <a:pt x="63665" y="2835218"/>
                  </a:lnTo>
                  <a:cubicBezTo>
                    <a:pt x="28504" y="2835218"/>
                    <a:pt x="0" y="2806714"/>
                    <a:pt x="0" y="2771553"/>
                  </a:cubicBezTo>
                  <a:lnTo>
                    <a:pt x="0" y="7749"/>
                  </a:lnTo>
                  <a:lnTo>
                    <a:pt x="64891" y="74721"/>
                  </a:lnTo>
                  <a:cubicBezTo>
                    <a:pt x="171250" y="152602"/>
                    <a:pt x="340692" y="212167"/>
                    <a:pt x="426443" y="212167"/>
                  </a:cubicBezTo>
                  <a:lnTo>
                    <a:pt x="2525102" y="212167"/>
                  </a:lnTo>
                  <a:cubicBezTo>
                    <a:pt x="2610853" y="212167"/>
                    <a:pt x="2773732" y="155884"/>
                    <a:pt x="2875579" y="80259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  <a:effectLst>
              <a:outerShdw blurRad="228600" dist="38100" dir="16200000" rotWithShape="0">
                <a:schemeClr val="bg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="" xmlns:a16="http://schemas.microsoft.com/office/drawing/2014/main" id="{B774A7C2-C680-4B1F-ADBF-D9DE303B8F2D}"/>
                </a:ext>
              </a:extLst>
            </p:cNvPr>
            <p:cNvSpPr/>
            <p:nvPr/>
          </p:nvSpPr>
          <p:spPr>
            <a:xfrm>
              <a:off x="0" y="4703103"/>
              <a:ext cx="2951544" cy="2835218"/>
            </a:xfrm>
            <a:custGeom>
              <a:avLst/>
              <a:gdLst>
                <a:gd name="connsiteX0" fmla="*/ 2951544 w 2951544"/>
                <a:gd name="connsiteY0" fmla="*/ 0 h 2835218"/>
                <a:gd name="connsiteX1" fmla="*/ 2951544 w 2951544"/>
                <a:gd name="connsiteY1" fmla="*/ 2771553 h 2835218"/>
                <a:gd name="connsiteX2" fmla="*/ 2887879 w 2951544"/>
                <a:gd name="connsiteY2" fmla="*/ 2835218 h 2835218"/>
                <a:gd name="connsiteX3" fmla="*/ 63665 w 2951544"/>
                <a:gd name="connsiteY3" fmla="*/ 2835218 h 2835218"/>
                <a:gd name="connsiteX4" fmla="*/ 0 w 2951544"/>
                <a:gd name="connsiteY4" fmla="*/ 2771553 h 2835218"/>
                <a:gd name="connsiteX5" fmla="*/ 0 w 2951544"/>
                <a:gd name="connsiteY5" fmla="*/ 7749 h 2835218"/>
                <a:gd name="connsiteX6" fmla="*/ 64891 w 2951544"/>
                <a:gd name="connsiteY6" fmla="*/ 74721 h 2835218"/>
                <a:gd name="connsiteX7" fmla="*/ 426443 w 2951544"/>
                <a:gd name="connsiteY7" fmla="*/ 212167 h 2835218"/>
                <a:gd name="connsiteX8" fmla="*/ 2525102 w 2951544"/>
                <a:gd name="connsiteY8" fmla="*/ 212167 h 2835218"/>
                <a:gd name="connsiteX9" fmla="*/ 2875579 w 2951544"/>
                <a:gd name="connsiteY9" fmla="*/ 80259 h 2835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51544" h="2835218">
                  <a:moveTo>
                    <a:pt x="2951544" y="0"/>
                  </a:moveTo>
                  <a:lnTo>
                    <a:pt x="2951544" y="2771553"/>
                  </a:lnTo>
                  <a:cubicBezTo>
                    <a:pt x="2951544" y="2806714"/>
                    <a:pt x="2923040" y="2835218"/>
                    <a:pt x="2887879" y="2835218"/>
                  </a:cubicBezTo>
                  <a:lnTo>
                    <a:pt x="63665" y="2835218"/>
                  </a:lnTo>
                  <a:cubicBezTo>
                    <a:pt x="28504" y="2835218"/>
                    <a:pt x="0" y="2806714"/>
                    <a:pt x="0" y="2771553"/>
                  </a:cubicBezTo>
                  <a:lnTo>
                    <a:pt x="0" y="7749"/>
                  </a:lnTo>
                  <a:lnTo>
                    <a:pt x="64891" y="74721"/>
                  </a:lnTo>
                  <a:cubicBezTo>
                    <a:pt x="171250" y="152602"/>
                    <a:pt x="340692" y="212167"/>
                    <a:pt x="426443" y="212167"/>
                  </a:cubicBezTo>
                  <a:lnTo>
                    <a:pt x="2525102" y="212167"/>
                  </a:lnTo>
                  <a:cubicBezTo>
                    <a:pt x="2610853" y="212167"/>
                    <a:pt x="2773732" y="155884"/>
                    <a:pt x="2875579" y="80259"/>
                  </a:cubicBezTo>
                  <a:close/>
                </a:path>
              </a:pathLst>
            </a:custGeom>
            <a:solidFill>
              <a:srgbClr val="4271ED"/>
            </a:solidFill>
            <a:ln>
              <a:noFill/>
            </a:ln>
            <a:effectLst>
              <a:outerShdw blurRad="228600" dist="38100" dir="16200000" rotWithShape="0">
                <a:schemeClr val="bg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="" xmlns:a16="http://schemas.microsoft.com/office/drawing/2014/main" id="{D61C90E2-BA7E-45D0-9220-ECE80FCC04AC}"/>
                </a:ext>
              </a:extLst>
            </p:cNvPr>
            <p:cNvSpPr txBox="1"/>
            <p:nvPr/>
          </p:nvSpPr>
          <p:spPr>
            <a:xfrm>
              <a:off x="315008" y="5674244"/>
              <a:ext cx="232152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>
                      <a:alpha val="6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Please enter a headline here</a:t>
              </a:r>
              <a:endParaRPr lang="zh-CN" altLang="en-US" sz="1100" dirty="0">
                <a:solidFill>
                  <a:schemeClr val="bg1">
                    <a:alpha val="6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="" xmlns:a16="http://schemas.microsoft.com/office/drawing/2014/main" id="{AA750EA8-C159-4E4A-B373-90604DB1992D}"/>
                </a:ext>
              </a:extLst>
            </p:cNvPr>
            <p:cNvSpPr txBox="1"/>
            <p:nvPr/>
          </p:nvSpPr>
          <p:spPr>
            <a:xfrm>
              <a:off x="-61714" y="5329566"/>
              <a:ext cx="30749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请在此输入小标题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="" xmlns:a16="http://schemas.microsoft.com/office/drawing/2014/main" id="{225439BB-9BA7-4372-A50F-FE8B90F6E079}"/>
                </a:ext>
              </a:extLst>
            </p:cNvPr>
            <p:cNvSpPr txBox="1"/>
            <p:nvPr/>
          </p:nvSpPr>
          <p:spPr>
            <a:xfrm>
              <a:off x="410542" y="6267933"/>
              <a:ext cx="1986658" cy="734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alpha val="6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温馨提醒，在此输入正文</a:t>
              </a:r>
              <a:endParaRPr lang="en-US" altLang="zh-CN" sz="1100" dirty="0">
                <a:solidFill>
                  <a:schemeClr val="bg1">
                    <a:alpha val="6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alpha val="6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这里适合四段内容，而且是小段文字</a:t>
              </a:r>
            </a:p>
          </p:txBody>
        </p:sp>
        <p:cxnSp>
          <p:nvCxnSpPr>
            <p:cNvPr id="56" name="直接连接符 55">
              <a:extLst>
                <a:ext uri="{FF2B5EF4-FFF2-40B4-BE49-F238E27FC236}">
                  <a16:creationId xmlns="" xmlns:a16="http://schemas.microsoft.com/office/drawing/2014/main" id="{4C48D1C0-C9B7-4A91-8D05-BB2C0C2B8303}"/>
                </a:ext>
              </a:extLst>
            </p:cNvPr>
            <p:cNvCxnSpPr>
              <a:cxnSpLocks/>
            </p:cNvCxnSpPr>
            <p:nvPr/>
          </p:nvCxnSpPr>
          <p:spPr>
            <a:xfrm>
              <a:off x="1245775" y="6102440"/>
              <a:ext cx="459994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508A3F1E-D7D1-48D8-B7EE-BC2CD4184042}"/>
              </a:ext>
            </a:extLst>
          </p:cNvPr>
          <p:cNvSpPr/>
          <p:nvPr/>
        </p:nvSpPr>
        <p:spPr>
          <a:xfrm>
            <a:off x="3088828" y="-2653210"/>
            <a:ext cx="2951544" cy="4519914"/>
          </a:xfrm>
          <a:prstGeom prst="roundRect">
            <a:avLst>
              <a:gd name="adj" fmla="val 2157"/>
            </a:avLst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621DA17C-7580-48D0-95B0-C1CCF1A602DA}"/>
              </a:ext>
            </a:extLst>
          </p:cNvPr>
          <p:cNvGrpSpPr/>
          <p:nvPr/>
        </p:nvGrpSpPr>
        <p:grpSpPr>
          <a:xfrm>
            <a:off x="3022615" y="1961519"/>
            <a:ext cx="3074972" cy="4525731"/>
            <a:chOff x="3022036" y="2383213"/>
            <a:chExt cx="3074972" cy="4525731"/>
          </a:xfrm>
        </p:grpSpPr>
        <p:sp>
          <p:nvSpPr>
            <p:cNvPr id="5" name="矩形: 圆角 4">
              <a:extLst>
                <a:ext uri="{FF2B5EF4-FFF2-40B4-BE49-F238E27FC236}">
                  <a16:creationId xmlns="" xmlns:a16="http://schemas.microsoft.com/office/drawing/2014/main" id="{65932DB7-D876-4032-B789-2A82B459B2C4}"/>
                </a:ext>
              </a:extLst>
            </p:cNvPr>
            <p:cNvSpPr/>
            <p:nvPr/>
          </p:nvSpPr>
          <p:spPr>
            <a:xfrm>
              <a:off x="3089862" y="2383213"/>
              <a:ext cx="2951544" cy="4519914"/>
            </a:xfrm>
            <a:prstGeom prst="roundRect">
              <a:avLst>
                <a:gd name="adj" fmla="val 2157"/>
              </a:avLst>
            </a:prstGeom>
            <a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b="55793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="" xmlns:a16="http://schemas.microsoft.com/office/drawing/2014/main" id="{E65AB934-4723-4866-9F1F-F141AEB9EF8A}"/>
                </a:ext>
              </a:extLst>
            </p:cNvPr>
            <p:cNvSpPr/>
            <p:nvPr/>
          </p:nvSpPr>
          <p:spPr>
            <a:xfrm>
              <a:off x="3088828" y="4033398"/>
              <a:ext cx="2951544" cy="2835218"/>
            </a:xfrm>
            <a:custGeom>
              <a:avLst/>
              <a:gdLst>
                <a:gd name="connsiteX0" fmla="*/ 2951544 w 2951544"/>
                <a:gd name="connsiteY0" fmla="*/ 0 h 2835218"/>
                <a:gd name="connsiteX1" fmla="*/ 2951544 w 2951544"/>
                <a:gd name="connsiteY1" fmla="*/ 2771553 h 2835218"/>
                <a:gd name="connsiteX2" fmla="*/ 2887879 w 2951544"/>
                <a:gd name="connsiteY2" fmla="*/ 2835218 h 2835218"/>
                <a:gd name="connsiteX3" fmla="*/ 63665 w 2951544"/>
                <a:gd name="connsiteY3" fmla="*/ 2835218 h 2835218"/>
                <a:gd name="connsiteX4" fmla="*/ 0 w 2951544"/>
                <a:gd name="connsiteY4" fmla="*/ 2771553 h 2835218"/>
                <a:gd name="connsiteX5" fmla="*/ 0 w 2951544"/>
                <a:gd name="connsiteY5" fmla="*/ 7749 h 2835218"/>
                <a:gd name="connsiteX6" fmla="*/ 64891 w 2951544"/>
                <a:gd name="connsiteY6" fmla="*/ 74721 h 2835218"/>
                <a:gd name="connsiteX7" fmla="*/ 426443 w 2951544"/>
                <a:gd name="connsiteY7" fmla="*/ 212167 h 2835218"/>
                <a:gd name="connsiteX8" fmla="*/ 2525102 w 2951544"/>
                <a:gd name="connsiteY8" fmla="*/ 212167 h 2835218"/>
                <a:gd name="connsiteX9" fmla="*/ 2875579 w 2951544"/>
                <a:gd name="connsiteY9" fmla="*/ 80259 h 2835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51544" h="2835218">
                  <a:moveTo>
                    <a:pt x="2951544" y="0"/>
                  </a:moveTo>
                  <a:lnTo>
                    <a:pt x="2951544" y="2771553"/>
                  </a:lnTo>
                  <a:cubicBezTo>
                    <a:pt x="2951544" y="2806714"/>
                    <a:pt x="2923040" y="2835218"/>
                    <a:pt x="2887879" y="2835218"/>
                  </a:cubicBezTo>
                  <a:lnTo>
                    <a:pt x="63665" y="2835218"/>
                  </a:lnTo>
                  <a:cubicBezTo>
                    <a:pt x="28504" y="2835218"/>
                    <a:pt x="0" y="2806714"/>
                    <a:pt x="0" y="2771553"/>
                  </a:cubicBezTo>
                  <a:lnTo>
                    <a:pt x="0" y="7749"/>
                  </a:lnTo>
                  <a:lnTo>
                    <a:pt x="64891" y="74721"/>
                  </a:lnTo>
                  <a:cubicBezTo>
                    <a:pt x="171250" y="152602"/>
                    <a:pt x="340692" y="212167"/>
                    <a:pt x="426443" y="212167"/>
                  </a:cubicBezTo>
                  <a:lnTo>
                    <a:pt x="2525102" y="212167"/>
                  </a:lnTo>
                  <a:cubicBezTo>
                    <a:pt x="2610853" y="212167"/>
                    <a:pt x="2773732" y="155884"/>
                    <a:pt x="2875579" y="80259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  <a:effectLst>
              <a:outerShdw blurRad="228600" dist="38100" dir="16200000" rotWithShape="0">
                <a:schemeClr val="bg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="" xmlns:a16="http://schemas.microsoft.com/office/drawing/2014/main" id="{9A0DDCE5-E973-4C9F-BAF4-55A74C2717F6}"/>
                </a:ext>
              </a:extLst>
            </p:cNvPr>
            <p:cNvSpPr/>
            <p:nvPr/>
          </p:nvSpPr>
          <p:spPr>
            <a:xfrm>
              <a:off x="3088828" y="4073726"/>
              <a:ext cx="2951544" cy="2835218"/>
            </a:xfrm>
            <a:custGeom>
              <a:avLst/>
              <a:gdLst>
                <a:gd name="connsiteX0" fmla="*/ 2951544 w 2951544"/>
                <a:gd name="connsiteY0" fmla="*/ 0 h 2835218"/>
                <a:gd name="connsiteX1" fmla="*/ 2951544 w 2951544"/>
                <a:gd name="connsiteY1" fmla="*/ 2771553 h 2835218"/>
                <a:gd name="connsiteX2" fmla="*/ 2887879 w 2951544"/>
                <a:gd name="connsiteY2" fmla="*/ 2835218 h 2835218"/>
                <a:gd name="connsiteX3" fmla="*/ 63665 w 2951544"/>
                <a:gd name="connsiteY3" fmla="*/ 2835218 h 2835218"/>
                <a:gd name="connsiteX4" fmla="*/ 0 w 2951544"/>
                <a:gd name="connsiteY4" fmla="*/ 2771553 h 2835218"/>
                <a:gd name="connsiteX5" fmla="*/ 0 w 2951544"/>
                <a:gd name="connsiteY5" fmla="*/ 7749 h 2835218"/>
                <a:gd name="connsiteX6" fmla="*/ 64891 w 2951544"/>
                <a:gd name="connsiteY6" fmla="*/ 74721 h 2835218"/>
                <a:gd name="connsiteX7" fmla="*/ 426443 w 2951544"/>
                <a:gd name="connsiteY7" fmla="*/ 212167 h 2835218"/>
                <a:gd name="connsiteX8" fmla="*/ 2525102 w 2951544"/>
                <a:gd name="connsiteY8" fmla="*/ 212167 h 2835218"/>
                <a:gd name="connsiteX9" fmla="*/ 2875579 w 2951544"/>
                <a:gd name="connsiteY9" fmla="*/ 80259 h 2835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51544" h="2835218">
                  <a:moveTo>
                    <a:pt x="2951544" y="0"/>
                  </a:moveTo>
                  <a:lnTo>
                    <a:pt x="2951544" y="2771553"/>
                  </a:lnTo>
                  <a:cubicBezTo>
                    <a:pt x="2951544" y="2806714"/>
                    <a:pt x="2923040" y="2835218"/>
                    <a:pt x="2887879" y="2835218"/>
                  </a:cubicBezTo>
                  <a:lnTo>
                    <a:pt x="63665" y="2835218"/>
                  </a:lnTo>
                  <a:cubicBezTo>
                    <a:pt x="28504" y="2835218"/>
                    <a:pt x="0" y="2806714"/>
                    <a:pt x="0" y="2771553"/>
                  </a:cubicBezTo>
                  <a:lnTo>
                    <a:pt x="0" y="7749"/>
                  </a:lnTo>
                  <a:lnTo>
                    <a:pt x="64891" y="74721"/>
                  </a:lnTo>
                  <a:cubicBezTo>
                    <a:pt x="171250" y="152602"/>
                    <a:pt x="340692" y="212167"/>
                    <a:pt x="426443" y="212167"/>
                  </a:cubicBezTo>
                  <a:lnTo>
                    <a:pt x="2525102" y="212167"/>
                  </a:lnTo>
                  <a:cubicBezTo>
                    <a:pt x="2610853" y="212167"/>
                    <a:pt x="2773732" y="155884"/>
                    <a:pt x="2875579" y="80259"/>
                  </a:cubicBezTo>
                  <a:close/>
                </a:path>
              </a:pathLst>
            </a:custGeom>
            <a:solidFill>
              <a:srgbClr val="4271ED"/>
            </a:solidFill>
            <a:ln>
              <a:noFill/>
            </a:ln>
            <a:effectLst>
              <a:outerShdw blurRad="228600" dist="38100" dir="16200000" rotWithShape="0">
                <a:schemeClr val="bg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7" name="文本框 56">
              <a:extLst>
                <a:ext uri="{FF2B5EF4-FFF2-40B4-BE49-F238E27FC236}">
                  <a16:creationId xmlns="" xmlns:a16="http://schemas.microsoft.com/office/drawing/2014/main" id="{C8AE34B9-3B9B-489C-8B01-B01A2D37188A}"/>
                </a:ext>
              </a:extLst>
            </p:cNvPr>
            <p:cNvSpPr txBox="1"/>
            <p:nvPr/>
          </p:nvSpPr>
          <p:spPr>
            <a:xfrm>
              <a:off x="3398758" y="5041961"/>
              <a:ext cx="232152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>
                      <a:alpha val="6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Please enter a headline here</a:t>
              </a:r>
              <a:endParaRPr lang="zh-CN" altLang="en-US" sz="1100" dirty="0">
                <a:solidFill>
                  <a:schemeClr val="bg1">
                    <a:alpha val="6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8" name="文本框 57">
              <a:extLst>
                <a:ext uri="{FF2B5EF4-FFF2-40B4-BE49-F238E27FC236}">
                  <a16:creationId xmlns="" xmlns:a16="http://schemas.microsoft.com/office/drawing/2014/main" id="{4341A3F4-4199-42F8-9BD2-AD5990674501}"/>
                </a:ext>
              </a:extLst>
            </p:cNvPr>
            <p:cNvSpPr txBox="1"/>
            <p:nvPr/>
          </p:nvSpPr>
          <p:spPr>
            <a:xfrm>
              <a:off x="3022036" y="4697283"/>
              <a:ext cx="30749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请在此输入小标题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="" xmlns:a16="http://schemas.microsoft.com/office/drawing/2014/main" id="{509DF221-1C98-4111-940F-B46220780A8B}"/>
                </a:ext>
              </a:extLst>
            </p:cNvPr>
            <p:cNvSpPr txBox="1"/>
            <p:nvPr/>
          </p:nvSpPr>
          <p:spPr>
            <a:xfrm>
              <a:off x="3543844" y="5656309"/>
              <a:ext cx="1951178" cy="734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alpha val="6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温馨提醒，在此输入正文</a:t>
              </a:r>
              <a:endParaRPr lang="en-US" altLang="zh-CN" sz="1100" dirty="0">
                <a:solidFill>
                  <a:schemeClr val="bg1">
                    <a:alpha val="6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alpha val="6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这里适合四段内容，而且是小段文字</a:t>
              </a:r>
            </a:p>
          </p:txBody>
        </p:sp>
        <p:cxnSp>
          <p:nvCxnSpPr>
            <p:cNvPr id="60" name="直接连接符 59">
              <a:extLst>
                <a:ext uri="{FF2B5EF4-FFF2-40B4-BE49-F238E27FC236}">
                  <a16:creationId xmlns="" xmlns:a16="http://schemas.microsoft.com/office/drawing/2014/main" id="{A8F21B7B-62D4-4C24-BF9D-C7CAF47DC7E6}"/>
                </a:ext>
              </a:extLst>
            </p:cNvPr>
            <p:cNvCxnSpPr>
              <a:cxnSpLocks/>
            </p:cNvCxnSpPr>
            <p:nvPr/>
          </p:nvCxnSpPr>
          <p:spPr>
            <a:xfrm>
              <a:off x="4329525" y="5470157"/>
              <a:ext cx="459994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: 圆角 9">
            <a:extLst>
              <a:ext uri="{FF2B5EF4-FFF2-40B4-BE49-F238E27FC236}">
                <a16:creationId xmlns="" xmlns:a16="http://schemas.microsoft.com/office/drawing/2014/main" id="{928D361A-C866-4019-8990-8BD6D7D886F8}"/>
              </a:ext>
            </a:extLst>
          </p:cNvPr>
          <p:cNvSpPr/>
          <p:nvPr/>
        </p:nvSpPr>
        <p:spPr>
          <a:xfrm>
            <a:off x="6167500" y="-3043346"/>
            <a:ext cx="2951544" cy="4519914"/>
          </a:xfrm>
          <a:prstGeom prst="roundRect">
            <a:avLst>
              <a:gd name="adj" fmla="val 2157"/>
            </a:avLst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B6945A89-0223-4668-94F4-BCC6E3EC5BBC}"/>
              </a:ext>
            </a:extLst>
          </p:cNvPr>
          <p:cNvGrpSpPr/>
          <p:nvPr/>
        </p:nvGrpSpPr>
        <p:grpSpPr>
          <a:xfrm>
            <a:off x="6105786" y="1576257"/>
            <a:ext cx="3074972" cy="4519914"/>
            <a:chOff x="6105786" y="1748019"/>
            <a:chExt cx="3074972" cy="4519914"/>
          </a:xfrm>
        </p:grpSpPr>
        <p:sp>
          <p:nvSpPr>
            <p:cNvPr id="6" name="矩形: 圆角 5">
              <a:extLst>
                <a:ext uri="{FF2B5EF4-FFF2-40B4-BE49-F238E27FC236}">
                  <a16:creationId xmlns="" xmlns:a16="http://schemas.microsoft.com/office/drawing/2014/main" id="{0457B38D-8C96-40F3-97FB-84EF8B0715D9}"/>
                </a:ext>
              </a:extLst>
            </p:cNvPr>
            <p:cNvSpPr/>
            <p:nvPr/>
          </p:nvSpPr>
          <p:spPr>
            <a:xfrm>
              <a:off x="6161151" y="1748019"/>
              <a:ext cx="2951544" cy="4519914"/>
            </a:xfrm>
            <a:prstGeom prst="roundRect">
              <a:avLst>
                <a:gd name="adj" fmla="val 2157"/>
              </a:avLst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b="5754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="" xmlns:a16="http://schemas.microsoft.com/office/drawing/2014/main" id="{4C628088-D55B-424B-BCFC-6F8029CB67D4}"/>
                </a:ext>
              </a:extLst>
            </p:cNvPr>
            <p:cNvSpPr/>
            <p:nvPr/>
          </p:nvSpPr>
          <p:spPr>
            <a:xfrm>
              <a:off x="6161151" y="3389599"/>
              <a:ext cx="2951544" cy="2835218"/>
            </a:xfrm>
            <a:custGeom>
              <a:avLst/>
              <a:gdLst>
                <a:gd name="connsiteX0" fmla="*/ 2951544 w 2951544"/>
                <a:gd name="connsiteY0" fmla="*/ 0 h 2835218"/>
                <a:gd name="connsiteX1" fmla="*/ 2951544 w 2951544"/>
                <a:gd name="connsiteY1" fmla="*/ 2771553 h 2835218"/>
                <a:gd name="connsiteX2" fmla="*/ 2887879 w 2951544"/>
                <a:gd name="connsiteY2" fmla="*/ 2835218 h 2835218"/>
                <a:gd name="connsiteX3" fmla="*/ 63665 w 2951544"/>
                <a:gd name="connsiteY3" fmla="*/ 2835218 h 2835218"/>
                <a:gd name="connsiteX4" fmla="*/ 0 w 2951544"/>
                <a:gd name="connsiteY4" fmla="*/ 2771553 h 2835218"/>
                <a:gd name="connsiteX5" fmla="*/ 0 w 2951544"/>
                <a:gd name="connsiteY5" fmla="*/ 7749 h 2835218"/>
                <a:gd name="connsiteX6" fmla="*/ 64891 w 2951544"/>
                <a:gd name="connsiteY6" fmla="*/ 74721 h 2835218"/>
                <a:gd name="connsiteX7" fmla="*/ 426443 w 2951544"/>
                <a:gd name="connsiteY7" fmla="*/ 212167 h 2835218"/>
                <a:gd name="connsiteX8" fmla="*/ 2525102 w 2951544"/>
                <a:gd name="connsiteY8" fmla="*/ 212167 h 2835218"/>
                <a:gd name="connsiteX9" fmla="*/ 2875579 w 2951544"/>
                <a:gd name="connsiteY9" fmla="*/ 80259 h 2835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51544" h="2835218">
                  <a:moveTo>
                    <a:pt x="2951544" y="0"/>
                  </a:moveTo>
                  <a:lnTo>
                    <a:pt x="2951544" y="2771553"/>
                  </a:lnTo>
                  <a:cubicBezTo>
                    <a:pt x="2951544" y="2806714"/>
                    <a:pt x="2923040" y="2835218"/>
                    <a:pt x="2887879" y="2835218"/>
                  </a:cubicBezTo>
                  <a:lnTo>
                    <a:pt x="63665" y="2835218"/>
                  </a:lnTo>
                  <a:cubicBezTo>
                    <a:pt x="28504" y="2835218"/>
                    <a:pt x="0" y="2806714"/>
                    <a:pt x="0" y="2771553"/>
                  </a:cubicBezTo>
                  <a:lnTo>
                    <a:pt x="0" y="7749"/>
                  </a:lnTo>
                  <a:lnTo>
                    <a:pt x="64891" y="74721"/>
                  </a:lnTo>
                  <a:cubicBezTo>
                    <a:pt x="171250" y="152602"/>
                    <a:pt x="340692" y="212167"/>
                    <a:pt x="426443" y="212167"/>
                  </a:cubicBezTo>
                  <a:lnTo>
                    <a:pt x="2525102" y="212167"/>
                  </a:lnTo>
                  <a:cubicBezTo>
                    <a:pt x="2610853" y="212167"/>
                    <a:pt x="2773732" y="155884"/>
                    <a:pt x="2875579" y="80259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  <a:effectLst>
              <a:outerShdw blurRad="228600" dist="38100" dir="16200000" rotWithShape="0">
                <a:schemeClr val="bg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="" xmlns:a16="http://schemas.microsoft.com/office/drawing/2014/main" id="{264CA719-BCBD-43B0-9615-7F2039CE8512}"/>
                </a:ext>
              </a:extLst>
            </p:cNvPr>
            <p:cNvSpPr/>
            <p:nvPr/>
          </p:nvSpPr>
          <p:spPr>
            <a:xfrm>
              <a:off x="6161151" y="3432715"/>
              <a:ext cx="2951544" cy="2835218"/>
            </a:xfrm>
            <a:custGeom>
              <a:avLst/>
              <a:gdLst>
                <a:gd name="connsiteX0" fmla="*/ 2951544 w 2951544"/>
                <a:gd name="connsiteY0" fmla="*/ 0 h 2835218"/>
                <a:gd name="connsiteX1" fmla="*/ 2951544 w 2951544"/>
                <a:gd name="connsiteY1" fmla="*/ 2771553 h 2835218"/>
                <a:gd name="connsiteX2" fmla="*/ 2887879 w 2951544"/>
                <a:gd name="connsiteY2" fmla="*/ 2835218 h 2835218"/>
                <a:gd name="connsiteX3" fmla="*/ 63665 w 2951544"/>
                <a:gd name="connsiteY3" fmla="*/ 2835218 h 2835218"/>
                <a:gd name="connsiteX4" fmla="*/ 0 w 2951544"/>
                <a:gd name="connsiteY4" fmla="*/ 2771553 h 2835218"/>
                <a:gd name="connsiteX5" fmla="*/ 0 w 2951544"/>
                <a:gd name="connsiteY5" fmla="*/ 7749 h 2835218"/>
                <a:gd name="connsiteX6" fmla="*/ 64891 w 2951544"/>
                <a:gd name="connsiteY6" fmla="*/ 74721 h 2835218"/>
                <a:gd name="connsiteX7" fmla="*/ 426443 w 2951544"/>
                <a:gd name="connsiteY7" fmla="*/ 212167 h 2835218"/>
                <a:gd name="connsiteX8" fmla="*/ 2525102 w 2951544"/>
                <a:gd name="connsiteY8" fmla="*/ 212167 h 2835218"/>
                <a:gd name="connsiteX9" fmla="*/ 2875579 w 2951544"/>
                <a:gd name="connsiteY9" fmla="*/ 80259 h 2835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51544" h="2835218">
                  <a:moveTo>
                    <a:pt x="2951544" y="0"/>
                  </a:moveTo>
                  <a:lnTo>
                    <a:pt x="2951544" y="2771553"/>
                  </a:lnTo>
                  <a:cubicBezTo>
                    <a:pt x="2951544" y="2806714"/>
                    <a:pt x="2923040" y="2835218"/>
                    <a:pt x="2887879" y="2835218"/>
                  </a:cubicBezTo>
                  <a:lnTo>
                    <a:pt x="63665" y="2835218"/>
                  </a:lnTo>
                  <a:cubicBezTo>
                    <a:pt x="28504" y="2835218"/>
                    <a:pt x="0" y="2806714"/>
                    <a:pt x="0" y="2771553"/>
                  </a:cubicBezTo>
                  <a:lnTo>
                    <a:pt x="0" y="7749"/>
                  </a:lnTo>
                  <a:lnTo>
                    <a:pt x="64891" y="74721"/>
                  </a:lnTo>
                  <a:cubicBezTo>
                    <a:pt x="171250" y="152602"/>
                    <a:pt x="340692" y="212167"/>
                    <a:pt x="426443" y="212167"/>
                  </a:cubicBezTo>
                  <a:lnTo>
                    <a:pt x="2525102" y="212167"/>
                  </a:lnTo>
                  <a:cubicBezTo>
                    <a:pt x="2610853" y="212167"/>
                    <a:pt x="2773732" y="155884"/>
                    <a:pt x="2875579" y="80259"/>
                  </a:cubicBezTo>
                  <a:close/>
                </a:path>
              </a:pathLst>
            </a:custGeom>
            <a:solidFill>
              <a:srgbClr val="4271ED"/>
            </a:solidFill>
            <a:ln>
              <a:noFill/>
            </a:ln>
            <a:effectLst>
              <a:outerShdw blurRad="228600" dist="38100" dir="16200000" rotWithShape="0">
                <a:schemeClr val="bg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3" name="文本框 62">
              <a:extLst>
                <a:ext uri="{FF2B5EF4-FFF2-40B4-BE49-F238E27FC236}">
                  <a16:creationId xmlns="" xmlns:a16="http://schemas.microsoft.com/office/drawing/2014/main" id="{A02BFF33-58AC-4AB7-90B4-18594B3CD4AD}"/>
                </a:ext>
              </a:extLst>
            </p:cNvPr>
            <p:cNvSpPr txBox="1"/>
            <p:nvPr/>
          </p:nvSpPr>
          <p:spPr>
            <a:xfrm>
              <a:off x="6482508" y="4409677"/>
              <a:ext cx="232152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>
                      <a:alpha val="6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Please enter a headline here</a:t>
              </a:r>
              <a:endParaRPr lang="zh-CN" altLang="en-US" sz="1100" dirty="0">
                <a:solidFill>
                  <a:schemeClr val="bg1">
                    <a:alpha val="6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="" xmlns:a16="http://schemas.microsoft.com/office/drawing/2014/main" id="{A85972B4-0B4E-4934-AA1F-367ABCFCBBAF}"/>
                </a:ext>
              </a:extLst>
            </p:cNvPr>
            <p:cNvSpPr txBox="1"/>
            <p:nvPr/>
          </p:nvSpPr>
          <p:spPr>
            <a:xfrm>
              <a:off x="6105786" y="4064999"/>
              <a:ext cx="30749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请在此输入小标题</a:t>
              </a:r>
            </a:p>
          </p:txBody>
        </p:sp>
        <p:cxnSp>
          <p:nvCxnSpPr>
            <p:cNvPr id="66" name="直接连接符 65">
              <a:extLst>
                <a:ext uri="{FF2B5EF4-FFF2-40B4-BE49-F238E27FC236}">
                  <a16:creationId xmlns="" xmlns:a16="http://schemas.microsoft.com/office/drawing/2014/main" id="{2810C3AD-6810-4799-BA0E-1E78E6AB923D}"/>
                </a:ext>
              </a:extLst>
            </p:cNvPr>
            <p:cNvCxnSpPr>
              <a:cxnSpLocks/>
            </p:cNvCxnSpPr>
            <p:nvPr/>
          </p:nvCxnSpPr>
          <p:spPr>
            <a:xfrm>
              <a:off x="7413275" y="4837873"/>
              <a:ext cx="459994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文本框 86">
              <a:extLst>
                <a:ext uri="{FF2B5EF4-FFF2-40B4-BE49-F238E27FC236}">
                  <a16:creationId xmlns="" xmlns:a16="http://schemas.microsoft.com/office/drawing/2014/main" id="{FA4B9B1F-53B7-4E8B-B9EC-3DBF48428464}"/>
                </a:ext>
              </a:extLst>
            </p:cNvPr>
            <p:cNvSpPr txBox="1"/>
            <p:nvPr/>
          </p:nvSpPr>
          <p:spPr>
            <a:xfrm>
              <a:off x="6641666" y="5044686"/>
              <a:ext cx="1951178" cy="734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alpha val="6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温馨提醒，在此输入正文</a:t>
              </a:r>
              <a:endParaRPr lang="en-US" altLang="zh-CN" sz="1100" dirty="0">
                <a:solidFill>
                  <a:schemeClr val="bg1">
                    <a:alpha val="6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alpha val="6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这里适合四段内容，而且是小段文字</a:t>
              </a:r>
            </a:p>
          </p:txBody>
        </p:sp>
      </p:grpSp>
      <p:sp>
        <p:nvSpPr>
          <p:cNvPr id="11" name="矩形: 圆角 10">
            <a:extLst>
              <a:ext uri="{FF2B5EF4-FFF2-40B4-BE49-F238E27FC236}">
                <a16:creationId xmlns="" xmlns:a16="http://schemas.microsoft.com/office/drawing/2014/main" id="{1C143142-019D-49D6-8DD5-E195303A6292}"/>
              </a:ext>
            </a:extLst>
          </p:cNvPr>
          <p:cNvSpPr/>
          <p:nvPr/>
        </p:nvSpPr>
        <p:spPr>
          <a:xfrm>
            <a:off x="9251249" y="-3436085"/>
            <a:ext cx="2951544" cy="4519914"/>
          </a:xfrm>
          <a:prstGeom prst="roundRect">
            <a:avLst>
              <a:gd name="adj" fmla="val 2157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2E70BB9A-479A-4BA5-9AFC-E32026F55567}"/>
              </a:ext>
            </a:extLst>
          </p:cNvPr>
          <p:cNvGrpSpPr/>
          <p:nvPr/>
        </p:nvGrpSpPr>
        <p:grpSpPr>
          <a:xfrm>
            <a:off x="9189535" y="1190995"/>
            <a:ext cx="3074972" cy="4519914"/>
            <a:chOff x="9189535" y="1112825"/>
            <a:chExt cx="3074972" cy="4519914"/>
          </a:xfrm>
        </p:grpSpPr>
        <p:sp>
          <p:nvSpPr>
            <p:cNvPr id="7" name="矩形: 圆角 6">
              <a:extLst>
                <a:ext uri="{FF2B5EF4-FFF2-40B4-BE49-F238E27FC236}">
                  <a16:creationId xmlns="" xmlns:a16="http://schemas.microsoft.com/office/drawing/2014/main" id="{2191E107-48C1-46B6-9B0E-60B0B8B9CE6A}"/>
                </a:ext>
              </a:extLst>
            </p:cNvPr>
            <p:cNvSpPr/>
            <p:nvPr/>
          </p:nvSpPr>
          <p:spPr>
            <a:xfrm>
              <a:off x="9239305" y="1112825"/>
              <a:ext cx="2951544" cy="4519914"/>
            </a:xfrm>
            <a:prstGeom prst="roundRect">
              <a:avLst>
                <a:gd name="adj" fmla="val 2157"/>
              </a:avLst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b="52225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="" xmlns:a16="http://schemas.microsoft.com/office/drawing/2014/main" id="{71973AB2-4CB5-403F-B232-CAE187AEFA73}"/>
                </a:ext>
              </a:extLst>
            </p:cNvPr>
            <p:cNvSpPr/>
            <p:nvPr/>
          </p:nvSpPr>
          <p:spPr>
            <a:xfrm>
              <a:off x="9239305" y="2727578"/>
              <a:ext cx="2951544" cy="2835218"/>
            </a:xfrm>
            <a:custGeom>
              <a:avLst/>
              <a:gdLst>
                <a:gd name="connsiteX0" fmla="*/ 2951544 w 2951544"/>
                <a:gd name="connsiteY0" fmla="*/ 0 h 2835218"/>
                <a:gd name="connsiteX1" fmla="*/ 2951544 w 2951544"/>
                <a:gd name="connsiteY1" fmla="*/ 2771553 h 2835218"/>
                <a:gd name="connsiteX2" fmla="*/ 2887879 w 2951544"/>
                <a:gd name="connsiteY2" fmla="*/ 2835218 h 2835218"/>
                <a:gd name="connsiteX3" fmla="*/ 63665 w 2951544"/>
                <a:gd name="connsiteY3" fmla="*/ 2835218 h 2835218"/>
                <a:gd name="connsiteX4" fmla="*/ 0 w 2951544"/>
                <a:gd name="connsiteY4" fmla="*/ 2771553 h 2835218"/>
                <a:gd name="connsiteX5" fmla="*/ 0 w 2951544"/>
                <a:gd name="connsiteY5" fmla="*/ 7749 h 2835218"/>
                <a:gd name="connsiteX6" fmla="*/ 64891 w 2951544"/>
                <a:gd name="connsiteY6" fmla="*/ 74721 h 2835218"/>
                <a:gd name="connsiteX7" fmla="*/ 426443 w 2951544"/>
                <a:gd name="connsiteY7" fmla="*/ 212167 h 2835218"/>
                <a:gd name="connsiteX8" fmla="*/ 2525102 w 2951544"/>
                <a:gd name="connsiteY8" fmla="*/ 212167 h 2835218"/>
                <a:gd name="connsiteX9" fmla="*/ 2875579 w 2951544"/>
                <a:gd name="connsiteY9" fmla="*/ 80259 h 2835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51544" h="2835218">
                  <a:moveTo>
                    <a:pt x="2951544" y="0"/>
                  </a:moveTo>
                  <a:lnTo>
                    <a:pt x="2951544" y="2771553"/>
                  </a:lnTo>
                  <a:cubicBezTo>
                    <a:pt x="2951544" y="2806714"/>
                    <a:pt x="2923040" y="2835218"/>
                    <a:pt x="2887879" y="2835218"/>
                  </a:cubicBezTo>
                  <a:lnTo>
                    <a:pt x="63665" y="2835218"/>
                  </a:lnTo>
                  <a:cubicBezTo>
                    <a:pt x="28504" y="2835218"/>
                    <a:pt x="0" y="2806714"/>
                    <a:pt x="0" y="2771553"/>
                  </a:cubicBezTo>
                  <a:lnTo>
                    <a:pt x="0" y="7749"/>
                  </a:lnTo>
                  <a:lnTo>
                    <a:pt x="64891" y="74721"/>
                  </a:lnTo>
                  <a:cubicBezTo>
                    <a:pt x="171250" y="152602"/>
                    <a:pt x="340692" y="212167"/>
                    <a:pt x="426443" y="212167"/>
                  </a:cubicBezTo>
                  <a:lnTo>
                    <a:pt x="2525102" y="212167"/>
                  </a:lnTo>
                  <a:cubicBezTo>
                    <a:pt x="2610853" y="212167"/>
                    <a:pt x="2773732" y="155884"/>
                    <a:pt x="2875579" y="80259"/>
                  </a:cubicBezTo>
                  <a:close/>
                </a:path>
              </a:pathLst>
            </a:custGeom>
            <a:solidFill>
              <a:schemeClr val="bg1">
                <a:alpha val="50000"/>
              </a:schemeClr>
            </a:solidFill>
            <a:ln>
              <a:noFill/>
            </a:ln>
            <a:effectLst>
              <a:outerShdw blurRad="228600" dist="38100" dir="16200000" rotWithShape="0">
                <a:schemeClr val="bg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="" xmlns:a16="http://schemas.microsoft.com/office/drawing/2014/main" id="{6262A6BB-0DA4-4EF6-892B-EC6E047033C7}"/>
                </a:ext>
              </a:extLst>
            </p:cNvPr>
            <p:cNvSpPr/>
            <p:nvPr/>
          </p:nvSpPr>
          <p:spPr>
            <a:xfrm>
              <a:off x="9239305" y="2797521"/>
              <a:ext cx="2951544" cy="2835218"/>
            </a:xfrm>
            <a:custGeom>
              <a:avLst/>
              <a:gdLst>
                <a:gd name="connsiteX0" fmla="*/ 2951544 w 2951544"/>
                <a:gd name="connsiteY0" fmla="*/ 0 h 2835218"/>
                <a:gd name="connsiteX1" fmla="*/ 2951544 w 2951544"/>
                <a:gd name="connsiteY1" fmla="*/ 2771553 h 2835218"/>
                <a:gd name="connsiteX2" fmla="*/ 2887879 w 2951544"/>
                <a:gd name="connsiteY2" fmla="*/ 2835218 h 2835218"/>
                <a:gd name="connsiteX3" fmla="*/ 63665 w 2951544"/>
                <a:gd name="connsiteY3" fmla="*/ 2835218 h 2835218"/>
                <a:gd name="connsiteX4" fmla="*/ 0 w 2951544"/>
                <a:gd name="connsiteY4" fmla="*/ 2771553 h 2835218"/>
                <a:gd name="connsiteX5" fmla="*/ 0 w 2951544"/>
                <a:gd name="connsiteY5" fmla="*/ 7749 h 2835218"/>
                <a:gd name="connsiteX6" fmla="*/ 64891 w 2951544"/>
                <a:gd name="connsiteY6" fmla="*/ 74721 h 2835218"/>
                <a:gd name="connsiteX7" fmla="*/ 426443 w 2951544"/>
                <a:gd name="connsiteY7" fmla="*/ 212167 h 2835218"/>
                <a:gd name="connsiteX8" fmla="*/ 2525102 w 2951544"/>
                <a:gd name="connsiteY8" fmla="*/ 212167 h 2835218"/>
                <a:gd name="connsiteX9" fmla="*/ 2875579 w 2951544"/>
                <a:gd name="connsiteY9" fmla="*/ 80259 h 28352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951544" h="2835218">
                  <a:moveTo>
                    <a:pt x="2951544" y="0"/>
                  </a:moveTo>
                  <a:lnTo>
                    <a:pt x="2951544" y="2771553"/>
                  </a:lnTo>
                  <a:cubicBezTo>
                    <a:pt x="2951544" y="2806714"/>
                    <a:pt x="2923040" y="2835218"/>
                    <a:pt x="2887879" y="2835218"/>
                  </a:cubicBezTo>
                  <a:lnTo>
                    <a:pt x="63665" y="2835218"/>
                  </a:lnTo>
                  <a:cubicBezTo>
                    <a:pt x="28504" y="2835218"/>
                    <a:pt x="0" y="2806714"/>
                    <a:pt x="0" y="2771553"/>
                  </a:cubicBezTo>
                  <a:lnTo>
                    <a:pt x="0" y="7749"/>
                  </a:lnTo>
                  <a:lnTo>
                    <a:pt x="64891" y="74721"/>
                  </a:lnTo>
                  <a:cubicBezTo>
                    <a:pt x="171250" y="152602"/>
                    <a:pt x="340692" y="212167"/>
                    <a:pt x="426443" y="212167"/>
                  </a:cubicBezTo>
                  <a:lnTo>
                    <a:pt x="2525102" y="212167"/>
                  </a:lnTo>
                  <a:cubicBezTo>
                    <a:pt x="2610853" y="212167"/>
                    <a:pt x="2773732" y="155884"/>
                    <a:pt x="2875579" y="80259"/>
                  </a:cubicBezTo>
                  <a:close/>
                </a:path>
              </a:pathLst>
            </a:custGeom>
            <a:solidFill>
              <a:srgbClr val="4271ED"/>
            </a:solidFill>
            <a:ln>
              <a:noFill/>
            </a:ln>
            <a:effectLst>
              <a:outerShdw blurRad="228600" dist="38100" dir="16200000" rotWithShape="0">
                <a:schemeClr val="bg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="" xmlns:a16="http://schemas.microsoft.com/office/drawing/2014/main" id="{B5F6D091-F317-4A90-91C0-86DB6CFC9B28}"/>
                </a:ext>
              </a:extLst>
            </p:cNvPr>
            <p:cNvSpPr txBox="1"/>
            <p:nvPr/>
          </p:nvSpPr>
          <p:spPr>
            <a:xfrm>
              <a:off x="9566257" y="3777393"/>
              <a:ext cx="232152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100" dirty="0">
                  <a:solidFill>
                    <a:schemeClr val="bg1">
                      <a:alpha val="6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Please enter a headline here</a:t>
              </a:r>
              <a:endParaRPr lang="zh-CN" altLang="en-US" sz="1100" dirty="0">
                <a:solidFill>
                  <a:schemeClr val="bg1">
                    <a:alpha val="6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9" name="文本框 68">
              <a:extLst>
                <a:ext uri="{FF2B5EF4-FFF2-40B4-BE49-F238E27FC236}">
                  <a16:creationId xmlns="" xmlns:a16="http://schemas.microsoft.com/office/drawing/2014/main" id="{DEFAEF34-E19C-42E5-A164-DB5AAB891A6C}"/>
                </a:ext>
              </a:extLst>
            </p:cNvPr>
            <p:cNvSpPr txBox="1"/>
            <p:nvPr/>
          </p:nvSpPr>
          <p:spPr>
            <a:xfrm>
              <a:off x="9189535" y="3432715"/>
              <a:ext cx="307497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请在此输入小标题</a:t>
              </a:r>
            </a:p>
          </p:txBody>
        </p:sp>
        <p:cxnSp>
          <p:nvCxnSpPr>
            <p:cNvPr id="71" name="直接连接符 70">
              <a:extLst>
                <a:ext uri="{FF2B5EF4-FFF2-40B4-BE49-F238E27FC236}">
                  <a16:creationId xmlns="" xmlns:a16="http://schemas.microsoft.com/office/drawing/2014/main" id="{E5E9334E-A6DF-49A5-BD27-036BDA932C84}"/>
                </a:ext>
              </a:extLst>
            </p:cNvPr>
            <p:cNvCxnSpPr>
              <a:cxnSpLocks/>
            </p:cNvCxnSpPr>
            <p:nvPr/>
          </p:nvCxnSpPr>
          <p:spPr>
            <a:xfrm>
              <a:off x="10497024" y="4205589"/>
              <a:ext cx="459994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文本框 87">
              <a:extLst>
                <a:ext uri="{FF2B5EF4-FFF2-40B4-BE49-F238E27FC236}">
                  <a16:creationId xmlns="" xmlns:a16="http://schemas.microsoft.com/office/drawing/2014/main" id="{CAD691AD-7BED-4B0E-B50B-5BEE805A6A4B}"/>
                </a:ext>
              </a:extLst>
            </p:cNvPr>
            <p:cNvSpPr txBox="1"/>
            <p:nvPr/>
          </p:nvSpPr>
          <p:spPr>
            <a:xfrm>
              <a:off x="9739488" y="4433063"/>
              <a:ext cx="1951178" cy="734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alpha val="6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温馨提醒，在此输入正文</a:t>
              </a:r>
              <a:endParaRPr lang="en-US" altLang="zh-CN" sz="1100" dirty="0">
                <a:solidFill>
                  <a:schemeClr val="bg1">
                    <a:alpha val="6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bg1">
                      <a:alpha val="6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这里适合四段内容，而且是小段文字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B1442CE2-2A95-4273-BF29-891841E3B36A}"/>
              </a:ext>
            </a:extLst>
          </p:cNvPr>
          <p:cNvGrpSpPr/>
          <p:nvPr/>
        </p:nvGrpSpPr>
        <p:grpSpPr>
          <a:xfrm>
            <a:off x="0" y="196591"/>
            <a:ext cx="12239382" cy="523403"/>
            <a:chOff x="0" y="196591"/>
            <a:chExt cx="12239382" cy="523403"/>
          </a:xfrm>
        </p:grpSpPr>
        <p:pic>
          <p:nvPicPr>
            <p:cNvPr id="46" name="图片 45" descr="图片包含 游戏机, 钟表&#10;&#10;描述已自动生成">
              <a:extLst>
                <a:ext uri="{FF2B5EF4-FFF2-40B4-BE49-F238E27FC236}">
                  <a16:creationId xmlns="" xmlns:a16="http://schemas.microsoft.com/office/drawing/2014/main" id="{663033A6-D938-4C51-B311-C23CCF936E9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52150" y="196591"/>
              <a:ext cx="1838744" cy="523220"/>
            </a:xfrm>
            <a:prstGeom prst="rect">
              <a:avLst/>
            </a:prstGeom>
          </p:spPr>
        </p:pic>
        <p:grpSp>
          <p:nvGrpSpPr>
            <p:cNvPr id="47" name="组合 46">
              <a:extLst>
                <a:ext uri="{FF2B5EF4-FFF2-40B4-BE49-F238E27FC236}">
                  <a16:creationId xmlns="" xmlns:a16="http://schemas.microsoft.com/office/drawing/2014/main" id="{8281EE03-985C-4DD7-ACA0-292C491DB3EB}"/>
                </a:ext>
              </a:extLst>
            </p:cNvPr>
            <p:cNvGrpSpPr/>
            <p:nvPr/>
          </p:nvGrpSpPr>
          <p:grpSpPr>
            <a:xfrm>
              <a:off x="401106" y="196591"/>
              <a:ext cx="2878393" cy="523220"/>
              <a:chOff x="401106" y="196591"/>
              <a:chExt cx="2878393" cy="523220"/>
            </a:xfrm>
          </p:grpSpPr>
          <p:sp>
            <p:nvSpPr>
              <p:cNvPr id="91" name="文本框 90">
                <a:extLst>
                  <a:ext uri="{FF2B5EF4-FFF2-40B4-BE49-F238E27FC236}">
                    <a16:creationId xmlns="" xmlns:a16="http://schemas.microsoft.com/office/drawing/2014/main" id="{8AD3BBD5-8CFA-4F06-AF3E-8628187FC556}"/>
                  </a:ext>
                </a:extLst>
              </p:cNvPr>
              <p:cNvSpPr txBox="1"/>
              <p:nvPr/>
            </p:nvSpPr>
            <p:spPr>
              <a:xfrm>
                <a:off x="646027" y="196591"/>
                <a:ext cx="263347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4271ED"/>
                    </a:solidFill>
                    <a:latin typeface="+mj-ea"/>
                    <a:ea typeface="+mj-ea"/>
                  </a:rPr>
                  <a:t>请输入大标题</a:t>
                </a:r>
              </a:p>
            </p:txBody>
          </p:sp>
          <p:grpSp>
            <p:nvGrpSpPr>
              <p:cNvPr id="92" name="组合 91">
                <a:extLst>
                  <a:ext uri="{FF2B5EF4-FFF2-40B4-BE49-F238E27FC236}">
                    <a16:creationId xmlns="" xmlns:a16="http://schemas.microsoft.com/office/drawing/2014/main" id="{643264F0-B3B0-4A7A-9A63-4D1F2B5D2DB7}"/>
                  </a:ext>
                </a:extLst>
              </p:cNvPr>
              <p:cNvGrpSpPr/>
              <p:nvPr/>
            </p:nvGrpSpPr>
            <p:grpSpPr>
              <a:xfrm>
                <a:off x="401106" y="260985"/>
                <a:ext cx="200422" cy="334372"/>
                <a:chOff x="269661" y="296863"/>
                <a:chExt cx="200422" cy="298494"/>
              </a:xfrm>
            </p:grpSpPr>
            <p:sp>
              <p:nvSpPr>
                <p:cNvPr id="93" name="矩形: 圆角 92">
                  <a:extLst>
                    <a:ext uri="{FF2B5EF4-FFF2-40B4-BE49-F238E27FC236}">
                      <a16:creationId xmlns="" xmlns:a16="http://schemas.microsoft.com/office/drawing/2014/main" id="{4A06D527-7ECF-4CBE-9858-1EED0E69B832}"/>
                    </a:ext>
                  </a:extLst>
                </p:cNvPr>
                <p:cNvSpPr/>
                <p:nvPr/>
              </p:nvSpPr>
              <p:spPr>
                <a:xfrm>
                  <a:off x="269661" y="296863"/>
                  <a:ext cx="39815" cy="29849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矩形: 圆角 93">
                  <a:extLst>
                    <a:ext uri="{FF2B5EF4-FFF2-40B4-BE49-F238E27FC236}">
                      <a16:creationId xmlns="" xmlns:a16="http://schemas.microsoft.com/office/drawing/2014/main" id="{B87CA4E5-A333-442B-9880-0B9F5316030E}"/>
                    </a:ext>
                  </a:extLst>
                </p:cNvPr>
                <p:cNvSpPr/>
                <p:nvPr/>
              </p:nvSpPr>
              <p:spPr>
                <a:xfrm>
                  <a:off x="353975" y="466567"/>
                  <a:ext cx="31794" cy="12879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lt1">
                        <a:lumMod val="100000"/>
                      </a:schemeClr>
                    </a:solidFill>
                  </a:endParaRPr>
                </a:p>
              </p:txBody>
            </p:sp>
            <p:sp>
              <p:nvSpPr>
                <p:cNvPr id="95" name="矩形: 圆角 94">
                  <a:extLst>
                    <a:ext uri="{FF2B5EF4-FFF2-40B4-BE49-F238E27FC236}">
                      <a16:creationId xmlns="" xmlns:a16="http://schemas.microsoft.com/office/drawing/2014/main" id="{EDAD8D4B-08F4-450C-839A-8249B504582F}"/>
                    </a:ext>
                  </a:extLst>
                </p:cNvPr>
                <p:cNvSpPr/>
                <p:nvPr/>
              </p:nvSpPr>
              <p:spPr>
                <a:xfrm>
                  <a:off x="430268" y="405187"/>
                  <a:ext cx="39815" cy="19017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52" name="组合 51">
              <a:extLst>
                <a:ext uri="{FF2B5EF4-FFF2-40B4-BE49-F238E27FC236}">
                  <a16:creationId xmlns="" xmlns:a16="http://schemas.microsoft.com/office/drawing/2014/main" id="{DADB8B23-1F1C-4214-9288-87A202150527}"/>
                </a:ext>
              </a:extLst>
            </p:cNvPr>
            <p:cNvGrpSpPr/>
            <p:nvPr/>
          </p:nvGrpSpPr>
          <p:grpSpPr>
            <a:xfrm>
              <a:off x="0" y="291751"/>
              <a:ext cx="12239382" cy="428243"/>
              <a:chOff x="0" y="309367"/>
              <a:chExt cx="12239382" cy="428243"/>
            </a:xfrm>
          </p:grpSpPr>
          <p:sp>
            <p:nvSpPr>
              <p:cNvPr id="61" name="矩形: 圆角 60">
                <a:extLst>
                  <a:ext uri="{FF2B5EF4-FFF2-40B4-BE49-F238E27FC236}">
                    <a16:creationId xmlns="" xmlns:a16="http://schemas.microsoft.com/office/drawing/2014/main" id="{6CCB08BE-5538-433C-95BA-347FAF947E35}"/>
                  </a:ext>
                </a:extLst>
              </p:cNvPr>
              <p:cNvSpPr/>
              <p:nvPr/>
            </p:nvSpPr>
            <p:spPr>
              <a:xfrm>
                <a:off x="12165196" y="309367"/>
                <a:ext cx="74186" cy="295939"/>
              </a:xfrm>
              <a:prstGeom prst="roundRect">
                <a:avLst>
                  <a:gd name="adj" fmla="val 50000"/>
                </a:avLst>
              </a:prstGeom>
              <a:solidFill>
                <a:srgbClr val="4271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2" name="直接连接符 61">
                <a:extLst>
                  <a:ext uri="{FF2B5EF4-FFF2-40B4-BE49-F238E27FC236}">
                    <a16:creationId xmlns="" xmlns:a16="http://schemas.microsoft.com/office/drawing/2014/main" id="{38E8B908-5282-4069-B54C-EB96D1053E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722099"/>
                <a:ext cx="12212578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5" name="组合 64">
                <a:extLst>
                  <a:ext uri="{FF2B5EF4-FFF2-40B4-BE49-F238E27FC236}">
                    <a16:creationId xmlns="" xmlns:a16="http://schemas.microsoft.com/office/drawing/2014/main" id="{580C9E60-D37C-44C1-AD18-D120CF0FF0F0}"/>
                  </a:ext>
                </a:extLst>
              </p:cNvPr>
              <p:cNvGrpSpPr/>
              <p:nvPr/>
            </p:nvGrpSpPr>
            <p:grpSpPr>
              <a:xfrm>
                <a:off x="3588643" y="370686"/>
                <a:ext cx="5014714" cy="246221"/>
                <a:chOff x="4686300" y="405641"/>
                <a:chExt cx="5014714" cy="246221"/>
              </a:xfrm>
            </p:grpSpPr>
            <p:sp>
              <p:nvSpPr>
                <p:cNvPr id="70" name="文本框 69">
                  <a:extLst>
                    <a:ext uri="{FF2B5EF4-FFF2-40B4-BE49-F238E27FC236}">
                      <a16:creationId xmlns="" xmlns:a16="http://schemas.microsoft.com/office/drawing/2014/main" id="{5497ED23-994E-4F8E-8996-1ABF118B6D5B}"/>
                    </a:ext>
                  </a:extLst>
                </p:cNvPr>
                <p:cNvSpPr txBox="1"/>
                <p:nvPr/>
              </p:nvSpPr>
              <p:spPr>
                <a:xfrm>
                  <a:off x="468630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7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课题背景</a:t>
                  </a:r>
                </a:p>
              </p:txBody>
            </p:sp>
            <p:sp>
              <p:nvSpPr>
                <p:cNvPr id="72" name="文本框 71">
                  <a:extLst>
                    <a:ext uri="{FF2B5EF4-FFF2-40B4-BE49-F238E27FC236}">
                      <a16:creationId xmlns="" xmlns:a16="http://schemas.microsoft.com/office/drawing/2014/main" id="{87660AA9-2E16-43BD-BF8F-AC0C3C185899}"/>
                    </a:ext>
                  </a:extLst>
                </p:cNvPr>
                <p:cNvSpPr txBox="1"/>
                <p:nvPr/>
              </p:nvSpPr>
              <p:spPr>
                <a:xfrm>
                  <a:off x="552413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rgbClr val="4271ED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课题概述</a:t>
                  </a:r>
                </a:p>
              </p:txBody>
            </p:sp>
            <p:sp>
              <p:nvSpPr>
                <p:cNvPr id="73" name="文本框 72">
                  <a:extLst>
                    <a:ext uri="{FF2B5EF4-FFF2-40B4-BE49-F238E27FC236}">
                      <a16:creationId xmlns="" xmlns:a16="http://schemas.microsoft.com/office/drawing/2014/main" id="{1E061158-0B3C-487F-BE34-661006ED547C}"/>
                    </a:ext>
                  </a:extLst>
                </p:cNvPr>
                <p:cNvSpPr txBox="1"/>
                <p:nvPr/>
              </p:nvSpPr>
              <p:spPr>
                <a:xfrm>
                  <a:off x="636196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研究方法</a:t>
                  </a:r>
                </a:p>
              </p:txBody>
            </p:sp>
            <p:sp>
              <p:nvSpPr>
                <p:cNvPr id="74" name="文本框 73">
                  <a:extLst>
                    <a:ext uri="{FF2B5EF4-FFF2-40B4-BE49-F238E27FC236}">
                      <a16:creationId xmlns="" xmlns:a16="http://schemas.microsoft.com/office/drawing/2014/main" id="{EAE32354-C315-4372-8E7C-363740FB8D64}"/>
                    </a:ext>
                  </a:extLst>
                </p:cNvPr>
                <p:cNvSpPr txBox="1"/>
                <p:nvPr/>
              </p:nvSpPr>
              <p:spPr>
                <a:xfrm>
                  <a:off x="719979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研究过程</a:t>
                  </a:r>
                </a:p>
              </p:txBody>
            </p:sp>
            <p:sp>
              <p:nvSpPr>
                <p:cNvPr id="75" name="文本框 74">
                  <a:extLst>
                    <a:ext uri="{FF2B5EF4-FFF2-40B4-BE49-F238E27FC236}">
                      <a16:creationId xmlns="" xmlns:a16="http://schemas.microsoft.com/office/drawing/2014/main" id="{924F886D-DA59-4295-B4AE-498CA2499C51}"/>
                    </a:ext>
                  </a:extLst>
                </p:cNvPr>
                <p:cNvSpPr txBox="1"/>
                <p:nvPr/>
              </p:nvSpPr>
              <p:spPr>
                <a:xfrm>
                  <a:off x="803762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结论分析</a:t>
                  </a:r>
                </a:p>
              </p:txBody>
            </p:sp>
            <p:sp>
              <p:nvSpPr>
                <p:cNvPr id="76" name="文本框 75">
                  <a:extLst>
                    <a:ext uri="{FF2B5EF4-FFF2-40B4-BE49-F238E27FC236}">
                      <a16:creationId xmlns="" xmlns:a16="http://schemas.microsoft.com/office/drawing/2014/main" id="{B5A8EF84-F068-4726-A1A0-8B7A3F041A57}"/>
                    </a:ext>
                  </a:extLst>
                </p:cNvPr>
                <p:cNvSpPr txBox="1"/>
                <p:nvPr/>
              </p:nvSpPr>
              <p:spPr>
                <a:xfrm>
                  <a:off x="887545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未来规划</a:t>
                  </a:r>
                </a:p>
              </p:txBody>
            </p:sp>
            <p:cxnSp>
              <p:nvCxnSpPr>
                <p:cNvPr id="77" name="直接连接符 76">
                  <a:extLst>
                    <a:ext uri="{FF2B5EF4-FFF2-40B4-BE49-F238E27FC236}">
                      <a16:creationId xmlns="" xmlns:a16="http://schemas.microsoft.com/office/drawing/2014/main" id="{069EE53F-4DBD-4AEB-9FE1-C8799741FA4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1799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直接连接符 77">
                  <a:extLst>
                    <a:ext uri="{FF2B5EF4-FFF2-40B4-BE49-F238E27FC236}">
                      <a16:creationId xmlns="" xmlns:a16="http://schemas.microsoft.com/office/drawing/2014/main" id="{95FF0C65-27DB-4495-9A0F-21C70E0BF20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35582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直接连接符 78">
                  <a:extLst>
                    <a:ext uri="{FF2B5EF4-FFF2-40B4-BE49-F238E27FC236}">
                      <a16:creationId xmlns="" xmlns:a16="http://schemas.microsoft.com/office/drawing/2014/main" id="{9B8C8445-2A73-4051-A3F4-8EBD96AC763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19365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直接连接符 88">
                  <a:extLst>
                    <a:ext uri="{FF2B5EF4-FFF2-40B4-BE49-F238E27FC236}">
                      <a16:creationId xmlns="" xmlns:a16="http://schemas.microsoft.com/office/drawing/2014/main" id="{0D796F4A-36C7-43CD-92C8-3CC176EEC1F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03148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直接连接符 89">
                  <a:extLst>
                    <a:ext uri="{FF2B5EF4-FFF2-40B4-BE49-F238E27FC236}">
                      <a16:creationId xmlns="" xmlns:a16="http://schemas.microsoft.com/office/drawing/2014/main" id="{DC618F66-BDEB-4C2C-94D0-34D8C2F72A8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6931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67" name="矩形: 圆角 66">
                <a:extLst>
                  <a:ext uri="{FF2B5EF4-FFF2-40B4-BE49-F238E27FC236}">
                    <a16:creationId xmlns="" xmlns:a16="http://schemas.microsoft.com/office/drawing/2014/main" id="{92239C9F-2A82-4050-A805-5876C7E2E7D9}"/>
                  </a:ext>
                </a:extLst>
              </p:cNvPr>
              <p:cNvSpPr/>
              <p:nvPr/>
            </p:nvSpPr>
            <p:spPr>
              <a:xfrm rot="5400000">
                <a:off x="4823746" y="484754"/>
                <a:ext cx="31018" cy="474693"/>
              </a:xfrm>
              <a:prstGeom prst="roundRect">
                <a:avLst>
                  <a:gd name="adj" fmla="val 50000"/>
                </a:avLst>
              </a:prstGeom>
              <a:solidFill>
                <a:srgbClr val="4271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105" name="矩形: 圆角 104">
            <a:extLst>
              <a:ext uri="{FF2B5EF4-FFF2-40B4-BE49-F238E27FC236}">
                <a16:creationId xmlns="" xmlns:a16="http://schemas.microsoft.com/office/drawing/2014/main" id="{A6BAE159-976E-435D-B4BC-6173BB77AA33}"/>
              </a:ext>
            </a:extLst>
          </p:cNvPr>
          <p:cNvSpPr/>
          <p:nvPr/>
        </p:nvSpPr>
        <p:spPr>
          <a:xfrm>
            <a:off x="3088828" y="6576248"/>
            <a:ext cx="2951544" cy="4519914"/>
          </a:xfrm>
          <a:prstGeom prst="roundRect">
            <a:avLst>
              <a:gd name="adj" fmla="val 2157"/>
            </a:avLst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: 圆角 105">
            <a:extLst>
              <a:ext uri="{FF2B5EF4-FFF2-40B4-BE49-F238E27FC236}">
                <a16:creationId xmlns="" xmlns:a16="http://schemas.microsoft.com/office/drawing/2014/main" id="{2E48D1FC-90E5-4C7E-88C1-DF68610AFD6D}"/>
              </a:ext>
            </a:extLst>
          </p:cNvPr>
          <p:cNvSpPr/>
          <p:nvPr/>
        </p:nvSpPr>
        <p:spPr>
          <a:xfrm>
            <a:off x="6161151" y="6206856"/>
            <a:ext cx="2951544" cy="4519914"/>
          </a:xfrm>
          <a:prstGeom prst="roundRect">
            <a:avLst>
              <a:gd name="adj" fmla="val 2157"/>
            </a:avLst>
          </a:prstGeom>
          <a:solidFill>
            <a:schemeClr val="bg1"/>
          </a:solidFill>
          <a:ln>
            <a:noFill/>
          </a:ln>
          <a:effectLst>
            <a:outerShdw blurRad="127000" algn="ctr" rotWithShape="0">
              <a:prstClr val="black">
                <a:alpha val="1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矩形: 圆角 106">
            <a:extLst>
              <a:ext uri="{FF2B5EF4-FFF2-40B4-BE49-F238E27FC236}">
                <a16:creationId xmlns="" xmlns:a16="http://schemas.microsoft.com/office/drawing/2014/main" id="{6F7872C4-E3A7-4343-A385-79DA296ED80A}"/>
              </a:ext>
            </a:extLst>
          </p:cNvPr>
          <p:cNvSpPr/>
          <p:nvPr/>
        </p:nvSpPr>
        <p:spPr>
          <a:xfrm>
            <a:off x="9251249" y="5814117"/>
            <a:ext cx="2951544" cy="4519914"/>
          </a:xfrm>
          <a:prstGeom prst="roundRect">
            <a:avLst>
              <a:gd name="adj" fmla="val 2157"/>
            </a:avLst>
          </a:pr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176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FE5653BC-93B7-45EB-84FD-9D0312402769}"/>
              </a:ext>
            </a:extLst>
          </p:cNvPr>
          <p:cNvGrpSpPr/>
          <p:nvPr/>
        </p:nvGrpSpPr>
        <p:grpSpPr>
          <a:xfrm>
            <a:off x="0" y="-36167"/>
            <a:ext cx="12239382" cy="6930334"/>
            <a:chOff x="0" y="-36167"/>
            <a:chExt cx="12239382" cy="6930334"/>
          </a:xfrm>
        </p:grpSpPr>
        <p:grpSp>
          <p:nvGrpSpPr>
            <p:cNvPr id="91" name="组合 90">
              <a:extLst>
                <a:ext uri="{FF2B5EF4-FFF2-40B4-BE49-F238E27FC236}">
                  <a16:creationId xmlns="" xmlns:a16="http://schemas.microsoft.com/office/drawing/2014/main" id="{D3CF24EF-5B33-437B-8A32-E9CEBF895DE2}"/>
                </a:ext>
              </a:extLst>
            </p:cNvPr>
            <p:cNvGrpSpPr/>
            <p:nvPr/>
          </p:nvGrpSpPr>
          <p:grpSpPr>
            <a:xfrm>
              <a:off x="0" y="-36167"/>
              <a:ext cx="12192000" cy="6930334"/>
              <a:chOff x="9544874" y="6830112"/>
              <a:chExt cx="12192000" cy="6930334"/>
            </a:xfrm>
          </p:grpSpPr>
          <p:pic>
            <p:nvPicPr>
              <p:cNvPr id="92" name="图片 91" descr="雪地上的白云&#10;&#10;描述已自动生成">
                <a:extLst>
                  <a:ext uri="{FF2B5EF4-FFF2-40B4-BE49-F238E27FC236}">
                    <a16:creationId xmlns="" xmlns:a16="http://schemas.microsoft.com/office/drawing/2014/main" id="{4D78CB6E-4684-4857-908D-19C489FEEC0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544874" y="7664446"/>
                <a:ext cx="12192000" cy="6096000"/>
              </a:xfrm>
              <a:prstGeom prst="rect">
                <a:avLst/>
              </a:prstGeom>
            </p:spPr>
          </p:pic>
          <p:sp>
            <p:nvSpPr>
              <p:cNvPr id="93" name="矩形 92">
                <a:extLst>
                  <a:ext uri="{FF2B5EF4-FFF2-40B4-BE49-F238E27FC236}">
                    <a16:creationId xmlns="" xmlns:a16="http://schemas.microsoft.com/office/drawing/2014/main" id="{56E8CB0D-A0D2-49CC-AC8F-774E7F6FA271}"/>
                  </a:ext>
                </a:extLst>
              </p:cNvPr>
              <p:cNvSpPr/>
              <p:nvPr/>
            </p:nvSpPr>
            <p:spPr>
              <a:xfrm>
                <a:off x="9544874" y="6830112"/>
                <a:ext cx="12192000" cy="6858799"/>
              </a:xfrm>
              <a:prstGeom prst="rect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alpha val="7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67" name="组合 66">
              <a:extLst>
                <a:ext uri="{FF2B5EF4-FFF2-40B4-BE49-F238E27FC236}">
                  <a16:creationId xmlns="" xmlns:a16="http://schemas.microsoft.com/office/drawing/2014/main" id="{D670435B-0A77-4D4C-B78C-F94F28322A34}"/>
                </a:ext>
              </a:extLst>
            </p:cNvPr>
            <p:cNvGrpSpPr/>
            <p:nvPr/>
          </p:nvGrpSpPr>
          <p:grpSpPr>
            <a:xfrm>
              <a:off x="0" y="196591"/>
              <a:ext cx="12239382" cy="523403"/>
              <a:chOff x="0" y="196591"/>
              <a:chExt cx="12239382" cy="523403"/>
            </a:xfrm>
          </p:grpSpPr>
          <p:pic>
            <p:nvPicPr>
              <p:cNvPr id="68" name="图片 67" descr="图片包含 游戏机, 钟表&#10;&#10;描述已自动生成">
                <a:extLst>
                  <a:ext uri="{FF2B5EF4-FFF2-40B4-BE49-F238E27FC236}">
                    <a16:creationId xmlns="" xmlns:a16="http://schemas.microsoft.com/office/drawing/2014/main" id="{346CA351-6F31-4471-A882-B7E332BDE40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952150" y="196591"/>
                <a:ext cx="1838744" cy="523220"/>
              </a:xfrm>
              <a:prstGeom prst="rect">
                <a:avLst/>
              </a:prstGeom>
            </p:spPr>
          </p:pic>
          <p:grpSp>
            <p:nvGrpSpPr>
              <p:cNvPr id="69" name="组合 68">
                <a:extLst>
                  <a:ext uri="{FF2B5EF4-FFF2-40B4-BE49-F238E27FC236}">
                    <a16:creationId xmlns="" xmlns:a16="http://schemas.microsoft.com/office/drawing/2014/main" id="{5C406C71-3357-4751-8F64-E950138C034C}"/>
                  </a:ext>
                </a:extLst>
              </p:cNvPr>
              <p:cNvGrpSpPr/>
              <p:nvPr/>
            </p:nvGrpSpPr>
            <p:grpSpPr>
              <a:xfrm>
                <a:off x="401106" y="196591"/>
                <a:ext cx="2878393" cy="523220"/>
                <a:chOff x="401106" y="196591"/>
                <a:chExt cx="2878393" cy="523220"/>
              </a:xfrm>
            </p:grpSpPr>
            <p:sp>
              <p:nvSpPr>
                <p:cNvPr id="86" name="文本框 85">
                  <a:extLst>
                    <a:ext uri="{FF2B5EF4-FFF2-40B4-BE49-F238E27FC236}">
                      <a16:creationId xmlns="" xmlns:a16="http://schemas.microsoft.com/office/drawing/2014/main" id="{82CBDC1E-BB5D-427E-A1A3-4C1E3EBE8276}"/>
                    </a:ext>
                  </a:extLst>
                </p:cNvPr>
                <p:cNvSpPr txBox="1"/>
                <p:nvPr/>
              </p:nvSpPr>
              <p:spPr>
                <a:xfrm>
                  <a:off x="646027" y="196591"/>
                  <a:ext cx="263347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dirty="0">
                      <a:solidFill>
                        <a:srgbClr val="4271ED"/>
                      </a:solidFill>
                      <a:latin typeface="+mj-ea"/>
                      <a:ea typeface="+mj-ea"/>
                    </a:rPr>
                    <a:t>请输入大标题</a:t>
                  </a:r>
                </a:p>
              </p:txBody>
            </p:sp>
            <p:grpSp>
              <p:nvGrpSpPr>
                <p:cNvPr id="87" name="组合 86">
                  <a:extLst>
                    <a:ext uri="{FF2B5EF4-FFF2-40B4-BE49-F238E27FC236}">
                      <a16:creationId xmlns="" xmlns:a16="http://schemas.microsoft.com/office/drawing/2014/main" id="{40D3EE8E-0AD7-465B-9034-9A5C874FA974}"/>
                    </a:ext>
                  </a:extLst>
                </p:cNvPr>
                <p:cNvGrpSpPr/>
                <p:nvPr/>
              </p:nvGrpSpPr>
              <p:grpSpPr>
                <a:xfrm>
                  <a:off x="401106" y="260985"/>
                  <a:ext cx="200422" cy="334372"/>
                  <a:chOff x="269661" y="296863"/>
                  <a:chExt cx="200422" cy="298494"/>
                </a:xfrm>
              </p:grpSpPr>
              <p:sp>
                <p:nvSpPr>
                  <p:cNvPr id="88" name="矩形: 圆角 87">
                    <a:extLst>
                      <a:ext uri="{FF2B5EF4-FFF2-40B4-BE49-F238E27FC236}">
                        <a16:creationId xmlns="" xmlns:a16="http://schemas.microsoft.com/office/drawing/2014/main" id="{031E7075-3A76-4494-9E4A-C35E8BD5B624}"/>
                      </a:ext>
                    </a:extLst>
                  </p:cNvPr>
                  <p:cNvSpPr/>
                  <p:nvPr/>
                </p:nvSpPr>
                <p:spPr>
                  <a:xfrm>
                    <a:off x="269661" y="296863"/>
                    <a:ext cx="39815" cy="298494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271E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9" name="矩形: 圆角 88">
                    <a:extLst>
                      <a:ext uri="{FF2B5EF4-FFF2-40B4-BE49-F238E27FC236}">
                        <a16:creationId xmlns="" xmlns:a16="http://schemas.microsoft.com/office/drawing/2014/main" id="{979DC99B-273A-4A3C-B259-FFA325CEFE5D}"/>
                      </a:ext>
                    </a:extLst>
                  </p:cNvPr>
                  <p:cNvSpPr/>
                  <p:nvPr/>
                </p:nvSpPr>
                <p:spPr>
                  <a:xfrm>
                    <a:off x="353975" y="466567"/>
                    <a:ext cx="31794" cy="12879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271ED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schemeClr val="lt1">
                          <a:lumMod val="100000"/>
                        </a:schemeClr>
                      </a:solidFill>
                    </a:endParaRPr>
                  </a:p>
                </p:txBody>
              </p:sp>
              <p:sp>
                <p:nvSpPr>
                  <p:cNvPr id="90" name="矩形: 圆角 89">
                    <a:extLst>
                      <a:ext uri="{FF2B5EF4-FFF2-40B4-BE49-F238E27FC236}">
                        <a16:creationId xmlns="" xmlns:a16="http://schemas.microsoft.com/office/drawing/2014/main" id="{104FC078-0877-4CA2-B1FF-D6F35AC6C5D0}"/>
                      </a:ext>
                    </a:extLst>
                  </p:cNvPr>
                  <p:cNvSpPr/>
                  <p:nvPr/>
                </p:nvSpPr>
                <p:spPr>
                  <a:xfrm>
                    <a:off x="430268" y="405187"/>
                    <a:ext cx="39815" cy="19017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271E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70" name="组合 69">
                <a:extLst>
                  <a:ext uri="{FF2B5EF4-FFF2-40B4-BE49-F238E27FC236}">
                    <a16:creationId xmlns="" xmlns:a16="http://schemas.microsoft.com/office/drawing/2014/main" id="{249FEF18-ED48-4676-B50D-D95DB75647D6}"/>
                  </a:ext>
                </a:extLst>
              </p:cNvPr>
              <p:cNvGrpSpPr/>
              <p:nvPr/>
            </p:nvGrpSpPr>
            <p:grpSpPr>
              <a:xfrm>
                <a:off x="0" y="291751"/>
                <a:ext cx="12239382" cy="428243"/>
                <a:chOff x="0" y="309367"/>
                <a:chExt cx="12239382" cy="428243"/>
              </a:xfrm>
            </p:grpSpPr>
            <p:sp>
              <p:nvSpPr>
                <p:cNvPr id="71" name="矩形: 圆角 70">
                  <a:extLst>
                    <a:ext uri="{FF2B5EF4-FFF2-40B4-BE49-F238E27FC236}">
                      <a16:creationId xmlns="" xmlns:a16="http://schemas.microsoft.com/office/drawing/2014/main" id="{BC3E316E-7A2A-43AD-80E2-637D0B1297DE}"/>
                    </a:ext>
                  </a:extLst>
                </p:cNvPr>
                <p:cNvSpPr/>
                <p:nvPr/>
              </p:nvSpPr>
              <p:spPr>
                <a:xfrm>
                  <a:off x="12165196" y="309367"/>
                  <a:ext cx="74186" cy="29593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72" name="直接连接符 71">
                  <a:extLst>
                    <a:ext uri="{FF2B5EF4-FFF2-40B4-BE49-F238E27FC236}">
                      <a16:creationId xmlns="" xmlns:a16="http://schemas.microsoft.com/office/drawing/2014/main" id="{AABEE2DC-FD1F-49F5-9448-7F215487B90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722099"/>
                  <a:ext cx="12212578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73" name="组合 72">
                  <a:extLst>
                    <a:ext uri="{FF2B5EF4-FFF2-40B4-BE49-F238E27FC236}">
                      <a16:creationId xmlns="" xmlns:a16="http://schemas.microsoft.com/office/drawing/2014/main" id="{84CFA438-4E52-42BA-B28A-D8D23C9ECE52}"/>
                    </a:ext>
                  </a:extLst>
                </p:cNvPr>
                <p:cNvGrpSpPr/>
                <p:nvPr/>
              </p:nvGrpSpPr>
              <p:grpSpPr>
                <a:xfrm>
                  <a:off x="3588643" y="370686"/>
                  <a:ext cx="5014714" cy="246221"/>
                  <a:chOff x="4686300" y="405641"/>
                  <a:chExt cx="5014714" cy="246221"/>
                </a:xfrm>
              </p:grpSpPr>
              <p:sp>
                <p:nvSpPr>
                  <p:cNvPr id="75" name="文本框 74">
                    <a:extLst>
                      <a:ext uri="{FF2B5EF4-FFF2-40B4-BE49-F238E27FC236}">
                        <a16:creationId xmlns="" xmlns:a16="http://schemas.microsoft.com/office/drawing/2014/main" id="{977EA491-A52B-4CD3-90BD-57664AC86206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30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课题背景</a:t>
                    </a:r>
                  </a:p>
                </p:txBody>
              </p:sp>
              <p:sp>
                <p:nvSpPr>
                  <p:cNvPr id="76" name="文本框 75">
                    <a:extLst>
                      <a:ext uri="{FF2B5EF4-FFF2-40B4-BE49-F238E27FC236}">
                        <a16:creationId xmlns="" xmlns:a16="http://schemas.microsoft.com/office/drawing/2014/main" id="{25F966D0-8683-40AF-93C5-A95BB2D1D2DE}"/>
                      </a:ext>
                    </a:extLst>
                  </p:cNvPr>
                  <p:cNvSpPr txBox="1"/>
                  <p:nvPr/>
                </p:nvSpPr>
                <p:spPr>
                  <a:xfrm>
                    <a:off x="552413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rgbClr val="4271ED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课题概述</a:t>
                    </a:r>
                  </a:p>
                </p:txBody>
              </p:sp>
              <p:sp>
                <p:nvSpPr>
                  <p:cNvPr id="77" name="文本框 76">
                    <a:extLst>
                      <a:ext uri="{FF2B5EF4-FFF2-40B4-BE49-F238E27FC236}">
                        <a16:creationId xmlns="" xmlns:a16="http://schemas.microsoft.com/office/drawing/2014/main" id="{C8992858-C2E8-4622-B834-28AFFFB62A86}"/>
                      </a:ext>
                    </a:extLst>
                  </p:cNvPr>
                  <p:cNvSpPr txBox="1"/>
                  <p:nvPr/>
                </p:nvSpPr>
                <p:spPr>
                  <a:xfrm>
                    <a:off x="636196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研究方法</a:t>
                    </a:r>
                  </a:p>
                </p:txBody>
              </p:sp>
              <p:sp>
                <p:nvSpPr>
                  <p:cNvPr id="78" name="文本框 77">
                    <a:extLst>
                      <a:ext uri="{FF2B5EF4-FFF2-40B4-BE49-F238E27FC236}">
                        <a16:creationId xmlns="" xmlns:a16="http://schemas.microsoft.com/office/drawing/2014/main" id="{5BCC2F92-64C0-40CE-B22C-8C4E9C27B640}"/>
                      </a:ext>
                    </a:extLst>
                  </p:cNvPr>
                  <p:cNvSpPr txBox="1"/>
                  <p:nvPr/>
                </p:nvSpPr>
                <p:spPr>
                  <a:xfrm>
                    <a:off x="719979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研究过程</a:t>
                    </a:r>
                  </a:p>
                </p:txBody>
              </p:sp>
              <p:sp>
                <p:nvSpPr>
                  <p:cNvPr id="79" name="文本框 78">
                    <a:extLst>
                      <a:ext uri="{FF2B5EF4-FFF2-40B4-BE49-F238E27FC236}">
                        <a16:creationId xmlns="" xmlns:a16="http://schemas.microsoft.com/office/drawing/2014/main" id="{B08F0CEA-A742-45EB-9874-34E075875D86}"/>
                      </a:ext>
                    </a:extLst>
                  </p:cNvPr>
                  <p:cNvSpPr txBox="1"/>
                  <p:nvPr/>
                </p:nvSpPr>
                <p:spPr>
                  <a:xfrm>
                    <a:off x="803762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结论分析</a:t>
                    </a:r>
                  </a:p>
                </p:txBody>
              </p:sp>
              <p:sp>
                <p:nvSpPr>
                  <p:cNvPr id="80" name="文本框 79">
                    <a:extLst>
                      <a:ext uri="{FF2B5EF4-FFF2-40B4-BE49-F238E27FC236}">
                        <a16:creationId xmlns="" xmlns:a16="http://schemas.microsoft.com/office/drawing/2014/main" id="{B2C30C0C-FB63-4897-A462-B130F2E44C8C}"/>
                      </a:ext>
                    </a:extLst>
                  </p:cNvPr>
                  <p:cNvSpPr txBox="1"/>
                  <p:nvPr/>
                </p:nvSpPr>
                <p:spPr>
                  <a:xfrm>
                    <a:off x="887545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未来规划</a:t>
                    </a:r>
                  </a:p>
                </p:txBody>
              </p:sp>
              <p:cxnSp>
                <p:nvCxnSpPr>
                  <p:cNvPr id="81" name="直接连接符 80">
                    <a:extLst>
                      <a:ext uri="{FF2B5EF4-FFF2-40B4-BE49-F238E27FC236}">
                        <a16:creationId xmlns="" xmlns:a16="http://schemas.microsoft.com/office/drawing/2014/main" id="{D7563EA4-98EB-4D0F-8D93-9EDEB3C42E3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51799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" name="直接连接符 81">
                    <a:extLst>
                      <a:ext uri="{FF2B5EF4-FFF2-40B4-BE49-F238E27FC236}">
                        <a16:creationId xmlns="" xmlns:a16="http://schemas.microsoft.com/office/drawing/2014/main" id="{FBDFEAEC-5895-4E60-A29A-51CC498EAB6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35582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3" name="直接连接符 82">
                    <a:extLst>
                      <a:ext uri="{FF2B5EF4-FFF2-40B4-BE49-F238E27FC236}">
                        <a16:creationId xmlns="" xmlns:a16="http://schemas.microsoft.com/office/drawing/2014/main" id="{7053E970-786D-406F-953D-075A87FABBA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19365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4" name="直接连接符 83">
                    <a:extLst>
                      <a:ext uri="{FF2B5EF4-FFF2-40B4-BE49-F238E27FC236}">
                        <a16:creationId xmlns="" xmlns:a16="http://schemas.microsoft.com/office/drawing/2014/main" id="{27FA18D4-E791-4874-B1D7-24B13CF085B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03148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5" name="直接连接符 84">
                    <a:extLst>
                      <a:ext uri="{FF2B5EF4-FFF2-40B4-BE49-F238E27FC236}">
                        <a16:creationId xmlns="" xmlns:a16="http://schemas.microsoft.com/office/drawing/2014/main" id="{1ABC2157-8AA8-476F-B351-BB10E9A1BF9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6931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74" name="矩形: 圆角 73">
                  <a:extLst>
                    <a:ext uri="{FF2B5EF4-FFF2-40B4-BE49-F238E27FC236}">
                      <a16:creationId xmlns="" xmlns:a16="http://schemas.microsoft.com/office/drawing/2014/main" id="{A5173AC3-FE3C-444B-BB89-4BD5106846A3}"/>
                    </a:ext>
                  </a:extLst>
                </p:cNvPr>
                <p:cNvSpPr/>
                <p:nvPr/>
              </p:nvSpPr>
              <p:spPr>
                <a:xfrm rot="5400000">
                  <a:off x="4835217" y="484754"/>
                  <a:ext cx="31018" cy="474693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</p:grp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6E7CB31C-76A4-4AD7-A124-1809CF75BCB9}"/>
              </a:ext>
            </a:extLst>
          </p:cNvPr>
          <p:cNvSpPr txBox="1"/>
          <p:nvPr/>
        </p:nvSpPr>
        <p:spPr>
          <a:xfrm>
            <a:off x="624541" y="5032017"/>
            <a:ext cx="166261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>
                <a:solidFill>
                  <a:srgbClr val="4271E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enter a headline here</a:t>
            </a:r>
            <a:endParaRPr lang="zh-CN" altLang="en-US" sz="800" dirty="0">
              <a:solidFill>
                <a:srgbClr val="4271E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34F319BB-A78C-4919-91DE-116629A8FFFA}"/>
              </a:ext>
            </a:extLst>
          </p:cNvPr>
          <p:cNvSpPr txBox="1"/>
          <p:nvPr/>
        </p:nvSpPr>
        <p:spPr>
          <a:xfrm>
            <a:off x="447570" y="4801185"/>
            <a:ext cx="20165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4271E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请在此输入小标题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C041DF47-4C15-4F20-8E22-4BB9C853923A}"/>
              </a:ext>
            </a:extLst>
          </p:cNvPr>
          <p:cNvSpPr txBox="1"/>
          <p:nvPr/>
        </p:nvSpPr>
        <p:spPr>
          <a:xfrm>
            <a:off x="557442" y="5337908"/>
            <a:ext cx="1796814" cy="4671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温馨提醒，在此输入正文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这里适合小段文字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F62501D9-BC45-45F4-B547-DD413CF7D0DB}"/>
              </a:ext>
            </a:extLst>
          </p:cNvPr>
          <p:cNvCxnSpPr>
            <a:cxnSpLocks/>
          </p:cNvCxnSpPr>
          <p:nvPr/>
        </p:nvCxnSpPr>
        <p:spPr>
          <a:xfrm>
            <a:off x="1283676" y="5292684"/>
            <a:ext cx="344346" cy="0"/>
          </a:xfrm>
          <a:prstGeom prst="line">
            <a:avLst/>
          </a:prstGeom>
          <a:ln w="19050">
            <a:solidFill>
              <a:srgbClr val="4271E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7" name="组合 486">
            <a:extLst>
              <a:ext uri="{FF2B5EF4-FFF2-40B4-BE49-F238E27FC236}">
                <a16:creationId xmlns="" xmlns:a16="http://schemas.microsoft.com/office/drawing/2014/main" id="{16CDF8DC-EF06-4F92-9092-989A528F8B8D}"/>
              </a:ext>
            </a:extLst>
          </p:cNvPr>
          <p:cNvGrpSpPr/>
          <p:nvPr/>
        </p:nvGrpSpPr>
        <p:grpSpPr>
          <a:xfrm>
            <a:off x="617292" y="2913247"/>
            <a:ext cx="1677115" cy="1677115"/>
            <a:chOff x="617292" y="3325706"/>
            <a:chExt cx="1677115" cy="1677115"/>
          </a:xfrm>
        </p:grpSpPr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1D7D31A3-66D6-4E57-BB4A-61EBE062D714}"/>
                </a:ext>
              </a:extLst>
            </p:cNvPr>
            <p:cNvSpPr/>
            <p:nvPr/>
          </p:nvSpPr>
          <p:spPr>
            <a:xfrm flipH="1">
              <a:off x="785995" y="3494409"/>
              <a:ext cx="1339708" cy="1339708"/>
            </a:xfrm>
            <a:prstGeom prst="ellipse">
              <a:avLst/>
            </a:prstGeom>
            <a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165100" algn="ctr" rotWithShape="0">
                <a:schemeClr val="bg1"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弧形 24">
              <a:extLst>
                <a:ext uri="{FF2B5EF4-FFF2-40B4-BE49-F238E27FC236}">
                  <a16:creationId xmlns="" xmlns:a16="http://schemas.microsoft.com/office/drawing/2014/main" id="{1B471847-894E-44CD-A2A9-80483CB32951}"/>
                </a:ext>
              </a:extLst>
            </p:cNvPr>
            <p:cNvSpPr/>
            <p:nvPr/>
          </p:nvSpPr>
          <p:spPr>
            <a:xfrm flipH="1">
              <a:off x="617292" y="3325706"/>
              <a:ext cx="1677115" cy="1677115"/>
            </a:xfrm>
            <a:prstGeom prst="arc">
              <a:avLst>
                <a:gd name="adj1" fmla="val 12218390"/>
                <a:gd name="adj2" fmla="val 20181393"/>
              </a:avLst>
            </a:prstGeom>
            <a:ln w="12700">
              <a:solidFill>
                <a:srgbClr val="4271ED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6" name="弧形 25">
              <a:extLst>
                <a:ext uri="{FF2B5EF4-FFF2-40B4-BE49-F238E27FC236}">
                  <a16:creationId xmlns="" xmlns:a16="http://schemas.microsoft.com/office/drawing/2014/main" id="{E97DBFE9-7CB5-4A50-AEA4-B5D5F69851FB}"/>
                </a:ext>
              </a:extLst>
            </p:cNvPr>
            <p:cNvSpPr/>
            <p:nvPr/>
          </p:nvSpPr>
          <p:spPr>
            <a:xfrm flipH="1">
              <a:off x="725083" y="3433497"/>
              <a:ext cx="1461534" cy="1461534"/>
            </a:xfrm>
            <a:prstGeom prst="arc">
              <a:avLst>
                <a:gd name="adj1" fmla="val 12209533"/>
                <a:gd name="adj2" fmla="val 234949"/>
              </a:avLst>
            </a:prstGeom>
            <a:noFill/>
            <a:ln w="12700">
              <a:gradFill flip="none" rotWithShape="1">
                <a:gsLst>
                  <a:gs pos="0">
                    <a:srgbClr val="4271ED"/>
                  </a:gs>
                  <a:gs pos="100000">
                    <a:srgbClr val="4271ED">
                      <a:alpha val="0"/>
                    </a:srgbClr>
                  </a:gs>
                </a:gsLst>
                <a:lin ang="0" scaled="0"/>
                <a:tileRect/>
              </a:gradFill>
              <a:prstDash val="sysDot"/>
            </a:ln>
            <a:effectLst>
              <a:outerShdw blurRad="419100" sx="102000" sy="102000" algn="ctr" rotWithShape="0">
                <a:srgbClr val="0068E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7" name="弧形 26">
              <a:extLst>
                <a:ext uri="{FF2B5EF4-FFF2-40B4-BE49-F238E27FC236}">
                  <a16:creationId xmlns="" xmlns:a16="http://schemas.microsoft.com/office/drawing/2014/main" id="{D615087A-AA9A-4DB4-BD06-4EFD8B6F5BF4}"/>
                </a:ext>
              </a:extLst>
            </p:cNvPr>
            <p:cNvSpPr/>
            <p:nvPr/>
          </p:nvSpPr>
          <p:spPr>
            <a:xfrm flipH="1">
              <a:off x="675034" y="3383448"/>
              <a:ext cx="1561631" cy="1561631"/>
            </a:xfrm>
            <a:prstGeom prst="arc">
              <a:avLst>
                <a:gd name="adj1" fmla="val 1575881"/>
                <a:gd name="adj2" fmla="val 10352400"/>
              </a:avLst>
            </a:prstGeom>
            <a:noFill/>
            <a:ln w="12700">
              <a:gradFill flip="none" rotWithShape="1">
                <a:gsLst>
                  <a:gs pos="0">
                    <a:srgbClr val="4271ED"/>
                  </a:gs>
                  <a:gs pos="100000">
                    <a:srgbClr val="4271ED">
                      <a:alpha val="0"/>
                    </a:srgbClr>
                  </a:gs>
                </a:gsLst>
                <a:lin ang="10800000" scaled="0"/>
                <a:tileRect/>
              </a:gradFill>
              <a:prstDash val="sysDot"/>
            </a:ln>
            <a:effectLst>
              <a:outerShdw blurRad="419100" sx="102000" sy="102000" algn="ctr" rotWithShape="0">
                <a:srgbClr val="0068E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8" name="弧形 27">
              <a:extLst>
                <a:ext uri="{FF2B5EF4-FFF2-40B4-BE49-F238E27FC236}">
                  <a16:creationId xmlns="" xmlns:a16="http://schemas.microsoft.com/office/drawing/2014/main" id="{0C9DD0C1-4CE9-48F9-BF3B-CC5A30457751}"/>
                </a:ext>
              </a:extLst>
            </p:cNvPr>
            <p:cNvSpPr/>
            <p:nvPr/>
          </p:nvSpPr>
          <p:spPr>
            <a:xfrm flipH="1" flipV="1">
              <a:off x="617292" y="3325706"/>
              <a:ext cx="1677115" cy="1677115"/>
            </a:xfrm>
            <a:prstGeom prst="arc">
              <a:avLst>
                <a:gd name="adj1" fmla="val 12218390"/>
                <a:gd name="adj2" fmla="val 20181393"/>
              </a:avLst>
            </a:prstGeom>
            <a:ln w="12700">
              <a:solidFill>
                <a:srgbClr val="4271ED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254" name="椭圆 253">
            <a:extLst>
              <a:ext uri="{FF2B5EF4-FFF2-40B4-BE49-F238E27FC236}">
                <a16:creationId xmlns="" xmlns:a16="http://schemas.microsoft.com/office/drawing/2014/main" id="{2825A2CC-A457-432D-A374-7AF8CD9DB9BF}"/>
              </a:ext>
            </a:extLst>
          </p:cNvPr>
          <p:cNvSpPr/>
          <p:nvPr/>
        </p:nvSpPr>
        <p:spPr>
          <a:xfrm flipH="1">
            <a:off x="3104966" y="1672540"/>
            <a:ext cx="1339708" cy="1339708"/>
          </a:xfrm>
          <a:prstGeom prst="ellipse">
            <a:avLst/>
          </a:pr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65100" algn="ctr" rotWithShape="0">
              <a:schemeClr val="bg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5" name="弧形 254">
            <a:extLst>
              <a:ext uri="{FF2B5EF4-FFF2-40B4-BE49-F238E27FC236}">
                <a16:creationId xmlns="" xmlns:a16="http://schemas.microsoft.com/office/drawing/2014/main" id="{745BF820-154C-43C9-97E5-AD70C1B343AD}"/>
              </a:ext>
            </a:extLst>
          </p:cNvPr>
          <p:cNvSpPr/>
          <p:nvPr/>
        </p:nvSpPr>
        <p:spPr>
          <a:xfrm flipH="1">
            <a:off x="2936263" y="1503837"/>
            <a:ext cx="1677115" cy="1677115"/>
          </a:xfrm>
          <a:prstGeom prst="arc">
            <a:avLst>
              <a:gd name="adj1" fmla="val 12218390"/>
              <a:gd name="adj2" fmla="val 20181393"/>
            </a:avLst>
          </a:prstGeom>
          <a:ln w="12700">
            <a:solidFill>
              <a:srgbClr val="4271ED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6" name="弧形 255">
            <a:extLst>
              <a:ext uri="{FF2B5EF4-FFF2-40B4-BE49-F238E27FC236}">
                <a16:creationId xmlns="" xmlns:a16="http://schemas.microsoft.com/office/drawing/2014/main" id="{CB674711-144F-4E87-AF51-C13E2C49FBF9}"/>
              </a:ext>
            </a:extLst>
          </p:cNvPr>
          <p:cNvSpPr/>
          <p:nvPr/>
        </p:nvSpPr>
        <p:spPr>
          <a:xfrm flipH="1">
            <a:off x="3044054" y="1611628"/>
            <a:ext cx="1461534" cy="1461534"/>
          </a:xfrm>
          <a:prstGeom prst="arc">
            <a:avLst>
              <a:gd name="adj1" fmla="val 12209533"/>
              <a:gd name="adj2" fmla="val 234949"/>
            </a:avLst>
          </a:prstGeom>
          <a:noFill/>
          <a:ln w="12700">
            <a:gradFill flip="none" rotWithShape="1">
              <a:gsLst>
                <a:gs pos="0">
                  <a:srgbClr val="4271ED"/>
                </a:gs>
                <a:gs pos="100000">
                  <a:srgbClr val="4271ED">
                    <a:alpha val="0"/>
                  </a:srgbClr>
                </a:gs>
              </a:gsLst>
              <a:lin ang="0" scaled="0"/>
              <a:tileRect/>
            </a:gradFill>
            <a:prstDash val="sysDot"/>
          </a:ln>
          <a:effectLst>
            <a:outerShdw blurRad="419100" sx="102000" sy="102000" algn="ctr" rotWithShape="0">
              <a:srgbClr val="0068E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57" name="弧形 256">
            <a:extLst>
              <a:ext uri="{FF2B5EF4-FFF2-40B4-BE49-F238E27FC236}">
                <a16:creationId xmlns="" xmlns:a16="http://schemas.microsoft.com/office/drawing/2014/main" id="{234E1D13-CFF9-48A1-AF32-48445E3B9F43}"/>
              </a:ext>
            </a:extLst>
          </p:cNvPr>
          <p:cNvSpPr/>
          <p:nvPr/>
        </p:nvSpPr>
        <p:spPr>
          <a:xfrm flipH="1">
            <a:off x="2994005" y="1561579"/>
            <a:ext cx="1561631" cy="1561631"/>
          </a:xfrm>
          <a:prstGeom prst="arc">
            <a:avLst>
              <a:gd name="adj1" fmla="val 1575881"/>
              <a:gd name="adj2" fmla="val 10352400"/>
            </a:avLst>
          </a:prstGeom>
          <a:noFill/>
          <a:ln w="12700">
            <a:gradFill flip="none" rotWithShape="1">
              <a:gsLst>
                <a:gs pos="0">
                  <a:srgbClr val="4271ED"/>
                </a:gs>
                <a:gs pos="100000">
                  <a:srgbClr val="4271ED">
                    <a:alpha val="0"/>
                  </a:srgbClr>
                </a:gs>
              </a:gsLst>
              <a:lin ang="10800000" scaled="0"/>
              <a:tileRect/>
            </a:gradFill>
            <a:prstDash val="sysDot"/>
          </a:ln>
          <a:effectLst>
            <a:outerShdw blurRad="419100" sx="102000" sy="102000" algn="ctr" rotWithShape="0">
              <a:srgbClr val="0068E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58" name="弧形 257">
            <a:extLst>
              <a:ext uri="{FF2B5EF4-FFF2-40B4-BE49-F238E27FC236}">
                <a16:creationId xmlns="" xmlns:a16="http://schemas.microsoft.com/office/drawing/2014/main" id="{9F7A8BD4-D062-4267-9580-D688EAC1BC50}"/>
              </a:ext>
            </a:extLst>
          </p:cNvPr>
          <p:cNvSpPr/>
          <p:nvPr/>
        </p:nvSpPr>
        <p:spPr>
          <a:xfrm flipH="1" flipV="1">
            <a:off x="2936263" y="1503837"/>
            <a:ext cx="1677115" cy="1677115"/>
          </a:xfrm>
          <a:prstGeom prst="arc">
            <a:avLst>
              <a:gd name="adj1" fmla="val 12218390"/>
              <a:gd name="adj2" fmla="val 20181393"/>
            </a:avLst>
          </a:prstGeom>
          <a:ln w="12700">
            <a:solidFill>
              <a:srgbClr val="4271ED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6" name="文本框 295">
            <a:extLst>
              <a:ext uri="{FF2B5EF4-FFF2-40B4-BE49-F238E27FC236}">
                <a16:creationId xmlns="" xmlns:a16="http://schemas.microsoft.com/office/drawing/2014/main" id="{36CCEBB0-F948-4A1C-877D-6C80B3E762E5}"/>
              </a:ext>
            </a:extLst>
          </p:cNvPr>
          <p:cNvSpPr txBox="1"/>
          <p:nvPr/>
        </p:nvSpPr>
        <p:spPr>
          <a:xfrm>
            <a:off x="2943512" y="3715184"/>
            <a:ext cx="166261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>
                <a:solidFill>
                  <a:srgbClr val="4271E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enter a headline here</a:t>
            </a:r>
            <a:endParaRPr lang="zh-CN" altLang="en-US" sz="800" dirty="0">
              <a:solidFill>
                <a:srgbClr val="4271E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7" name="文本框 296">
            <a:extLst>
              <a:ext uri="{FF2B5EF4-FFF2-40B4-BE49-F238E27FC236}">
                <a16:creationId xmlns="" xmlns:a16="http://schemas.microsoft.com/office/drawing/2014/main" id="{A51D61F5-8567-4EEE-933B-C35780DC57E2}"/>
              </a:ext>
            </a:extLst>
          </p:cNvPr>
          <p:cNvSpPr txBox="1"/>
          <p:nvPr/>
        </p:nvSpPr>
        <p:spPr>
          <a:xfrm>
            <a:off x="2766541" y="3484352"/>
            <a:ext cx="20165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4271E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请在此输入小标题</a:t>
            </a:r>
          </a:p>
        </p:txBody>
      </p:sp>
      <p:sp>
        <p:nvSpPr>
          <p:cNvPr id="298" name="文本框 297">
            <a:extLst>
              <a:ext uri="{FF2B5EF4-FFF2-40B4-BE49-F238E27FC236}">
                <a16:creationId xmlns="" xmlns:a16="http://schemas.microsoft.com/office/drawing/2014/main" id="{45D47C89-1522-4703-ABD7-7233986F85D1}"/>
              </a:ext>
            </a:extLst>
          </p:cNvPr>
          <p:cNvSpPr txBox="1"/>
          <p:nvPr/>
        </p:nvSpPr>
        <p:spPr>
          <a:xfrm>
            <a:off x="2876413" y="4021075"/>
            <a:ext cx="1796814" cy="4671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温馨提醒，在此输入正文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这里适合小段文字</a:t>
            </a:r>
          </a:p>
        </p:txBody>
      </p:sp>
      <p:cxnSp>
        <p:nvCxnSpPr>
          <p:cNvPr id="299" name="直接连接符 298">
            <a:extLst>
              <a:ext uri="{FF2B5EF4-FFF2-40B4-BE49-F238E27FC236}">
                <a16:creationId xmlns="" xmlns:a16="http://schemas.microsoft.com/office/drawing/2014/main" id="{1DF6C88D-8FBC-488C-BD44-4ACF77E59413}"/>
              </a:ext>
            </a:extLst>
          </p:cNvPr>
          <p:cNvCxnSpPr>
            <a:cxnSpLocks/>
          </p:cNvCxnSpPr>
          <p:nvPr/>
        </p:nvCxnSpPr>
        <p:spPr>
          <a:xfrm>
            <a:off x="3602647" y="3975851"/>
            <a:ext cx="344346" cy="0"/>
          </a:xfrm>
          <a:prstGeom prst="line">
            <a:avLst/>
          </a:prstGeom>
          <a:ln w="19050">
            <a:solidFill>
              <a:srgbClr val="4271E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2" name="椭圆 211">
            <a:extLst>
              <a:ext uri="{FF2B5EF4-FFF2-40B4-BE49-F238E27FC236}">
                <a16:creationId xmlns="" xmlns:a16="http://schemas.microsoft.com/office/drawing/2014/main" id="{CBE9DBE6-E6F8-49F7-8D7E-B81F53DB6B66}"/>
              </a:ext>
            </a:extLst>
          </p:cNvPr>
          <p:cNvSpPr/>
          <p:nvPr/>
        </p:nvSpPr>
        <p:spPr>
          <a:xfrm flipH="1">
            <a:off x="5423937" y="3081950"/>
            <a:ext cx="1339708" cy="1339708"/>
          </a:xfrm>
          <a:prstGeom prst="ellipse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65100" algn="ctr" rotWithShape="0">
              <a:schemeClr val="bg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3" name="弧形 212">
            <a:extLst>
              <a:ext uri="{FF2B5EF4-FFF2-40B4-BE49-F238E27FC236}">
                <a16:creationId xmlns="" xmlns:a16="http://schemas.microsoft.com/office/drawing/2014/main" id="{5574C569-3CA2-4214-8B00-84C56643C3C9}"/>
              </a:ext>
            </a:extLst>
          </p:cNvPr>
          <p:cNvSpPr/>
          <p:nvPr/>
        </p:nvSpPr>
        <p:spPr>
          <a:xfrm flipH="1">
            <a:off x="5255234" y="2913247"/>
            <a:ext cx="1677115" cy="1677115"/>
          </a:xfrm>
          <a:prstGeom prst="arc">
            <a:avLst>
              <a:gd name="adj1" fmla="val 12218390"/>
              <a:gd name="adj2" fmla="val 20181393"/>
            </a:avLst>
          </a:prstGeom>
          <a:ln w="12700">
            <a:solidFill>
              <a:srgbClr val="4271ED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4" name="弧形 213">
            <a:extLst>
              <a:ext uri="{FF2B5EF4-FFF2-40B4-BE49-F238E27FC236}">
                <a16:creationId xmlns="" xmlns:a16="http://schemas.microsoft.com/office/drawing/2014/main" id="{563492DE-1C96-4221-BB3A-513C91D2DF78}"/>
              </a:ext>
            </a:extLst>
          </p:cNvPr>
          <p:cNvSpPr/>
          <p:nvPr/>
        </p:nvSpPr>
        <p:spPr>
          <a:xfrm flipH="1">
            <a:off x="5363025" y="3021038"/>
            <a:ext cx="1461534" cy="1461534"/>
          </a:xfrm>
          <a:prstGeom prst="arc">
            <a:avLst>
              <a:gd name="adj1" fmla="val 12209533"/>
              <a:gd name="adj2" fmla="val 234949"/>
            </a:avLst>
          </a:prstGeom>
          <a:noFill/>
          <a:ln w="12700">
            <a:gradFill flip="none" rotWithShape="1">
              <a:gsLst>
                <a:gs pos="0">
                  <a:srgbClr val="4271ED"/>
                </a:gs>
                <a:gs pos="100000">
                  <a:srgbClr val="4271ED">
                    <a:alpha val="0"/>
                  </a:srgbClr>
                </a:gs>
              </a:gsLst>
              <a:lin ang="0" scaled="0"/>
              <a:tileRect/>
            </a:gradFill>
            <a:prstDash val="sysDot"/>
          </a:ln>
          <a:effectLst>
            <a:outerShdw blurRad="419100" sx="102000" sy="102000" algn="ctr" rotWithShape="0">
              <a:srgbClr val="0068E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15" name="弧形 214">
            <a:extLst>
              <a:ext uri="{FF2B5EF4-FFF2-40B4-BE49-F238E27FC236}">
                <a16:creationId xmlns="" xmlns:a16="http://schemas.microsoft.com/office/drawing/2014/main" id="{65E94549-700E-44C8-8A75-D494182E8969}"/>
              </a:ext>
            </a:extLst>
          </p:cNvPr>
          <p:cNvSpPr/>
          <p:nvPr/>
        </p:nvSpPr>
        <p:spPr>
          <a:xfrm flipH="1">
            <a:off x="5312976" y="2970989"/>
            <a:ext cx="1561631" cy="1561631"/>
          </a:xfrm>
          <a:prstGeom prst="arc">
            <a:avLst>
              <a:gd name="adj1" fmla="val 1575881"/>
              <a:gd name="adj2" fmla="val 10352400"/>
            </a:avLst>
          </a:prstGeom>
          <a:noFill/>
          <a:ln w="12700">
            <a:gradFill flip="none" rotWithShape="1">
              <a:gsLst>
                <a:gs pos="0">
                  <a:srgbClr val="4271ED"/>
                </a:gs>
                <a:gs pos="100000">
                  <a:srgbClr val="4271ED">
                    <a:alpha val="0"/>
                  </a:srgbClr>
                </a:gs>
              </a:gsLst>
              <a:lin ang="10800000" scaled="0"/>
              <a:tileRect/>
            </a:gradFill>
            <a:prstDash val="sysDot"/>
          </a:ln>
          <a:effectLst>
            <a:outerShdw blurRad="419100" sx="102000" sy="102000" algn="ctr" rotWithShape="0">
              <a:srgbClr val="0068E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16" name="弧形 215">
            <a:extLst>
              <a:ext uri="{FF2B5EF4-FFF2-40B4-BE49-F238E27FC236}">
                <a16:creationId xmlns="" xmlns:a16="http://schemas.microsoft.com/office/drawing/2014/main" id="{62E95530-8221-4271-BC56-EAD5E1A2EB8D}"/>
              </a:ext>
            </a:extLst>
          </p:cNvPr>
          <p:cNvSpPr/>
          <p:nvPr/>
        </p:nvSpPr>
        <p:spPr>
          <a:xfrm flipH="1" flipV="1">
            <a:off x="5255234" y="2913247"/>
            <a:ext cx="1677115" cy="1677115"/>
          </a:xfrm>
          <a:prstGeom prst="arc">
            <a:avLst>
              <a:gd name="adj1" fmla="val 12218390"/>
              <a:gd name="adj2" fmla="val 20181393"/>
            </a:avLst>
          </a:prstGeom>
          <a:ln w="12700">
            <a:solidFill>
              <a:srgbClr val="4271ED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6" name="文本框 305">
            <a:extLst>
              <a:ext uri="{FF2B5EF4-FFF2-40B4-BE49-F238E27FC236}">
                <a16:creationId xmlns="" xmlns:a16="http://schemas.microsoft.com/office/drawing/2014/main" id="{FA7FF5F1-DF4E-44EF-B09A-ACBCA7E4927F}"/>
              </a:ext>
            </a:extLst>
          </p:cNvPr>
          <p:cNvSpPr txBox="1"/>
          <p:nvPr/>
        </p:nvSpPr>
        <p:spPr>
          <a:xfrm>
            <a:off x="5262483" y="5032017"/>
            <a:ext cx="166261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>
                <a:solidFill>
                  <a:srgbClr val="4271E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enter a headline here</a:t>
            </a:r>
            <a:endParaRPr lang="zh-CN" altLang="en-US" sz="800" dirty="0">
              <a:solidFill>
                <a:srgbClr val="4271E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07" name="文本框 306">
            <a:extLst>
              <a:ext uri="{FF2B5EF4-FFF2-40B4-BE49-F238E27FC236}">
                <a16:creationId xmlns="" xmlns:a16="http://schemas.microsoft.com/office/drawing/2014/main" id="{B1678E83-B3C5-49AF-9CC2-813A9D38C15E}"/>
              </a:ext>
            </a:extLst>
          </p:cNvPr>
          <p:cNvSpPr txBox="1"/>
          <p:nvPr/>
        </p:nvSpPr>
        <p:spPr>
          <a:xfrm>
            <a:off x="5085512" y="4801185"/>
            <a:ext cx="20165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4271E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请在此输入小标题</a:t>
            </a:r>
          </a:p>
        </p:txBody>
      </p:sp>
      <p:sp>
        <p:nvSpPr>
          <p:cNvPr id="308" name="文本框 307">
            <a:extLst>
              <a:ext uri="{FF2B5EF4-FFF2-40B4-BE49-F238E27FC236}">
                <a16:creationId xmlns="" xmlns:a16="http://schemas.microsoft.com/office/drawing/2014/main" id="{8D857AC7-1EC4-4017-B533-80CCA5426B15}"/>
              </a:ext>
            </a:extLst>
          </p:cNvPr>
          <p:cNvSpPr txBox="1"/>
          <p:nvPr/>
        </p:nvSpPr>
        <p:spPr>
          <a:xfrm>
            <a:off x="5195384" y="5337908"/>
            <a:ext cx="1796814" cy="4671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温馨提醒，在此输入正文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这里适合小段文字</a:t>
            </a:r>
          </a:p>
        </p:txBody>
      </p:sp>
      <p:cxnSp>
        <p:nvCxnSpPr>
          <p:cNvPr id="309" name="直接连接符 308">
            <a:extLst>
              <a:ext uri="{FF2B5EF4-FFF2-40B4-BE49-F238E27FC236}">
                <a16:creationId xmlns="" xmlns:a16="http://schemas.microsoft.com/office/drawing/2014/main" id="{D64CE7CE-EFE4-4B92-98DE-82E2E3D23AA7}"/>
              </a:ext>
            </a:extLst>
          </p:cNvPr>
          <p:cNvCxnSpPr>
            <a:cxnSpLocks/>
          </p:cNvCxnSpPr>
          <p:nvPr/>
        </p:nvCxnSpPr>
        <p:spPr>
          <a:xfrm>
            <a:off x="5921618" y="5292684"/>
            <a:ext cx="344346" cy="0"/>
          </a:xfrm>
          <a:prstGeom prst="line">
            <a:avLst/>
          </a:prstGeom>
          <a:ln w="19050">
            <a:solidFill>
              <a:srgbClr val="4271E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3" name="椭圆 232">
            <a:extLst>
              <a:ext uri="{FF2B5EF4-FFF2-40B4-BE49-F238E27FC236}">
                <a16:creationId xmlns="" xmlns:a16="http://schemas.microsoft.com/office/drawing/2014/main" id="{FEE6F832-9D9C-40DB-957E-6F3F874BBD12}"/>
              </a:ext>
            </a:extLst>
          </p:cNvPr>
          <p:cNvSpPr/>
          <p:nvPr/>
        </p:nvSpPr>
        <p:spPr>
          <a:xfrm flipH="1">
            <a:off x="10061878" y="3106193"/>
            <a:ext cx="1339708" cy="1339708"/>
          </a:xfrm>
          <a:prstGeom prst="ellipse">
            <a:avLst/>
          </a:prstGeom>
          <a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65100" algn="ctr" rotWithShape="0">
              <a:schemeClr val="bg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弧形 233">
            <a:extLst>
              <a:ext uri="{FF2B5EF4-FFF2-40B4-BE49-F238E27FC236}">
                <a16:creationId xmlns="" xmlns:a16="http://schemas.microsoft.com/office/drawing/2014/main" id="{9D7F4F56-781D-48CF-966F-B196249A7215}"/>
              </a:ext>
            </a:extLst>
          </p:cNvPr>
          <p:cNvSpPr/>
          <p:nvPr/>
        </p:nvSpPr>
        <p:spPr>
          <a:xfrm flipH="1">
            <a:off x="9893175" y="2913247"/>
            <a:ext cx="1677115" cy="1677115"/>
          </a:xfrm>
          <a:prstGeom prst="arc">
            <a:avLst>
              <a:gd name="adj1" fmla="val 12218390"/>
              <a:gd name="adj2" fmla="val 20181393"/>
            </a:avLst>
          </a:prstGeom>
          <a:ln w="12700">
            <a:solidFill>
              <a:srgbClr val="4271ED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5" name="弧形 234">
            <a:extLst>
              <a:ext uri="{FF2B5EF4-FFF2-40B4-BE49-F238E27FC236}">
                <a16:creationId xmlns="" xmlns:a16="http://schemas.microsoft.com/office/drawing/2014/main" id="{8FD86B65-4E9E-4822-8540-252E24C83F0D}"/>
              </a:ext>
            </a:extLst>
          </p:cNvPr>
          <p:cNvSpPr/>
          <p:nvPr/>
        </p:nvSpPr>
        <p:spPr>
          <a:xfrm flipH="1">
            <a:off x="10000966" y="3021038"/>
            <a:ext cx="1461534" cy="1461534"/>
          </a:xfrm>
          <a:prstGeom prst="arc">
            <a:avLst>
              <a:gd name="adj1" fmla="val 12209533"/>
              <a:gd name="adj2" fmla="val 234949"/>
            </a:avLst>
          </a:prstGeom>
          <a:noFill/>
          <a:ln w="12700">
            <a:gradFill flip="none" rotWithShape="1">
              <a:gsLst>
                <a:gs pos="0">
                  <a:srgbClr val="4271ED"/>
                </a:gs>
                <a:gs pos="100000">
                  <a:srgbClr val="4271ED">
                    <a:alpha val="0"/>
                  </a:srgbClr>
                </a:gs>
              </a:gsLst>
              <a:lin ang="0" scaled="0"/>
              <a:tileRect/>
            </a:gradFill>
            <a:prstDash val="sysDot"/>
          </a:ln>
          <a:effectLst>
            <a:outerShdw blurRad="419100" sx="102000" sy="102000" algn="ctr" rotWithShape="0">
              <a:srgbClr val="0068E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36" name="弧形 235">
            <a:extLst>
              <a:ext uri="{FF2B5EF4-FFF2-40B4-BE49-F238E27FC236}">
                <a16:creationId xmlns="" xmlns:a16="http://schemas.microsoft.com/office/drawing/2014/main" id="{105BAE50-6269-4409-947D-87C72DCAC6F1}"/>
              </a:ext>
            </a:extLst>
          </p:cNvPr>
          <p:cNvSpPr/>
          <p:nvPr/>
        </p:nvSpPr>
        <p:spPr>
          <a:xfrm flipH="1">
            <a:off x="9950917" y="2970989"/>
            <a:ext cx="1561631" cy="1561631"/>
          </a:xfrm>
          <a:prstGeom prst="arc">
            <a:avLst>
              <a:gd name="adj1" fmla="val 1575881"/>
              <a:gd name="adj2" fmla="val 10352400"/>
            </a:avLst>
          </a:prstGeom>
          <a:noFill/>
          <a:ln w="12700">
            <a:gradFill flip="none" rotWithShape="1">
              <a:gsLst>
                <a:gs pos="0">
                  <a:srgbClr val="4271ED"/>
                </a:gs>
                <a:gs pos="100000">
                  <a:srgbClr val="4271ED">
                    <a:alpha val="0"/>
                  </a:srgbClr>
                </a:gs>
              </a:gsLst>
              <a:lin ang="10800000" scaled="0"/>
              <a:tileRect/>
            </a:gradFill>
            <a:prstDash val="sysDot"/>
          </a:ln>
          <a:effectLst>
            <a:outerShdw blurRad="419100" sx="102000" sy="102000" algn="ctr" rotWithShape="0">
              <a:srgbClr val="0068E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37" name="弧形 236">
            <a:extLst>
              <a:ext uri="{FF2B5EF4-FFF2-40B4-BE49-F238E27FC236}">
                <a16:creationId xmlns="" xmlns:a16="http://schemas.microsoft.com/office/drawing/2014/main" id="{1CBF7325-CD67-45B7-BB8D-95EB24E024F7}"/>
              </a:ext>
            </a:extLst>
          </p:cNvPr>
          <p:cNvSpPr/>
          <p:nvPr/>
        </p:nvSpPr>
        <p:spPr>
          <a:xfrm flipH="1" flipV="1">
            <a:off x="9893175" y="2913247"/>
            <a:ext cx="1677115" cy="1677115"/>
          </a:xfrm>
          <a:prstGeom prst="arc">
            <a:avLst>
              <a:gd name="adj1" fmla="val 12218390"/>
              <a:gd name="adj2" fmla="val 20181393"/>
            </a:avLst>
          </a:prstGeom>
          <a:ln w="12700">
            <a:solidFill>
              <a:srgbClr val="4271ED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1" name="文本框 310">
            <a:extLst>
              <a:ext uri="{FF2B5EF4-FFF2-40B4-BE49-F238E27FC236}">
                <a16:creationId xmlns="" xmlns:a16="http://schemas.microsoft.com/office/drawing/2014/main" id="{EA56A97A-E9A1-40D7-B04A-D1520233BC1F}"/>
              </a:ext>
            </a:extLst>
          </p:cNvPr>
          <p:cNvSpPr txBox="1"/>
          <p:nvPr/>
        </p:nvSpPr>
        <p:spPr>
          <a:xfrm>
            <a:off x="9900424" y="5032017"/>
            <a:ext cx="166261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>
                <a:solidFill>
                  <a:srgbClr val="4271E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enter a headline here</a:t>
            </a:r>
            <a:endParaRPr lang="zh-CN" altLang="en-US" sz="800" dirty="0">
              <a:solidFill>
                <a:srgbClr val="4271E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2" name="文本框 311">
            <a:extLst>
              <a:ext uri="{FF2B5EF4-FFF2-40B4-BE49-F238E27FC236}">
                <a16:creationId xmlns="" xmlns:a16="http://schemas.microsoft.com/office/drawing/2014/main" id="{C93DD75B-5432-4524-8D67-F8DCFD94BB5B}"/>
              </a:ext>
            </a:extLst>
          </p:cNvPr>
          <p:cNvSpPr txBox="1"/>
          <p:nvPr/>
        </p:nvSpPr>
        <p:spPr>
          <a:xfrm>
            <a:off x="9723453" y="4801185"/>
            <a:ext cx="20165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4271E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请在此输入小标题</a:t>
            </a:r>
          </a:p>
        </p:txBody>
      </p:sp>
      <p:sp>
        <p:nvSpPr>
          <p:cNvPr id="313" name="文本框 312">
            <a:extLst>
              <a:ext uri="{FF2B5EF4-FFF2-40B4-BE49-F238E27FC236}">
                <a16:creationId xmlns="" xmlns:a16="http://schemas.microsoft.com/office/drawing/2014/main" id="{D70BD2A0-850F-438D-B69B-247D3F8ACF3F}"/>
              </a:ext>
            </a:extLst>
          </p:cNvPr>
          <p:cNvSpPr txBox="1"/>
          <p:nvPr/>
        </p:nvSpPr>
        <p:spPr>
          <a:xfrm>
            <a:off x="9833325" y="5337908"/>
            <a:ext cx="1796814" cy="4671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温馨提醒，在此输入正文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这里适合小段文字</a:t>
            </a:r>
          </a:p>
        </p:txBody>
      </p:sp>
      <p:cxnSp>
        <p:nvCxnSpPr>
          <p:cNvPr id="314" name="直接连接符 313">
            <a:extLst>
              <a:ext uri="{FF2B5EF4-FFF2-40B4-BE49-F238E27FC236}">
                <a16:creationId xmlns="" xmlns:a16="http://schemas.microsoft.com/office/drawing/2014/main" id="{E02C90EC-4C91-4A25-BEE7-8EFEDF3DA7C5}"/>
              </a:ext>
            </a:extLst>
          </p:cNvPr>
          <p:cNvCxnSpPr>
            <a:cxnSpLocks/>
          </p:cNvCxnSpPr>
          <p:nvPr/>
        </p:nvCxnSpPr>
        <p:spPr>
          <a:xfrm>
            <a:off x="10559559" y="5292684"/>
            <a:ext cx="344346" cy="0"/>
          </a:xfrm>
          <a:prstGeom prst="line">
            <a:avLst/>
          </a:prstGeom>
          <a:ln w="19050">
            <a:solidFill>
              <a:srgbClr val="4271E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5" name="椭圆 274">
            <a:extLst>
              <a:ext uri="{FF2B5EF4-FFF2-40B4-BE49-F238E27FC236}">
                <a16:creationId xmlns="" xmlns:a16="http://schemas.microsoft.com/office/drawing/2014/main" id="{E30E1A8C-50CC-4D2F-908C-FCF14CE0E83C}"/>
              </a:ext>
            </a:extLst>
          </p:cNvPr>
          <p:cNvSpPr/>
          <p:nvPr/>
        </p:nvSpPr>
        <p:spPr>
          <a:xfrm flipH="1">
            <a:off x="7742908" y="1672540"/>
            <a:ext cx="1339708" cy="1339708"/>
          </a:xfrm>
          <a:prstGeom prst="ellipse">
            <a:avLst/>
          </a:prstGeom>
          <a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165100" algn="ctr" rotWithShape="0">
              <a:schemeClr val="bg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" name="弧形 275">
            <a:extLst>
              <a:ext uri="{FF2B5EF4-FFF2-40B4-BE49-F238E27FC236}">
                <a16:creationId xmlns="" xmlns:a16="http://schemas.microsoft.com/office/drawing/2014/main" id="{F9299B85-2588-4E6D-BBF3-9726EB7526C2}"/>
              </a:ext>
            </a:extLst>
          </p:cNvPr>
          <p:cNvSpPr/>
          <p:nvPr/>
        </p:nvSpPr>
        <p:spPr>
          <a:xfrm flipH="1">
            <a:off x="7574205" y="1503837"/>
            <a:ext cx="1677115" cy="1677115"/>
          </a:xfrm>
          <a:prstGeom prst="arc">
            <a:avLst>
              <a:gd name="adj1" fmla="val 12218390"/>
              <a:gd name="adj2" fmla="val 20181393"/>
            </a:avLst>
          </a:prstGeom>
          <a:ln w="12700">
            <a:solidFill>
              <a:srgbClr val="4271ED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7" name="弧形 276">
            <a:extLst>
              <a:ext uri="{FF2B5EF4-FFF2-40B4-BE49-F238E27FC236}">
                <a16:creationId xmlns="" xmlns:a16="http://schemas.microsoft.com/office/drawing/2014/main" id="{B8FB74FD-41C2-4F7F-AB83-A158E238AA35}"/>
              </a:ext>
            </a:extLst>
          </p:cNvPr>
          <p:cNvSpPr/>
          <p:nvPr/>
        </p:nvSpPr>
        <p:spPr>
          <a:xfrm flipH="1">
            <a:off x="7681996" y="1611628"/>
            <a:ext cx="1461534" cy="1461534"/>
          </a:xfrm>
          <a:prstGeom prst="arc">
            <a:avLst>
              <a:gd name="adj1" fmla="val 12209533"/>
              <a:gd name="adj2" fmla="val 234949"/>
            </a:avLst>
          </a:prstGeom>
          <a:noFill/>
          <a:ln w="12700">
            <a:gradFill flip="none" rotWithShape="1">
              <a:gsLst>
                <a:gs pos="0">
                  <a:srgbClr val="4271ED"/>
                </a:gs>
                <a:gs pos="100000">
                  <a:srgbClr val="4271ED">
                    <a:alpha val="0"/>
                  </a:srgbClr>
                </a:gs>
              </a:gsLst>
              <a:lin ang="0" scaled="0"/>
              <a:tileRect/>
            </a:gradFill>
            <a:prstDash val="sysDot"/>
          </a:ln>
          <a:effectLst>
            <a:outerShdw blurRad="419100" sx="102000" sy="102000" algn="ctr" rotWithShape="0">
              <a:srgbClr val="0068E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78" name="弧形 277">
            <a:extLst>
              <a:ext uri="{FF2B5EF4-FFF2-40B4-BE49-F238E27FC236}">
                <a16:creationId xmlns="" xmlns:a16="http://schemas.microsoft.com/office/drawing/2014/main" id="{86B59232-8046-4910-BAC4-CA25A3822BEB}"/>
              </a:ext>
            </a:extLst>
          </p:cNvPr>
          <p:cNvSpPr/>
          <p:nvPr/>
        </p:nvSpPr>
        <p:spPr>
          <a:xfrm flipH="1">
            <a:off x="7631947" y="1561579"/>
            <a:ext cx="1561631" cy="1561631"/>
          </a:xfrm>
          <a:prstGeom prst="arc">
            <a:avLst>
              <a:gd name="adj1" fmla="val 1575881"/>
              <a:gd name="adj2" fmla="val 10352400"/>
            </a:avLst>
          </a:prstGeom>
          <a:noFill/>
          <a:ln w="12700">
            <a:gradFill flip="none" rotWithShape="1">
              <a:gsLst>
                <a:gs pos="0">
                  <a:srgbClr val="4271ED"/>
                </a:gs>
                <a:gs pos="100000">
                  <a:srgbClr val="4271ED">
                    <a:alpha val="0"/>
                  </a:srgbClr>
                </a:gs>
              </a:gsLst>
              <a:lin ang="10800000" scaled="0"/>
              <a:tileRect/>
            </a:gradFill>
            <a:prstDash val="sysDot"/>
          </a:ln>
          <a:effectLst>
            <a:outerShdw blurRad="419100" sx="102000" sy="102000" algn="ctr" rotWithShape="0">
              <a:srgbClr val="0068E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279" name="弧形 278">
            <a:extLst>
              <a:ext uri="{FF2B5EF4-FFF2-40B4-BE49-F238E27FC236}">
                <a16:creationId xmlns="" xmlns:a16="http://schemas.microsoft.com/office/drawing/2014/main" id="{F3430ECC-3D67-4236-BA70-E474239206C9}"/>
              </a:ext>
            </a:extLst>
          </p:cNvPr>
          <p:cNvSpPr/>
          <p:nvPr/>
        </p:nvSpPr>
        <p:spPr>
          <a:xfrm flipH="1" flipV="1">
            <a:off x="7574205" y="1503837"/>
            <a:ext cx="1677115" cy="1677115"/>
          </a:xfrm>
          <a:prstGeom prst="arc">
            <a:avLst>
              <a:gd name="adj1" fmla="val 12218390"/>
              <a:gd name="adj2" fmla="val 20181393"/>
            </a:avLst>
          </a:prstGeom>
          <a:ln w="12700">
            <a:solidFill>
              <a:srgbClr val="4271ED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6" name="文本框 315">
            <a:extLst>
              <a:ext uri="{FF2B5EF4-FFF2-40B4-BE49-F238E27FC236}">
                <a16:creationId xmlns="" xmlns:a16="http://schemas.microsoft.com/office/drawing/2014/main" id="{387B4767-1512-492D-95B1-7DFB8D7580D3}"/>
              </a:ext>
            </a:extLst>
          </p:cNvPr>
          <p:cNvSpPr txBox="1"/>
          <p:nvPr/>
        </p:nvSpPr>
        <p:spPr>
          <a:xfrm>
            <a:off x="7581454" y="3715184"/>
            <a:ext cx="166261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" dirty="0">
                <a:solidFill>
                  <a:srgbClr val="4271E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enter a headline here</a:t>
            </a:r>
            <a:endParaRPr lang="zh-CN" altLang="en-US" sz="800" dirty="0">
              <a:solidFill>
                <a:srgbClr val="4271E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7" name="文本框 316">
            <a:extLst>
              <a:ext uri="{FF2B5EF4-FFF2-40B4-BE49-F238E27FC236}">
                <a16:creationId xmlns="" xmlns:a16="http://schemas.microsoft.com/office/drawing/2014/main" id="{2909650E-0F9A-435D-86A5-B549A47191FE}"/>
              </a:ext>
            </a:extLst>
          </p:cNvPr>
          <p:cNvSpPr txBox="1"/>
          <p:nvPr/>
        </p:nvSpPr>
        <p:spPr>
          <a:xfrm>
            <a:off x="7404483" y="3484352"/>
            <a:ext cx="20165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4271E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请在此输入小标题</a:t>
            </a:r>
          </a:p>
        </p:txBody>
      </p:sp>
      <p:sp>
        <p:nvSpPr>
          <p:cNvPr id="318" name="文本框 317">
            <a:extLst>
              <a:ext uri="{FF2B5EF4-FFF2-40B4-BE49-F238E27FC236}">
                <a16:creationId xmlns="" xmlns:a16="http://schemas.microsoft.com/office/drawing/2014/main" id="{6808BBF9-A5D9-4F09-B946-6D97E9BA0FA8}"/>
              </a:ext>
            </a:extLst>
          </p:cNvPr>
          <p:cNvSpPr txBox="1"/>
          <p:nvPr/>
        </p:nvSpPr>
        <p:spPr>
          <a:xfrm>
            <a:off x="7514355" y="4021075"/>
            <a:ext cx="1796814" cy="4671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温馨提醒，在此输入正文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这里适合小段文字</a:t>
            </a:r>
          </a:p>
        </p:txBody>
      </p:sp>
      <p:cxnSp>
        <p:nvCxnSpPr>
          <p:cNvPr id="319" name="直接连接符 318">
            <a:extLst>
              <a:ext uri="{FF2B5EF4-FFF2-40B4-BE49-F238E27FC236}">
                <a16:creationId xmlns="" xmlns:a16="http://schemas.microsoft.com/office/drawing/2014/main" id="{694D2246-6FF3-4453-8AB2-C317F8E003EA}"/>
              </a:ext>
            </a:extLst>
          </p:cNvPr>
          <p:cNvCxnSpPr>
            <a:cxnSpLocks/>
          </p:cNvCxnSpPr>
          <p:nvPr/>
        </p:nvCxnSpPr>
        <p:spPr>
          <a:xfrm>
            <a:off x="8240589" y="3975851"/>
            <a:ext cx="344346" cy="0"/>
          </a:xfrm>
          <a:prstGeom prst="line">
            <a:avLst/>
          </a:prstGeom>
          <a:ln w="19050">
            <a:solidFill>
              <a:srgbClr val="4271E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直接连接符 320">
            <a:extLst>
              <a:ext uri="{FF2B5EF4-FFF2-40B4-BE49-F238E27FC236}">
                <a16:creationId xmlns="" xmlns:a16="http://schemas.microsoft.com/office/drawing/2014/main" id="{6BB5D6A1-ED4D-4C70-92D6-96AC5E0D2020}"/>
              </a:ext>
            </a:extLst>
          </p:cNvPr>
          <p:cNvCxnSpPr>
            <a:cxnSpLocks/>
            <a:endCxn id="25" idx="0"/>
          </p:cNvCxnSpPr>
          <p:nvPr/>
        </p:nvCxnSpPr>
        <p:spPr>
          <a:xfrm flipH="1">
            <a:off x="2224039" y="2678693"/>
            <a:ext cx="777341" cy="736862"/>
          </a:xfrm>
          <a:prstGeom prst="line">
            <a:avLst/>
          </a:prstGeom>
          <a:ln w="6350">
            <a:solidFill>
              <a:srgbClr val="4271ED">
                <a:alpha val="5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7" name="直接连接符 346">
            <a:extLst>
              <a:ext uri="{FF2B5EF4-FFF2-40B4-BE49-F238E27FC236}">
                <a16:creationId xmlns="" xmlns:a16="http://schemas.microsoft.com/office/drawing/2014/main" id="{D696E23B-266B-4767-875D-2D203A3302AE}"/>
              </a:ext>
            </a:extLst>
          </p:cNvPr>
          <p:cNvCxnSpPr>
            <a:cxnSpLocks/>
            <a:stCxn id="279" idx="2"/>
          </p:cNvCxnSpPr>
          <p:nvPr/>
        </p:nvCxnSpPr>
        <p:spPr>
          <a:xfrm flipH="1">
            <a:off x="6870514" y="2678693"/>
            <a:ext cx="774080" cy="736862"/>
          </a:xfrm>
          <a:prstGeom prst="line">
            <a:avLst/>
          </a:prstGeom>
          <a:ln w="6350">
            <a:solidFill>
              <a:srgbClr val="4271ED">
                <a:alpha val="5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0" name="直接连接符 349">
            <a:extLst>
              <a:ext uri="{FF2B5EF4-FFF2-40B4-BE49-F238E27FC236}">
                <a16:creationId xmlns="" xmlns:a16="http://schemas.microsoft.com/office/drawing/2014/main" id="{B38593ED-75F0-4863-AFA1-4AA78BA66FDD}"/>
              </a:ext>
            </a:extLst>
          </p:cNvPr>
          <p:cNvCxnSpPr>
            <a:cxnSpLocks/>
          </p:cNvCxnSpPr>
          <p:nvPr/>
        </p:nvCxnSpPr>
        <p:spPr>
          <a:xfrm>
            <a:off x="9178209" y="2678693"/>
            <a:ext cx="774080" cy="736862"/>
          </a:xfrm>
          <a:prstGeom prst="line">
            <a:avLst/>
          </a:prstGeom>
          <a:ln w="6350">
            <a:solidFill>
              <a:srgbClr val="4271ED">
                <a:alpha val="5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1" name="直接连接符 350">
            <a:extLst>
              <a:ext uri="{FF2B5EF4-FFF2-40B4-BE49-F238E27FC236}">
                <a16:creationId xmlns="" xmlns:a16="http://schemas.microsoft.com/office/drawing/2014/main" id="{E766394E-AA0C-4276-A556-90823B9E49EE}"/>
              </a:ext>
            </a:extLst>
          </p:cNvPr>
          <p:cNvCxnSpPr>
            <a:cxnSpLocks/>
          </p:cNvCxnSpPr>
          <p:nvPr/>
        </p:nvCxnSpPr>
        <p:spPr>
          <a:xfrm>
            <a:off x="4545230" y="2678693"/>
            <a:ext cx="774080" cy="736862"/>
          </a:xfrm>
          <a:prstGeom prst="line">
            <a:avLst/>
          </a:prstGeom>
          <a:ln w="6350">
            <a:solidFill>
              <a:srgbClr val="4271ED">
                <a:alpha val="5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1717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组合 81">
            <a:extLst>
              <a:ext uri="{FF2B5EF4-FFF2-40B4-BE49-F238E27FC236}">
                <a16:creationId xmlns="" xmlns:a16="http://schemas.microsoft.com/office/drawing/2014/main" id="{3277AE4C-88A0-492A-B8D7-E22D039969B0}"/>
              </a:ext>
            </a:extLst>
          </p:cNvPr>
          <p:cNvGrpSpPr/>
          <p:nvPr/>
        </p:nvGrpSpPr>
        <p:grpSpPr>
          <a:xfrm>
            <a:off x="0" y="-36167"/>
            <a:ext cx="12239382" cy="6930334"/>
            <a:chOff x="0" y="-36167"/>
            <a:chExt cx="12239382" cy="6930334"/>
          </a:xfrm>
        </p:grpSpPr>
        <p:grpSp>
          <p:nvGrpSpPr>
            <p:cNvPr id="83" name="组合 82">
              <a:extLst>
                <a:ext uri="{FF2B5EF4-FFF2-40B4-BE49-F238E27FC236}">
                  <a16:creationId xmlns="" xmlns:a16="http://schemas.microsoft.com/office/drawing/2014/main" id="{3CEFA8CB-5328-4378-BA5D-573FA1ED3E27}"/>
                </a:ext>
              </a:extLst>
            </p:cNvPr>
            <p:cNvGrpSpPr/>
            <p:nvPr/>
          </p:nvGrpSpPr>
          <p:grpSpPr>
            <a:xfrm>
              <a:off x="0" y="-36167"/>
              <a:ext cx="12192000" cy="6930334"/>
              <a:chOff x="9544874" y="6830112"/>
              <a:chExt cx="12192000" cy="6930334"/>
            </a:xfrm>
          </p:grpSpPr>
          <p:pic>
            <p:nvPicPr>
              <p:cNvPr id="131" name="图片 130" descr="雪地上的白云&#10;&#10;描述已自动生成">
                <a:extLst>
                  <a:ext uri="{FF2B5EF4-FFF2-40B4-BE49-F238E27FC236}">
                    <a16:creationId xmlns="" xmlns:a16="http://schemas.microsoft.com/office/drawing/2014/main" id="{ADB6195F-6489-4861-BBBB-D9C23D5097E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544874" y="7664446"/>
                <a:ext cx="12192000" cy="6096000"/>
              </a:xfrm>
              <a:prstGeom prst="rect">
                <a:avLst/>
              </a:prstGeom>
            </p:spPr>
          </p:pic>
          <p:sp>
            <p:nvSpPr>
              <p:cNvPr id="132" name="矩形 131">
                <a:extLst>
                  <a:ext uri="{FF2B5EF4-FFF2-40B4-BE49-F238E27FC236}">
                    <a16:creationId xmlns="" xmlns:a16="http://schemas.microsoft.com/office/drawing/2014/main" id="{D284D86C-78B2-48A9-AA15-96874646BA25}"/>
                  </a:ext>
                </a:extLst>
              </p:cNvPr>
              <p:cNvSpPr/>
              <p:nvPr/>
            </p:nvSpPr>
            <p:spPr>
              <a:xfrm>
                <a:off x="9544874" y="6830112"/>
                <a:ext cx="12192000" cy="6858799"/>
              </a:xfrm>
              <a:prstGeom prst="rect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alpha val="7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84" name="组合 83">
              <a:extLst>
                <a:ext uri="{FF2B5EF4-FFF2-40B4-BE49-F238E27FC236}">
                  <a16:creationId xmlns="" xmlns:a16="http://schemas.microsoft.com/office/drawing/2014/main" id="{F5F89FDB-2BE3-4FFF-B526-E1B68638E37C}"/>
                </a:ext>
              </a:extLst>
            </p:cNvPr>
            <p:cNvGrpSpPr/>
            <p:nvPr/>
          </p:nvGrpSpPr>
          <p:grpSpPr>
            <a:xfrm>
              <a:off x="0" y="196591"/>
              <a:ext cx="12239382" cy="523403"/>
              <a:chOff x="0" y="196591"/>
              <a:chExt cx="12239382" cy="523403"/>
            </a:xfrm>
          </p:grpSpPr>
          <p:pic>
            <p:nvPicPr>
              <p:cNvPr id="85" name="图片 84" descr="图片包含 游戏机, 钟表&#10;&#10;描述已自动生成">
                <a:extLst>
                  <a:ext uri="{FF2B5EF4-FFF2-40B4-BE49-F238E27FC236}">
                    <a16:creationId xmlns="" xmlns:a16="http://schemas.microsoft.com/office/drawing/2014/main" id="{3614BEA5-A81A-4BAB-9959-2A21DE7F528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952150" y="196591"/>
                <a:ext cx="1838744" cy="523220"/>
              </a:xfrm>
              <a:prstGeom prst="rect">
                <a:avLst/>
              </a:prstGeom>
            </p:spPr>
          </p:pic>
          <p:grpSp>
            <p:nvGrpSpPr>
              <p:cNvPr id="86" name="组合 85">
                <a:extLst>
                  <a:ext uri="{FF2B5EF4-FFF2-40B4-BE49-F238E27FC236}">
                    <a16:creationId xmlns="" xmlns:a16="http://schemas.microsoft.com/office/drawing/2014/main" id="{A484632C-CE11-400B-A265-87F6B3EA4AAF}"/>
                  </a:ext>
                </a:extLst>
              </p:cNvPr>
              <p:cNvGrpSpPr/>
              <p:nvPr/>
            </p:nvGrpSpPr>
            <p:grpSpPr>
              <a:xfrm>
                <a:off x="401106" y="196591"/>
                <a:ext cx="2878393" cy="523220"/>
                <a:chOff x="401106" y="196591"/>
                <a:chExt cx="2878393" cy="523220"/>
              </a:xfrm>
            </p:grpSpPr>
            <p:sp>
              <p:nvSpPr>
                <p:cNvPr id="126" name="文本框 125">
                  <a:extLst>
                    <a:ext uri="{FF2B5EF4-FFF2-40B4-BE49-F238E27FC236}">
                      <a16:creationId xmlns="" xmlns:a16="http://schemas.microsoft.com/office/drawing/2014/main" id="{31FC3105-D232-4568-8C8F-599818411790}"/>
                    </a:ext>
                  </a:extLst>
                </p:cNvPr>
                <p:cNvSpPr txBox="1"/>
                <p:nvPr/>
              </p:nvSpPr>
              <p:spPr>
                <a:xfrm>
                  <a:off x="646027" y="196591"/>
                  <a:ext cx="263347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dirty="0">
                      <a:solidFill>
                        <a:srgbClr val="4271ED"/>
                      </a:solidFill>
                      <a:latin typeface="+mj-ea"/>
                      <a:ea typeface="+mj-ea"/>
                    </a:rPr>
                    <a:t>请输入大标题</a:t>
                  </a:r>
                </a:p>
              </p:txBody>
            </p:sp>
            <p:grpSp>
              <p:nvGrpSpPr>
                <p:cNvPr id="127" name="组合 126">
                  <a:extLst>
                    <a:ext uri="{FF2B5EF4-FFF2-40B4-BE49-F238E27FC236}">
                      <a16:creationId xmlns="" xmlns:a16="http://schemas.microsoft.com/office/drawing/2014/main" id="{D975B41E-7BB2-48E4-9B3E-06AB01FCFD17}"/>
                    </a:ext>
                  </a:extLst>
                </p:cNvPr>
                <p:cNvGrpSpPr/>
                <p:nvPr/>
              </p:nvGrpSpPr>
              <p:grpSpPr>
                <a:xfrm>
                  <a:off x="401106" y="260985"/>
                  <a:ext cx="200422" cy="334372"/>
                  <a:chOff x="269661" y="296863"/>
                  <a:chExt cx="200422" cy="298494"/>
                </a:xfrm>
              </p:grpSpPr>
              <p:sp>
                <p:nvSpPr>
                  <p:cNvPr id="128" name="矩形: 圆角 127">
                    <a:extLst>
                      <a:ext uri="{FF2B5EF4-FFF2-40B4-BE49-F238E27FC236}">
                        <a16:creationId xmlns="" xmlns:a16="http://schemas.microsoft.com/office/drawing/2014/main" id="{05929EF6-9B8C-458A-8BAA-4EF10166D53E}"/>
                      </a:ext>
                    </a:extLst>
                  </p:cNvPr>
                  <p:cNvSpPr/>
                  <p:nvPr/>
                </p:nvSpPr>
                <p:spPr>
                  <a:xfrm>
                    <a:off x="269661" y="296863"/>
                    <a:ext cx="39815" cy="298494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271E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9" name="矩形: 圆角 128">
                    <a:extLst>
                      <a:ext uri="{FF2B5EF4-FFF2-40B4-BE49-F238E27FC236}">
                        <a16:creationId xmlns="" xmlns:a16="http://schemas.microsoft.com/office/drawing/2014/main" id="{AB6AF2E8-2782-49C3-A52A-01E663151654}"/>
                      </a:ext>
                    </a:extLst>
                  </p:cNvPr>
                  <p:cNvSpPr/>
                  <p:nvPr/>
                </p:nvSpPr>
                <p:spPr>
                  <a:xfrm>
                    <a:off x="353975" y="466567"/>
                    <a:ext cx="31794" cy="12879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271ED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schemeClr val="lt1">
                          <a:lumMod val="100000"/>
                        </a:schemeClr>
                      </a:solidFill>
                    </a:endParaRPr>
                  </a:p>
                </p:txBody>
              </p:sp>
              <p:sp>
                <p:nvSpPr>
                  <p:cNvPr id="130" name="矩形: 圆角 129">
                    <a:extLst>
                      <a:ext uri="{FF2B5EF4-FFF2-40B4-BE49-F238E27FC236}">
                        <a16:creationId xmlns="" xmlns:a16="http://schemas.microsoft.com/office/drawing/2014/main" id="{00184F4A-7CFF-417A-B19E-8BEBF08F4248}"/>
                      </a:ext>
                    </a:extLst>
                  </p:cNvPr>
                  <p:cNvSpPr/>
                  <p:nvPr/>
                </p:nvSpPr>
                <p:spPr>
                  <a:xfrm>
                    <a:off x="430268" y="405187"/>
                    <a:ext cx="39815" cy="19017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271E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87" name="组合 86">
                <a:extLst>
                  <a:ext uri="{FF2B5EF4-FFF2-40B4-BE49-F238E27FC236}">
                    <a16:creationId xmlns="" xmlns:a16="http://schemas.microsoft.com/office/drawing/2014/main" id="{2742E522-DB3A-448B-BC31-FC77E61A7C4F}"/>
                  </a:ext>
                </a:extLst>
              </p:cNvPr>
              <p:cNvGrpSpPr/>
              <p:nvPr/>
            </p:nvGrpSpPr>
            <p:grpSpPr>
              <a:xfrm>
                <a:off x="0" y="291751"/>
                <a:ext cx="12239382" cy="428243"/>
                <a:chOff x="0" y="309367"/>
                <a:chExt cx="12239382" cy="428243"/>
              </a:xfrm>
            </p:grpSpPr>
            <p:sp>
              <p:nvSpPr>
                <p:cNvPr id="88" name="矩形: 圆角 87">
                  <a:extLst>
                    <a:ext uri="{FF2B5EF4-FFF2-40B4-BE49-F238E27FC236}">
                      <a16:creationId xmlns="" xmlns:a16="http://schemas.microsoft.com/office/drawing/2014/main" id="{180DB8B4-AEBC-4868-8CE6-B4BA86E648FF}"/>
                    </a:ext>
                  </a:extLst>
                </p:cNvPr>
                <p:cNvSpPr/>
                <p:nvPr/>
              </p:nvSpPr>
              <p:spPr>
                <a:xfrm>
                  <a:off x="12165196" y="309367"/>
                  <a:ext cx="74186" cy="29593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12" name="直接连接符 111">
                  <a:extLst>
                    <a:ext uri="{FF2B5EF4-FFF2-40B4-BE49-F238E27FC236}">
                      <a16:creationId xmlns="" xmlns:a16="http://schemas.microsoft.com/office/drawing/2014/main" id="{7623E907-DC32-4A4F-8FA2-37437AB3C78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722099"/>
                  <a:ext cx="12212578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13" name="组合 112">
                  <a:extLst>
                    <a:ext uri="{FF2B5EF4-FFF2-40B4-BE49-F238E27FC236}">
                      <a16:creationId xmlns="" xmlns:a16="http://schemas.microsoft.com/office/drawing/2014/main" id="{6DFA41E9-5C00-4E31-B53E-EB84516653F6}"/>
                    </a:ext>
                  </a:extLst>
                </p:cNvPr>
                <p:cNvGrpSpPr/>
                <p:nvPr/>
              </p:nvGrpSpPr>
              <p:grpSpPr>
                <a:xfrm>
                  <a:off x="3588643" y="370686"/>
                  <a:ext cx="5014714" cy="246221"/>
                  <a:chOff x="4686300" y="405641"/>
                  <a:chExt cx="5014714" cy="246221"/>
                </a:xfrm>
              </p:grpSpPr>
              <p:sp>
                <p:nvSpPr>
                  <p:cNvPr id="115" name="文本框 114">
                    <a:extLst>
                      <a:ext uri="{FF2B5EF4-FFF2-40B4-BE49-F238E27FC236}">
                        <a16:creationId xmlns="" xmlns:a16="http://schemas.microsoft.com/office/drawing/2014/main" id="{C036E691-D2F8-4F8B-B227-4FBC901184B0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30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课题背景</a:t>
                    </a:r>
                  </a:p>
                </p:txBody>
              </p:sp>
              <p:sp>
                <p:nvSpPr>
                  <p:cNvPr id="116" name="文本框 115">
                    <a:extLst>
                      <a:ext uri="{FF2B5EF4-FFF2-40B4-BE49-F238E27FC236}">
                        <a16:creationId xmlns="" xmlns:a16="http://schemas.microsoft.com/office/drawing/2014/main" id="{5F118510-F84E-4935-9220-5D4DB12E157B}"/>
                      </a:ext>
                    </a:extLst>
                  </p:cNvPr>
                  <p:cNvSpPr txBox="1"/>
                  <p:nvPr/>
                </p:nvSpPr>
                <p:spPr>
                  <a:xfrm>
                    <a:off x="552413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rgbClr val="4271ED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课题概述</a:t>
                    </a:r>
                  </a:p>
                </p:txBody>
              </p:sp>
              <p:sp>
                <p:nvSpPr>
                  <p:cNvPr id="117" name="文本框 116">
                    <a:extLst>
                      <a:ext uri="{FF2B5EF4-FFF2-40B4-BE49-F238E27FC236}">
                        <a16:creationId xmlns="" xmlns:a16="http://schemas.microsoft.com/office/drawing/2014/main" id="{34249423-F231-41C6-A02F-9A40B1D7103E}"/>
                      </a:ext>
                    </a:extLst>
                  </p:cNvPr>
                  <p:cNvSpPr txBox="1"/>
                  <p:nvPr/>
                </p:nvSpPr>
                <p:spPr>
                  <a:xfrm>
                    <a:off x="636196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研究方法</a:t>
                    </a:r>
                  </a:p>
                </p:txBody>
              </p:sp>
              <p:sp>
                <p:nvSpPr>
                  <p:cNvPr id="118" name="文本框 117">
                    <a:extLst>
                      <a:ext uri="{FF2B5EF4-FFF2-40B4-BE49-F238E27FC236}">
                        <a16:creationId xmlns="" xmlns:a16="http://schemas.microsoft.com/office/drawing/2014/main" id="{F04E56EB-2A56-4A1A-936F-4B8E5DD777E3}"/>
                      </a:ext>
                    </a:extLst>
                  </p:cNvPr>
                  <p:cNvSpPr txBox="1"/>
                  <p:nvPr/>
                </p:nvSpPr>
                <p:spPr>
                  <a:xfrm>
                    <a:off x="719979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研究过程</a:t>
                    </a:r>
                  </a:p>
                </p:txBody>
              </p:sp>
              <p:sp>
                <p:nvSpPr>
                  <p:cNvPr id="119" name="文本框 118">
                    <a:extLst>
                      <a:ext uri="{FF2B5EF4-FFF2-40B4-BE49-F238E27FC236}">
                        <a16:creationId xmlns="" xmlns:a16="http://schemas.microsoft.com/office/drawing/2014/main" id="{B6492B7A-B1DB-459C-BC72-150E34F595C5}"/>
                      </a:ext>
                    </a:extLst>
                  </p:cNvPr>
                  <p:cNvSpPr txBox="1"/>
                  <p:nvPr/>
                </p:nvSpPr>
                <p:spPr>
                  <a:xfrm>
                    <a:off x="803762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结论分析</a:t>
                    </a:r>
                  </a:p>
                </p:txBody>
              </p:sp>
              <p:sp>
                <p:nvSpPr>
                  <p:cNvPr id="120" name="文本框 119">
                    <a:extLst>
                      <a:ext uri="{FF2B5EF4-FFF2-40B4-BE49-F238E27FC236}">
                        <a16:creationId xmlns="" xmlns:a16="http://schemas.microsoft.com/office/drawing/2014/main" id="{56429A45-8905-42F9-A2BC-AF6018F41A02}"/>
                      </a:ext>
                    </a:extLst>
                  </p:cNvPr>
                  <p:cNvSpPr txBox="1"/>
                  <p:nvPr/>
                </p:nvSpPr>
                <p:spPr>
                  <a:xfrm>
                    <a:off x="887545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未来规划</a:t>
                    </a:r>
                  </a:p>
                </p:txBody>
              </p:sp>
              <p:cxnSp>
                <p:nvCxnSpPr>
                  <p:cNvPr id="121" name="直接连接符 120">
                    <a:extLst>
                      <a:ext uri="{FF2B5EF4-FFF2-40B4-BE49-F238E27FC236}">
                        <a16:creationId xmlns="" xmlns:a16="http://schemas.microsoft.com/office/drawing/2014/main" id="{2ABF6237-D60C-4660-8073-6942EA367C7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51799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2" name="直接连接符 121">
                    <a:extLst>
                      <a:ext uri="{FF2B5EF4-FFF2-40B4-BE49-F238E27FC236}">
                        <a16:creationId xmlns="" xmlns:a16="http://schemas.microsoft.com/office/drawing/2014/main" id="{070717D9-7319-49B4-BC80-BFA33FBEA2C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35582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3" name="直接连接符 122">
                    <a:extLst>
                      <a:ext uri="{FF2B5EF4-FFF2-40B4-BE49-F238E27FC236}">
                        <a16:creationId xmlns="" xmlns:a16="http://schemas.microsoft.com/office/drawing/2014/main" id="{4F08F05D-5772-4779-964F-7DA03B6E2DE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19365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4" name="直接连接符 123">
                    <a:extLst>
                      <a:ext uri="{FF2B5EF4-FFF2-40B4-BE49-F238E27FC236}">
                        <a16:creationId xmlns="" xmlns:a16="http://schemas.microsoft.com/office/drawing/2014/main" id="{96BE9787-2D05-41E9-8532-E57FD4F9A732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03148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25" name="直接连接符 124">
                    <a:extLst>
                      <a:ext uri="{FF2B5EF4-FFF2-40B4-BE49-F238E27FC236}">
                        <a16:creationId xmlns="" xmlns:a16="http://schemas.microsoft.com/office/drawing/2014/main" id="{71ABC256-2088-44F7-BF05-5D9AD0DB9C3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6931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14" name="矩形: 圆角 113">
                  <a:extLst>
                    <a:ext uri="{FF2B5EF4-FFF2-40B4-BE49-F238E27FC236}">
                      <a16:creationId xmlns="" xmlns:a16="http://schemas.microsoft.com/office/drawing/2014/main" id="{1D3CE641-6B38-473C-89E6-3CFFDA08B33F}"/>
                    </a:ext>
                  </a:extLst>
                </p:cNvPr>
                <p:cNvSpPr/>
                <p:nvPr/>
              </p:nvSpPr>
              <p:spPr>
                <a:xfrm rot="5400000">
                  <a:off x="4823746" y="484754"/>
                  <a:ext cx="31018" cy="474693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</p:grpSp>
      <p:grpSp>
        <p:nvGrpSpPr>
          <p:cNvPr id="66" name="组合 65">
            <a:extLst>
              <a:ext uri="{FF2B5EF4-FFF2-40B4-BE49-F238E27FC236}">
                <a16:creationId xmlns="" xmlns:a16="http://schemas.microsoft.com/office/drawing/2014/main" id="{8E36FFEC-1793-43A8-A8F0-5826E300E599}"/>
              </a:ext>
            </a:extLst>
          </p:cNvPr>
          <p:cNvGrpSpPr/>
          <p:nvPr/>
        </p:nvGrpSpPr>
        <p:grpSpPr>
          <a:xfrm>
            <a:off x="8060381" y="2362454"/>
            <a:ext cx="1116953" cy="1669535"/>
            <a:chOff x="8060381" y="2062734"/>
            <a:chExt cx="1116953" cy="1669535"/>
          </a:xfrm>
        </p:grpSpPr>
        <p:sp>
          <p:nvSpPr>
            <p:cNvPr id="49" name="椭圆 48">
              <a:extLst>
                <a:ext uri="{FF2B5EF4-FFF2-40B4-BE49-F238E27FC236}">
                  <a16:creationId xmlns="" xmlns:a16="http://schemas.microsoft.com/office/drawing/2014/main" id="{0B739AAC-D9CB-4486-86BD-6E41CFEBDD02}"/>
                </a:ext>
              </a:extLst>
            </p:cNvPr>
            <p:cNvSpPr/>
            <p:nvPr/>
          </p:nvSpPr>
          <p:spPr>
            <a:xfrm>
              <a:off x="9038415" y="2062734"/>
              <a:ext cx="138919" cy="138919"/>
            </a:xfrm>
            <a:prstGeom prst="ellipse">
              <a:avLst/>
            </a:prstGeom>
            <a:solidFill>
              <a:srgbClr val="4271ED"/>
            </a:solidFill>
            <a:ln w="25400">
              <a:solidFill>
                <a:srgbClr val="4271ED">
                  <a:alpha val="2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>
              <a:extLst>
                <a:ext uri="{FF2B5EF4-FFF2-40B4-BE49-F238E27FC236}">
                  <a16:creationId xmlns="" xmlns:a16="http://schemas.microsoft.com/office/drawing/2014/main" id="{C30BEBA6-E750-4247-8810-DD9D9597E989}"/>
                </a:ext>
              </a:extLst>
            </p:cNvPr>
            <p:cNvSpPr/>
            <p:nvPr/>
          </p:nvSpPr>
          <p:spPr>
            <a:xfrm>
              <a:off x="9038415" y="3593350"/>
              <a:ext cx="138919" cy="138919"/>
            </a:xfrm>
            <a:prstGeom prst="ellipse">
              <a:avLst/>
            </a:prstGeom>
            <a:solidFill>
              <a:srgbClr val="4271ED"/>
            </a:solidFill>
            <a:ln w="25400">
              <a:solidFill>
                <a:srgbClr val="4271ED">
                  <a:alpha val="2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4" name="直接连接符 63">
              <a:extLst>
                <a:ext uri="{FF2B5EF4-FFF2-40B4-BE49-F238E27FC236}">
                  <a16:creationId xmlns="" xmlns:a16="http://schemas.microsoft.com/office/drawing/2014/main" id="{3EDED828-881C-4C7B-9F44-98EB4F375E2D}"/>
                </a:ext>
              </a:extLst>
            </p:cNvPr>
            <p:cNvCxnSpPr>
              <a:cxnSpLocks/>
            </p:cNvCxnSpPr>
            <p:nvPr/>
          </p:nvCxnSpPr>
          <p:spPr>
            <a:xfrm>
              <a:off x="8060381" y="2132193"/>
              <a:ext cx="1037302" cy="0"/>
            </a:xfrm>
            <a:prstGeom prst="line">
              <a:avLst/>
            </a:prstGeom>
            <a:ln w="12700">
              <a:solidFill>
                <a:srgbClr val="4271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直接连接符 64">
              <a:extLst>
                <a:ext uri="{FF2B5EF4-FFF2-40B4-BE49-F238E27FC236}">
                  <a16:creationId xmlns="" xmlns:a16="http://schemas.microsoft.com/office/drawing/2014/main" id="{15E654F3-C482-4FC0-8A7E-8E632A3D82F3}"/>
                </a:ext>
              </a:extLst>
            </p:cNvPr>
            <p:cNvCxnSpPr>
              <a:cxnSpLocks/>
            </p:cNvCxnSpPr>
            <p:nvPr/>
          </p:nvCxnSpPr>
          <p:spPr>
            <a:xfrm>
              <a:off x="8060381" y="3662809"/>
              <a:ext cx="1037302" cy="0"/>
            </a:xfrm>
            <a:prstGeom prst="line">
              <a:avLst/>
            </a:prstGeom>
            <a:ln w="12700">
              <a:solidFill>
                <a:srgbClr val="4271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7" name="组合 66">
            <a:extLst>
              <a:ext uri="{FF2B5EF4-FFF2-40B4-BE49-F238E27FC236}">
                <a16:creationId xmlns="" xmlns:a16="http://schemas.microsoft.com/office/drawing/2014/main" id="{A3FDD303-D488-49F6-8B73-F78BEEF6E16B}"/>
              </a:ext>
            </a:extLst>
          </p:cNvPr>
          <p:cNvGrpSpPr/>
          <p:nvPr/>
        </p:nvGrpSpPr>
        <p:grpSpPr>
          <a:xfrm flipH="1">
            <a:off x="3045305" y="2362454"/>
            <a:ext cx="1116953" cy="1669535"/>
            <a:chOff x="8060381" y="2062734"/>
            <a:chExt cx="1116953" cy="1669535"/>
          </a:xfrm>
        </p:grpSpPr>
        <p:sp>
          <p:nvSpPr>
            <p:cNvPr id="68" name="椭圆 67">
              <a:extLst>
                <a:ext uri="{FF2B5EF4-FFF2-40B4-BE49-F238E27FC236}">
                  <a16:creationId xmlns="" xmlns:a16="http://schemas.microsoft.com/office/drawing/2014/main" id="{333EA22F-7943-4A2D-8700-4BDF5D3D8CFC}"/>
                </a:ext>
              </a:extLst>
            </p:cNvPr>
            <p:cNvSpPr/>
            <p:nvPr/>
          </p:nvSpPr>
          <p:spPr>
            <a:xfrm>
              <a:off x="9038415" y="2062734"/>
              <a:ext cx="138919" cy="138919"/>
            </a:xfrm>
            <a:prstGeom prst="ellipse">
              <a:avLst/>
            </a:prstGeom>
            <a:solidFill>
              <a:srgbClr val="4271ED"/>
            </a:solidFill>
            <a:ln w="25400">
              <a:solidFill>
                <a:srgbClr val="4271ED">
                  <a:alpha val="2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>
              <a:extLst>
                <a:ext uri="{FF2B5EF4-FFF2-40B4-BE49-F238E27FC236}">
                  <a16:creationId xmlns="" xmlns:a16="http://schemas.microsoft.com/office/drawing/2014/main" id="{2ACCF567-AD63-40DD-8165-11C2EFE83E26}"/>
                </a:ext>
              </a:extLst>
            </p:cNvPr>
            <p:cNvSpPr/>
            <p:nvPr/>
          </p:nvSpPr>
          <p:spPr>
            <a:xfrm>
              <a:off x="9038415" y="3593350"/>
              <a:ext cx="138919" cy="138919"/>
            </a:xfrm>
            <a:prstGeom prst="ellipse">
              <a:avLst/>
            </a:prstGeom>
            <a:solidFill>
              <a:srgbClr val="4271ED"/>
            </a:solidFill>
            <a:ln w="25400">
              <a:solidFill>
                <a:srgbClr val="4271ED">
                  <a:alpha val="2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0" name="直接连接符 69">
              <a:extLst>
                <a:ext uri="{FF2B5EF4-FFF2-40B4-BE49-F238E27FC236}">
                  <a16:creationId xmlns="" xmlns:a16="http://schemas.microsoft.com/office/drawing/2014/main" id="{675C3669-8C87-415A-95D4-68A3F351110F}"/>
                </a:ext>
              </a:extLst>
            </p:cNvPr>
            <p:cNvCxnSpPr>
              <a:cxnSpLocks/>
            </p:cNvCxnSpPr>
            <p:nvPr/>
          </p:nvCxnSpPr>
          <p:spPr>
            <a:xfrm>
              <a:off x="8060381" y="2132193"/>
              <a:ext cx="1037302" cy="0"/>
            </a:xfrm>
            <a:prstGeom prst="line">
              <a:avLst/>
            </a:prstGeom>
            <a:ln w="12700">
              <a:solidFill>
                <a:srgbClr val="4271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直接连接符 70">
              <a:extLst>
                <a:ext uri="{FF2B5EF4-FFF2-40B4-BE49-F238E27FC236}">
                  <a16:creationId xmlns="" xmlns:a16="http://schemas.microsoft.com/office/drawing/2014/main" id="{987F33AA-655E-4786-B1C8-93AFFAF8BEE4}"/>
                </a:ext>
              </a:extLst>
            </p:cNvPr>
            <p:cNvCxnSpPr>
              <a:cxnSpLocks/>
            </p:cNvCxnSpPr>
            <p:nvPr/>
          </p:nvCxnSpPr>
          <p:spPr>
            <a:xfrm>
              <a:off x="8060381" y="3662809"/>
              <a:ext cx="1037302" cy="0"/>
            </a:xfrm>
            <a:prstGeom prst="line">
              <a:avLst/>
            </a:prstGeom>
            <a:ln w="12700">
              <a:solidFill>
                <a:srgbClr val="4271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4" name="任意多边形: 形状 43">
            <a:extLst>
              <a:ext uri="{FF2B5EF4-FFF2-40B4-BE49-F238E27FC236}">
                <a16:creationId xmlns="" xmlns:a16="http://schemas.microsoft.com/office/drawing/2014/main" id="{440B7F18-1537-4805-8D8E-B5F6B2D97F0C}"/>
              </a:ext>
            </a:extLst>
          </p:cNvPr>
          <p:cNvSpPr/>
          <p:nvPr/>
        </p:nvSpPr>
        <p:spPr>
          <a:xfrm>
            <a:off x="3460689" y="4880896"/>
            <a:ext cx="5270477" cy="1136209"/>
          </a:xfrm>
          <a:custGeom>
            <a:avLst/>
            <a:gdLst>
              <a:gd name="connsiteX0" fmla="*/ 2635239 w 5270477"/>
              <a:gd name="connsiteY0" fmla="*/ 0 h 1136209"/>
              <a:gd name="connsiteX1" fmla="*/ 5127439 w 5270477"/>
              <a:gd name="connsiteY1" fmla="*/ 508749 h 1136209"/>
              <a:gd name="connsiteX2" fmla="*/ 5270477 w 5270477"/>
              <a:gd name="connsiteY2" fmla="*/ 599145 h 1136209"/>
              <a:gd name="connsiteX3" fmla="*/ 5152677 w 5270477"/>
              <a:gd name="connsiteY3" fmla="*/ 599145 h 1136209"/>
              <a:gd name="connsiteX4" fmla="*/ 5192281 w 5270477"/>
              <a:gd name="connsiteY4" fmla="*/ 646670 h 1136209"/>
              <a:gd name="connsiteX5" fmla="*/ 4925305 w 5270477"/>
              <a:gd name="connsiteY5" fmla="*/ 1109429 h 1136209"/>
              <a:gd name="connsiteX6" fmla="*/ 3652715 w 5270477"/>
              <a:gd name="connsiteY6" fmla="*/ 1136127 h 1136209"/>
              <a:gd name="connsiteX7" fmla="*/ 3528127 w 5270477"/>
              <a:gd name="connsiteY7" fmla="*/ 1118329 h 1136209"/>
              <a:gd name="connsiteX8" fmla="*/ 3278948 w 5270477"/>
              <a:gd name="connsiteY8" fmla="*/ 1109429 h 1136209"/>
              <a:gd name="connsiteX9" fmla="*/ 1098638 w 5270477"/>
              <a:gd name="connsiteY9" fmla="*/ 1127228 h 1136209"/>
              <a:gd name="connsiteX10" fmla="*/ 128622 w 5270477"/>
              <a:gd name="connsiteY10" fmla="*/ 762360 h 1136209"/>
              <a:gd name="connsiteX11" fmla="*/ 101924 w 5270477"/>
              <a:gd name="connsiteY11" fmla="*/ 637771 h 1136209"/>
              <a:gd name="connsiteX12" fmla="*/ 143309 w 5270477"/>
              <a:gd name="connsiteY12" fmla="*/ 599145 h 1136209"/>
              <a:gd name="connsiteX13" fmla="*/ 0 w 5270477"/>
              <a:gd name="connsiteY13" fmla="*/ 599145 h 1136209"/>
              <a:gd name="connsiteX14" fmla="*/ 143038 w 5270477"/>
              <a:gd name="connsiteY14" fmla="*/ 508749 h 1136209"/>
              <a:gd name="connsiteX15" fmla="*/ 2635239 w 5270477"/>
              <a:gd name="connsiteY15" fmla="*/ 0 h 11362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270477" h="1136209">
                <a:moveTo>
                  <a:pt x="2635239" y="0"/>
                </a:moveTo>
                <a:cubicBezTo>
                  <a:pt x="3672668" y="0"/>
                  <a:pt x="4587331" y="201806"/>
                  <a:pt x="5127439" y="508749"/>
                </a:cubicBezTo>
                <a:lnTo>
                  <a:pt x="5270477" y="599145"/>
                </a:lnTo>
                <a:lnTo>
                  <a:pt x="5152677" y="599145"/>
                </a:lnTo>
                <a:lnTo>
                  <a:pt x="5192281" y="646670"/>
                </a:lnTo>
                <a:lnTo>
                  <a:pt x="4925305" y="1109429"/>
                </a:lnTo>
                <a:lnTo>
                  <a:pt x="3652715" y="1136127"/>
                </a:lnTo>
                <a:cubicBezTo>
                  <a:pt x="3526347" y="1136127"/>
                  <a:pt x="3783047" y="1138454"/>
                  <a:pt x="3528127" y="1118329"/>
                </a:cubicBezTo>
                <a:cubicBezTo>
                  <a:pt x="3445272" y="1111787"/>
                  <a:pt x="3362008" y="1112395"/>
                  <a:pt x="3278948" y="1109429"/>
                </a:cubicBezTo>
                <a:lnTo>
                  <a:pt x="1098638" y="1127228"/>
                </a:lnTo>
                <a:lnTo>
                  <a:pt x="128622" y="762360"/>
                </a:lnTo>
                <a:lnTo>
                  <a:pt x="101924" y="637771"/>
                </a:lnTo>
                <a:lnTo>
                  <a:pt x="143309" y="599145"/>
                </a:lnTo>
                <a:lnTo>
                  <a:pt x="0" y="599145"/>
                </a:lnTo>
                <a:lnTo>
                  <a:pt x="143038" y="508749"/>
                </a:lnTo>
                <a:cubicBezTo>
                  <a:pt x="683147" y="201806"/>
                  <a:pt x="1597810" y="0"/>
                  <a:pt x="2635239" y="0"/>
                </a:cubicBezTo>
                <a:close/>
              </a:path>
            </a:pathLst>
          </a:custGeom>
          <a:solidFill>
            <a:srgbClr val="0B2A77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2" name="图片 41" descr="电脑屏幕上的手机&#10;&#10;描述已自动生成">
            <a:extLst>
              <a:ext uri="{FF2B5EF4-FFF2-40B4-BE49-F238E27FC236}">
                <a16:creationId xmlns="" xmlns:a16="http://schemas.microsoft.com/office/drawing/2014/main" id="{631A1193-0A54-4745-A832-6E34BB0BB3A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53977" y="982292"/>
            <a:ext cx="4084046" cy="6494977"/>
          </a:xfrm>
          <a:prstGeom prst="rect">
            <a:avLst/>
          </a:prstGeom>
        </p:spPr>
      </p:pic>
      <p:sp>
        <p:nvSpPr>
          <p:cNvPr id="45" name="矩形 44">
            <a:extLst>
              <a:ext uri="{FF2B5EF4-FFF2-40B4-BE49-F238E27FC236}">
                <a16:creationId xmlns="" xmlns:a16="http://schemas.microsoft.com/office/drawing/2014/main" id="{89DB3D0E-E94C-4D38-A6C7-DE9CF8286C15}"/>
              </a:ext>
            </a:extLst>
          </p:cNvPr>
          <p:cNvSpPr/>
          <p:nvPr/>
        </p:nvSpPr>
        <p:spPr>
          <a:xfrm>
            <a:off x="4260786" y="1540641"/>
            <a:ext cx="3670428" cy="4646701"/>
          </a:xfrm>
          <a:prstGeom prst="rect">
            <a:avLst/>
          </a:pr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>
            <a:extLst>
              <a:ext uri="{FF2B5EF4-FFF2-40B4-BE49-F238E27FC236}">
                <a16:creationId xmlns="" xmlns:a16="http://schemas.microsoft.com/office/drawing/2014/main" id="{8E36C97E-16A4-49C1-ADFE-A99CFBB1FDD5}"/>
              </a:ext>
            </a:extLst>
          </p:cNvPr>
          <p:cNvSpPr/>
          <p:nvPr/>
        </p:nvSpPr>
        <p:spPr>
          <a:xfrm>
            <a:off x="3459532" y="5480043"/>
            <a:ext cx="5272791" cy="1377955"/>
          </a:xfrm>
          <a:custGeom>
            <a:avLst/>
            <a:gdLst>
              <a:gd name="connsiteX0" fmla="*/ 0 w 6858000"/>
              <a:gd name="connsiteY0" fmla="*/ 0 h 1792223"/>
              <a:gd name="connsiteX1" fmla="*/ 247363 w 6858000"/>
              <a:gd name="connsiteY1" fmla="*/ 0 h 1792223"/>
              <a:gd name="connsiteX2" fmla="*/ 307292 w 6858000"/>
              <a:gd name="connsiteY2" fmla="*/ 137445 h 1792223"/>
              <a:gd name="connsiteX3" fmla="*/ 476410 w 6858000"/>
              <a:gd name="connsiteY3" fmla="*/ 246783 h 1792223"/>
              <a:gd name="connsiteX4" fmla="*/ 6378580 w 6858000"/>
              <a:gd name="connsiteY4" fmla="*/ 246783 h 1792223"/>
              <a:gd name="connsiteX5" fmla="*/ 6547696 w 6858000"/>
              <a:gd name="connsiteY5" fmla="*/ 137445 h 1792223"/>
              <a:gd name="connsiteX6" fmla="*/ 6607626 w 6858000"/>
              <a:gd name="connsiteY6" fmla="*/ 0 h 1792223"/>
              <a:gd name="connsiteX7" fmla="*/ 6858000 w 6858000"/>
              <a:gd name="connsiteY7" fmla="*/ 0 h 1792223"/>
              <a:gd name="connsiteX8" fmla="*/ 6858000 w 6858000"/>
              <a:gd name="connsiteY8" fmla="*/ 1792223 h 1792223"/>
              <a:gd name="connsiteX9" fmla="*/ 0 w 6858000"/>
              <a:gd name="connsiteY9" fmla="*/ 1792223 h 1792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58000" h="1792223">
                <a:moveTo>
                  <a:pt x="0" y="0"/>
                </a:moveTo>
                <a:lnTo>
                  <a:pt x="247363" y="0"/>
                </a:lnTo>
                <a:lnTo>
                  <a:pt x="307292" y="137445"/>
                </a:lnTo>
                <a:cubicBezTo>
                  <a:pt x="336184" y="203704"/>
                  <a:pt x="402815" y="246783"/>
                  <a:pt x="476410" y="246783"/>
                </a:cubicBezTo>
                <a:lnTo>
                  <a:pt x="6378580" y="246783"/>
                </a:lnTo>
                <a:cubicBezTo>
                  <a:pt x="6452294" y="246783"/>
                  <a:pt x="6518758" y="203813"/>
                  <a:pt x="6547696" y="137445"/>
                </a:cubicBezTo>
                <a:lnTo>
                  <a:pt x="6607626" y="0"/>
                </a:lnTo>
                <a:lnTo>
                  <a:pt x="6858000" y="0"/>
                </a:lnTo>
                <a:lnTo>
                  <a:pt x="6858000" y="1792223"/>
                </a:lnTo>
                <a:lnTo>
                  <a:pt x="0" y="1792223"/>
                </a:lnTo>
                <a:close/>
              </a:path>
            </a:pathLst>
          </a:custGeom>
          <a:solidFill>
            <a:srgbClr val="4271ED"/>
          </a:solidFill>
          <a:ln>
            <a:noFill/>
          </a:ln>
          <a:effectLst>
            <a:outerShdw blurRad="1524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E4F89E7F-8FA8-45C3-8BB1-2BEFD95F760E}"/>
              </a:ext>
            </a:extLst>
          </p:cNvPr>
          <p:cNvSpPr txBox="1"/>
          <p:nvPr/>
        </p:nvSpPr>
        <p:spPr>
          <a:xfrm>
            <a:off x="4129305" y="6265329"/>
            <a:ext cx="39310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桂航学子在此感谢母校的领导和老师的悉心栽培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35633DF1-FDD2-4EB1-8E79-08F41CA2FD37}"/>
              </a:ext>
            </a:extLst>
          </p:cNvPr>
          <p:cNvSpPr txBox="1"/>
          <p:nvPr/>
        </p:nvSpPr>
        <p:spPr>
          <a:xfrm>
            <a:off x="4221578" y="6502264"/>
            <a:ext cx="3746530" cy="1692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00" dirty="0" err="1">
                <a:solidFill>
                  <a:schemeClr val="bg1">
                    <a:alpha val="6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Guihang</a:t>
            </a:r>
            <a:r>
              <a:rPr lang="en-US" altLang="zh-CN" sz="500" dirty="0">
                <a:solidFill>
                  <a:schemeClr val="bg1">
                    <a:alpha val="6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students here to thank the leadership of the Alma mater and the teacher's careful cultivation</a:t>
            </a:r>
            <a:endParaRPr lang="zh-CN" altLang="en-US" sz="500" dirty="0">
              <a:solidFill>
                <a:schemeClr val="bg1">
                  <a:alpha val="6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20" name="图片 19" descr="图片包含 游戏机, 房间&#10;&#10;描述已自动生成">
            <a:extLst>
              <a:ext uri="{FF2B5EF4-FFF2-40B4-BE49-F238E27FC236}">
                <a16:creationId xmlns="" xmlns:a16="http://schemas.microsoft.com/office/drawing/2014/main" id="{14D80D24-084B-4F67-9A10-E2E3DEA72E5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2576" y="5862135"/>
            <a:ext cx="304534" cy="304534"/>
          </a:xfrm>
          <a:prstGeom prst="rect">
            <a:avLst/>
          </a:prstGeom>
        </p:spPr>
      </p:pic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F7B985BA-A399-4043-9503-1B12ACA559E6}"/>
              </a:ext>
            </a:extLst>
          </p:cNvPr>
          <p:cNvGrpSpPr/>
          <p:nvPr/>
        </p:nvGrpSpPr>
        <p:grpSpPr>
          <a:xfrm>
            <a:off x="9268133" y="1882509"/>
            <a:ext cx="2345385" cy="1088648"/>
            <a:chOff x="9556266" y="1452816"/>
            <a:chExt cx="2345385" cy="1088648"/>
          </a:xfrm>
        </p:grpSpPr>
        <p:sp>
          <p:nvSpPr>
            <p:cNvPr id="53" name="文本框 52">
              <a:extLst>
                <a:ext uri="{FF2B5EF4-FFF2-40B4-BE49-F238E27FC236}">
                  <a16:creationId xmlns="" xmlns:a16="http://schemas.microsoft.com/office/drawing/2014/main" id="{D933AD2E-477E-4594-A256-572ECB3CE357}"/>
                </a:ext>
              </a:extLst>
            </p:cNvPr>
            <p:cNvSpPr txBox="1"/>
            <p:nvPr/>
          </p:nvSpPr>
          <p:spPr>
            <a:xfrm>
              <a:off x="9580123" y="1725870"/>
              <a:ext cx="23215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solidFill>
                    <a:srgbClr val="4271ED">
                      <a:alpha val="70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Please enter a headline here</a:t>
              </a:r>
              <a:endParaRPr lang="zh-CN" altLang="en-US" sz="1000" dirty="0">
                <a:solidFill>
                  <a:srgbClr val="4271ED">
                    <a:alpha val="7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4" name="文本框 53">
              <a:extLst>
                <a:ext uri="{FF2B5EF4-FFF2-40B4-BE49-F238E27FC236}">
                  <a16:creationId xmlns="" xmlns:a16="http://schemas.microsoft.com/office/drawing/2014/main" id="{F985D0F7-B713-4EA2-84A4-7A56A7BF5A83}"/>
                </a:ext>
              </a:extLst>
            </p:cNvPr>
            <p:cNvSpPr txBox="1"/>
            <p:nvPr/>
          </p:nvSpPr>
          <p:spPr>
            <a:xfrm>
              <a:off x="9556266" y="1452816"/>
              <a:ext cx="23453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4271ED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请在此输入小标题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="" xmlns:a16="http://schemas.microsoft.com/office/drawing/2014/main" id="{B3D3FF56-29E5-4959-8306-2EFF0F3D108D}"/>
                </a:ext>
              </a:extLst>
            </p:cNvPr>
            <p:cNvSpPr txBox="1"/>
            <p:nvPr/>
          </p:nvSpPr>
          <p:spPr>
            <a:xfrm>
              <a:off x="9580123" y="2056523"/>
              <a:ext cx="2195920" cy="484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温馨提醒，在此输入正文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这里适合小段文字</a:t>
              </a:r>
            </a:p>
          </p:txBody>
        </p:sp>
        <p:cxnSp>
          <p:nvCxnSpPr>
            <p:cNvPr id="56" name="直接连接符 55">
              <a:extLst>
                <a:ext uri="{FF2B5EF4-FFF2-40B4-BE49-F238E27FC236}">
                  <a16:creationId xmlns="" xmlns:a16="http://schemas.microsoft.com/office/drawing/2014/main" id="{C4CAC70D-97DE-4F28-9E2F-CFA3375560C3}"/>
                </a:ext>
              </a:extLst>
            </p:cNvPr>
            <p:cNvCxnSpPr>
              <a:cxnSpLocks/>
            </p:cNvCxnSpPr>
            <p:nvPr/>
          </p:nvCxnSpPr>
          <p:spPr>
            <a:xfrm>
              <a:off x="9680027" y="2009649"/>
              <a:ext cx="622194" cy="0"/>
            </a:xfrm>
            <a:prstGeom prst="line">
              <a:avLst/>
            </a:prstGeom>
            <a:ln w="19050">
              <a:solidFill>
                <a:srgbClr val="4271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91784BB7-8291-4220-8FDB-D356697A5FF4}"/>
              </a:ext>
            </a:extLst>
          </p:cNvPr>
          <p:cNvGrpSpPr/>
          <p:nvPr/>
        </p:nvGrpSpPr>
        <p:grpSpPr>
          <a:xfrm>
            <a:off x="9268133" y="3433445"/>
            <a:ext cx="2345385" cy="1088648"/>
            <a:chOff x="9556266" y="1452816"/>
            <a:chExt cx="2345385" cy="1088648"/>
          </a:xfrm>
        </p:grpSpPr>
        <p:sp>
          <p:nvSpPr>
            <p:cNvPr id="59" name="文本框 58">
              <a:extLst>
                <a:ext uri="{FF2B5EF4-FFF2-40B4-BE49-F238E27FC236}">
                  <a16:creationId xmlns="" xmlns:a16="http://schemas.microsoft.com/office/drawing/2014/main" id="{22C86EC8-84CF-4340-9375-1ADB4D8B599A}"/>
                </a:ext>
              </a:extLst>
            </p:cNvPr>
            <p:cNvSpPr txBox="1"/>
            <p:nvPr/>
          </p:nvSpPr>
          <p:spPr>
            <a:xfrm>
              <a:off x="9580123" y="1725870"/>
              <a:ext cx="23215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000" dirty="0">
                  <a:solidFill>
                    <a:srgbClr val="4271ED">
                      <a:alpha val="70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Please enter a headline here</a:t>
              </a:r>
              <a:endParaRPr lang="zh-CN" altLang="en-US" sz="1000" dirty="0">
                <a:solidFill>
                  <a:srgbClr val="4271ED">
                    <a:alpha val="7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60" name="文本框 59">
              <a:extLst>
                <a:ext uri="{FF2B5EF4-FFF2-40B4-BE49-F238E27FC236}">
                  <a16:creationId xmlns="" xmlns:a16="http://schemas.microsoft.com/office/drawing/2014/main" id="{2E9F2363-EC97-4C1D-99E3-DA89FAB8AC85}"/>
                </a:ext>
              </a:extLst>
            </p:cNvPr>
            <p:cNvSpPr txBox="1"/>
            <p:nvPr/>
          </p:nvSpPr>
          <p:spPr>
            <a:xfrm>
              <a:off x="9556266" y="1452816"/>
              <a:ext cx="23453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4271ED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请在此输入小标题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="" xmlns:a16="http://schemas.microsoft.com/office/drawing/2014/main" id="{FE50B7C9-4EF9-4E58-BC8B-1D0C6A16899A}"/>
                </a:ext>
              </a:extLst>
            </p:cNvPr>
            <p:cNvSpPr txBox="1"/>
            <p:nvPr/>
          </p:nvSpPr>
          <p:spPr>
            <a:xfrm>
              <a:off x="9580123" y="2056523"/>
              <a:ext cx="2195920" cy="484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温馨提醒，在此输入正文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这里适合小段文字</a:t>
              </a:r>
            </a:p>
          </p:txBody>
        </p:sp>
        <p:cxnSp>
          <p:nvCxnSpPr>
            <p:cNvPr id="62" name="直接连接符 61">
              <a:extLst>
                <a:ext uri="{FF2B5EF4-FFF2-40B4-BE49-F238E27FC236}">
                  <a16:creationId xmlns="" xmlns:a16="http://schemas.microsoft.com/office/drawing/2014/main" id="{CA1758FB-C794-46FB-98DB-DA9AA81573F3}"/>
                </a:ext>
              </a:extLst>
            </p:cNvPr>
            <p:cNvCxnSpPr>
              <a:cxnSpLocks/>
            </p:cNvCxnSpPr>
            <p:nvPr/>
          </p:nvCxnSpPr>
          <p:spPr>
            <a:xfrm>
              <a:off x="9680027" y="2009649"/>
              <a:ext cx="622194" cy="0"/>
            </a:xfrm>
            <a:prstGeom prst="line">
              <a:avLst/>
            </a:prstGeom>
            <a:ln w="19050">
              <a:solidFill>
                <a:srgbClr val="4271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组合 71">
            <a:extLst>
              <a:ext uri="{FF2B5EF4-FFF2-40B4-BE49-F238E27FC236}">
                <a16:creationId xmlns="" xmlns:a16="http://schemas.microsoft.com/office/drawing/2014/main" id="{A587D6BF-2ABF-47FD-83F2-E79802AD7CFE}"/>
              </a:ext>
            </a:extLst>
          </p:cNvPr>
          <p:cNvGrpSpPr/>
          <p:nvPr/>
        </p:nvGrpSpPr>
        <p:grpSpPr>
          <a:xfrm>
            <a:off x="493111" y="1882509"/>
            <a:ext cx="2345385" cy="1088648"/>
            <a:chOff x="9556266" y="1452816"/>
            <a:chExt cx="2345385" cy="1088648"/>
          </a:xfrm>
        </p:grpSpPr>
        <p:sp>
          <p:nvSpPr>
            <p:cNvPr id="73" name="文本框 72">
              <a:extLst>
                <a:ext uri="{FF2B5EF4-FFF2-40B4-BE49-F238E27FC236}">
                  <a16:creationId xmlns="" xmlns:a16="http://schemas.microsoft.com/office/drawing/2014/main" id="{E224AD9D-E49A-43BF-8F4B-2A38AFDD5F34}"/>
                </a:ext>
              </a:extLst>
            </p:cNvPr>
            <p:cNvSpPr txBox="1"/>
            <p:nvPr/>
          </p:nvSpPr>
          <p:spPr>
            <a:xfrm>
              <a:off x="9580123" y="1725870"/>
              <a:ext cx="23215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000" dirty="0">
                  <a:solidFill>
                    <a:srgbClr val="4271ED">
                      <a:alpha val="70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Please enter a headline here</a:t>
              </a:r>
              <a:endParaRPr lang="zh-CN" altLang="en-US" sz="1000" dirty="0">
                <a:solidFill>
                  <a:srgbClr val="4271ED">
                    <a:alpha val="7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4" name="文本框 73">
              <a:extLst>
                <a:ext uri="{FF2B5EF4-FFF2-40B4-BE49-F238E27FC236}">
                  <a16:creationId xmlns="" xmlns:a16="http://schemas.microsoft.com/office/drawing/2014/main" id="{BDF5C2B5-E4D1-4950-B9B9-61AEE24F83A9}"/>
                </a:ext>
              </a:extLst>
            </p:cNvPr>
            <p:cNvSpPr txBox="1"/>
            <p:nvPr/>
          </p:nvSpPr>
          <p:spPr>
            <a:xfrm>
              <a:off x="9556266" y="1452816"/>
              <a:ext cx="23453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rgbClr val="4271ED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请在此输入小标题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="" xmlns:a16="http://schemas.microsoft.com/office/drawing/2014/main" id="{A35A1D78-E2D8-42E0-B667-570478B38623}"/>
                </a:ext>
              </a:extLst>
            </p:cNvPr>
            <p:cNvSpPr txBox="1"/>
            <p:nvPr/>
          </p:nvSpPr>
          <p:spPr>
            <a:xfrm>
              <a:off x="9680331" y="2056523"/>
              <a:ext cx="2195920" cy="484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温馨提醒，在此输入正文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这里适合小段文字</a:t>
              </a:r>
            </a:p>
          </p:txBody>
        </p:sp>
        <p:cxnSp>
          <p:nvCxnSpPr>
            <p:cNvPr id="76" name="直接连接符 75">
              <a:extLst>
                <a:ext uri="{FF2B5EF4-FFF2-40B4-BE49-F238E27FC236}">
                  <a16:creationId xmlns="" xmlns:a16="http://schemas.microsoft.com/office/drawing/2014/main" id="{5A7AB04A-F7E5-468F-BE2F-4566520071F2}"/>
                </a:ext>
              </a:extLst>
            </p:cNvPr>
            <p:cNvCxnSpPr>
              <a:cxnSpLocks/>
            </p:cNvCxnSpPr>
            <p:nvPr/>
          </p:nvCxnSpPr>
          <p:spPr>
            <a:xfrm>
              <a:off x="11153849" y="2009649"/>
              <a:ext cx="622194" cy="0"/>
            </a:xfrm>
            <a:prstGeom prst="line">
              <a:avLst/>
            </a:prstGeom>
            <a:ln w="19050">
              <a:solidFill>
                <a:srgbClr val="4271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7" name="组合 76">
            <a:extLst>
              <a:ext uri="{FF2B5EF4-FFF2-40B4-BE49-F238E27FC236}">
                <a16:creationId xmlns="" xmlns:a16="http://schemas.microsoft.com/office/drawing/2014/main" id="{2C3BBC2B-D3E5-40D5-A144-D2493C88DA3C}"/>
              </a:ext>
            </a:extLst>
          </p:cNvPr>
          <p:cNvGrpSpPr/>
          <p:nvPr/>
        </p:nvGrpSpPr>
        <p:grpSpPr>
          <a:xfrm>
            <a:off x="493111" y="3433445"/>
            <a:ext cx="2345385" cy="1088648"/>
            <a:chOff x="9556266" y="1452816"/>
            <a:chExt cx="2345385" cy="1088648"/>
          </a:xfrm>
        </p:grpSpPr>
        <p:sp>
          <p:nvSpPr>
            <p:cNvPr id="78" name="文本框 77">
              <a:extLst>
                <a:ext uri="{FF2B5EF4-FFF2-40B4-BE49-F238E27FC236}">
                  <a16:creationId xmlns="" xmlns:a16="http://schemas.microsoft.com/office/drawing/2014/main" id="{452F8D8B-C01F-423A-86F8-D15B64412C06}"/>
                </a:ext>
              </a:extLst>
            </p:cNvPr>
            <p:cNvSpPr txBox="1"/>
            <p:nvPr/>
          </p:nvSpPr>
          <p:spPr>
            <a:xfrm>
              <a:off x="9580123" y="1725870"/>
              <a:ext cx="232152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000" dirty="0">
                  <a:solidFill>
                    <a:srgbClr val="4271ED">
                      <a:alpha val="70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Please enter a headline here</a:t>
              </a:r>
              <a:endParaRPr lang="zh-CN" altLang="en-US" sz="1000" dirty="0">
                <a:solidFill>
                  <a:srgbClr val="4271ED">
                    <a:alpha val="7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9" name="文本框 78">
              <a:extLst>
                <a:ext uri="{FF2B5EF4-FFF2-40B4-BE49-F238E27FC236}">
                  <a16:creationId xmlns="" xmlns:a16="http://schemas.microsoft.com/office/drawing/2014/main" id="{07FFB969-7633-4FF4-819D-12438BE3EF10}"/>
                </a:ext>
              </a:extLst>
            </p:cNvPr>
            <p:cNvSpPr txBox="1"/>
            <p:nvPr/>
          </p:nvSpPr>
          <p:spPr>
            <a:xfrm>
              <a:off x="9556266" y="1452816"/>
              <a:ext cx="234538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dirty="0">
                  <a:solidFill>
                    <a:srgbClr val="4271ED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请在此输入小标题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="" xmlns:a16="http://schemas.microsoft.com/office/drawing/2014/main" id="{C1CCA52B-740E-4974-BBC8-8D7E80E18D59}"/>
                </a:ext>
              </a:extLst>
            </p:cNvPr>
            <p:cNvSpPr txBox="1"/>
            <p:nvPr/>
          </p:nvSpPr>
          <p:spPr>
            <a:xfrm>
              <a:off x="9705731" y="2056523"/>
              <a:ext cx="2195920" cy="4849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温馨提醒，在此输入正文</a:t>
              </a:r>
              <a:endParaRPr lang="en-US" altLang="zh-CN" sz="105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这里适合小段文字</a:t>
              </a:r>
            </a:p>
          </p:txBody>
        </p:sp>
        <p:cxnSp>
          <p:nvCxnSpPr>
            <p:cNvPr id="81" name="直接连接符 80">
              <a:extLst>
                <a:ext uri="{FF2B5EF4-FFF2-40B4-BE49-F238E27FC236}">
                  <a16:creationId xmlns="" xmlns:a16="http://schemas.microsoft.com/office/drawing/2014/main" id="{28A1F6E2-F867-420B-B389-1D192EC47E7F}"/>
                </a:ext>
              </a:extLst>
            </p:cNvPr>
            <p:cNvCxnSpPr>
              <a:cxnSpLocks/>
            </p:cNvCxnSpPr>
            <p:nvPr/>
          </p:nvCxnSpPr>
          <p:spPr>
            <a:xfrm>
              <a:off x="11164009" y="2009649"/>
              <a:ext cx="622194" cy="0"/>
            </a:xfrm>
            <a:prstGeom prst="line">
              <a:avLst/>
            </a:prstGeom>
            <a:ln w="19050">
              <a:solidFill>
                <a:srgbClr val="4271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4" name="组合 93">
            <a:extLst>
              <a:ext uri="{FF2B5EF4-FFF2-40B4-BE49-F238E27FC236}">
                <a16:creationId xmlns="" xmlns:a16="http://schemas.microsoft.com/office/drawing/2014/main" id="{63F37554-2E26-4C0A-BDF0-57FB29DAAB82}"/>
              </a:ext>
            </a:extLst>
          </p:cNvPr>
          <p:cNvGrpSpPr/>
          <p:nvPr/>
        </p:nvGrpSpPr>
        <p:grpSpPr>
          <a:xfrm>
            <a:off x="280441" y="4735542"/>
            <a:ext cx="2415484" cy="1593840"/>
            <a:chOff x="-826221" y="2810256"/>
            <a:chExt cx="3090046" cy="2038946"/>
          </a:xfrm>
        </p:grpSpPr>
        <p:pic>
          <p:nvPicPr>
            <p:cNvPr id="95" name="图片 94">
              <a:extLst>
                <a:ext uri="{FF2B5EF4-FFF2-40B4-BE49-F238E27FC236}">
                  <a16:creationId xmlns="" xmlns:a16="http://schemas.microsoft.com/office/drawing/2014/main" id="{B7AF20C2-27C7-4005-95E8-C465955200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53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524564">
              <a:off x="172070" y="3325699"/>
              <a:ext cx="1741991" cy="616550"/>
            </a:xfrm>
            <a:prstGeom prst="rect">
              <a:avLst/>
            </a:prstGeom>
            <a:effectLst>
              <a:outerShdw blurRad="165100" algn="ctr" rotWithShape="0">
                <a:srgbClr val="235DF2">
                  <a:alpha val="25000"/>
                </a:srgbClr>
              </a:outerShdw>
            </a:effectLst>
          </p:spPr>
        </p:pic>
        <p:pic>
          <p:nvPicPr>
            <p:cNvPr id="96" name="图片 95">
              <a:extLst>
                <a:ext uri="{FF2B5EF4-FFF2-40B4-BE49-F238E27FC236}">
                  <a16:creationId xmlns="" xmlns:a16="http://schemas.microsoft.com/office/drawing/2014/main" id="{3937917C-E0FE-4950-A62C-5852F5DBA7E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309803" y="3416885"/>
              <a:ext cx="1615286" cy="748727"/>
            </a:xfrm>
            <a:prstGeom prst="rect">
              <a:avLst/>
            </a:prstGeom>
          </p:spPr>
        </p:pic>
        <p:pic>
          <p:nvPicPr>
            <p:cNvPr id="97" name="图片 96">
              <a:extLst>
                <a:ext uri="{FF2B5EF4-FFF2-40B4-BE49-F238E27FC236}">
                  <a16:creationId xmlns="" xmlns:a16="http://schemas.microsoft.com/office/drawing/2014/main" id="{0B278440-796C-4BF9-8564-C3DF07C72FE7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826221" y="3416885"/>
              <a:ext cx="3090046" cy="1432317"/>
            </a:xfrm>
            <a:prstGeom prst="rect">
              <a:avLst/>
            </a:prstGeom>
          </p:spPr>
        </p:pic>
        <p:pic>
          <p:nvPicPr>
            <p:cNvPr id="98" name="图片 97">
              <a:extLst>
                <a:ext uri="{FF2B5EF4-FFF2-40B4-BE49-F238E27FC236}">
                  <a16:creationId xmlns="" xmlns:a16="http://schemas.microsoft.com/office/drawing/2014/main" id="{993C1532-8675-418B-94CB-FB7337D54EE4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20905" y="2810256"/>
              <a:ext cx="1715032" cy="794962"/>
            </a:xfrm>
            <a:prstGeom prst="rect">
              <a:avLst/>
            </a:prstGeom>
          </p:spPr>
        </p:pic>
      </p:grpSp>
      <p:grpSp>
        <p:nvGrpSpPr>
          <p:cNvPr id="99" name="组合 98">
            <a:extLst>
              <a:ext uri="{FF2B5EF4-FFF2-40B4-BE49-F238E27FC236}">
                <a16:creationId xmlns="" xmlns:a16="http://schemas.microsoft.com/office/drawing/2014/main" id="{998C1B09-7AD9-4232-B80F-9880280150A7}"/>
              </a:ext>
            </a:extLst>
          </p:cNvPr>
          <p:cNvGrpSpPr/>
          <p:nvPr/>
        </p:nvGrpSpPr>
        <p:grpSpPr>
          <a:xfrm flipH="1">
            <a:off x="8579032" y="5033672"/>
            <a:ext cx="3857737" cy="1848229"/>
            <a:chOff x="-2265164" y="3325699"/>
            <a:chExt cx="6725970" cy="3222390"/>
          </a:xfrm>
        </p:grpSpPr>
        <p:pic>
          <p:nvPicPr>
            <p:cNvPr id="100" name="图片 99">
              <a:extLst>
                <a:ext uri="{FF2B5EF4-FFF2-40B4-BE49-F238E27FC236}">
                  <a16:creationId xmlns="" xmlns:a16="http://schemas.microsoft.com/office/drawing/2014/main" id="{4313652D-3D85-48E7-B064-060592154B4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email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colorTemperature colorTemp="53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524564">
              <a:off x="172070" y="3325699"/>
              <a:ext cx="1741991" cy="616550"/>
            </a:xfrm>
            <a:prstGeom prst="rect">
              <a:avLst/>
            </a:prstGeom>
            <a:effectLst>
              <a:outerShdw blurRad="165100" algn="ctr" rotWithShape="0">
                <a:srgbClr val="235DF2">
                  <a:alpha val="25000"/>
                </a:srgbClr>
              </a:outerShdw>
            </a:effectLst>
          </p:spPr>
        </p:pic>
        <p:pic>
          <p:nvPicPr>
            <p:cNvPr id="101" name="图片 100">
              <a:extLst>
                <a:ext uri="{FF2B5EF4-FFF2-40B4-BE49-F238E27FC236}">
                  <a16:creationId xmlns="" xmlns:a16="http://schemas.microsoft.com/office/drawing/2014/main" id="{94923509-A987-4269-8776-246926C9481B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309803" y="3416885"/>
              <a:ext cx="1615286" cy="748727"/>
            </a:xfrm>
            <a:prstGeom prst="rect">
              <a:avLst/>
            </a:prstGeom>
          </p:spPr>
        </p:pic>
        <p:pic>
          <p:nvPicPr>
            <p:cNvPr id="102" name="图片 101">
              <a:extLst>
                <a:ext uri="{FF2B5EF4-FFF2-40B4-BE49-F238E27FC236}">
                  <a16:creationId xmlns="" xmlns:a16="http://schemas.microsoft.com/office/drawing/2014/main" id="{16F21A87-C98E-417B-BB7F-09516CC80473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835654" y="3490904"/>
              <a:ext cx="3090046" cy="1432317"/>
            </a:xfrm>
            <a:prstGeom prst="rect">
              <a:avLst/>
            </a:prstGeom>
          </p:spPr>
        </p:pic>
        <p:pic>
          <p:nvPicPr>
            <p:cNvPr id="103" name="图片 102">
              <a:extLst>
                <a:ext uri="{FF2B5EF4-FFF2-40B4-BE49-F238E27FC236}">
                  <a16:creationId xmlns="" xmlns:a16="http://schemas.microsoft.com/office/drawing/2014/main" id="{A631D19E-EE57-4A83-85E7-BB22A8692A8A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28892" y="3833128"/>
              <a:ext cx="1715032" cy="794962"/>
            </a:xfrm>
            <a:prstGeom prst="rect">
              <a:avLst/>
            </a:prstGeom>
          </p:spPr>
        </p:pic>
        <p:pic>
          <p:nvPicPr>
            <p:cNvPr id="104" name="图片 103">
              <a:extLst>
                <a:ext uri="{FF2B5EF4-FFF2-40B4-BE49-F238E27FC236}">
                  <a16:creationId xmlns="" xmlns:a16="http://schemas.microsoft.com/office/drawing/2014/main" id="{E1CBE385-1A80-4821-B9BB-FDB7DE469EC3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71835" y="4335795"/>
              <a:ext cx="1715032" cy="794962"/>
            </a:xfrm>
            <a:prstGeom prst="rect">
              <a:avLst/>
            </a:prstGeom>
          </p:spPr>
        </p:pic>
        <p:pic>
          <p:nvPicPr>
            <p:cNvPr id="105" name="图片 104">
              <a:extLst>
                <a:ext uri="{FF2B5EF4-FFF2-40B4-BE49-F238E27FC236}">
                  <a16:creationId xmlns="" xmlns:a16="http://schemas.microsoft.com/office/drawing/2014/main" id="{4B182418-ACB6-4FA1-9E72-80582EA26EEF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1372523" y="3948012"/>
              <a:ext cx="3888716" cy="1802521"/>
            </a:xfrm>
            <a:prstGeom prst="rect">
              <a:avLst/>
            </a:prstGeom>
          </p:spPr>
        </p:pic>
        <p:pic>
          <p:nvPicPr>
            <p:cNvPr id="106" name="图片 105">
              <a:extLst>
                <a:ext uri="{FF2B5EF4-FFF2-40B4-BE49-F238E27FC236}">
                  <a16:creationId xmlns="" xmlns:a16="http://schemas.microsoft.com/office/drawing/2014/main" id="{E541C5A8-9DA9-4F54-9A8F-FA224ECD3AD5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72090" y="3948012"/>
              <a:ext cx="3888716" cy="1802521"/>
            </a:xfrm>
            <a:prstGeom prst="rect">
              <a:avLst/>
            </a:prstGeom>
          </p:spPr>
        </p:pic>
        <p:pic>
          <p:nvPicPr>
            <p:cNvPr id="107" name="图片 106">
              <a:extLst>
                <a:ext uri="{FF2B5EF4-FFF2-40B4-BE49-F238E27FC236}">
                  <a16:creationId xmlns="" xmlns:a16="http://schemas.microsoft.com/office/drawing/2014/main" id="{7D93975C-217C-47A4-8303-98201D3A2484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72090" y="4638055"/>
              <a:ext cx="3888716" cy="1802521"/>
            </a:xfrm>
            <a:prstGeom prst="rect">
              <a:avLst/>
            </a:prstGeom>
          </p:spPr>
        </p:pic>
        <p:pic>
          <p:nvPicPr>
            <p:cNvPr id="108" name="图片 107">
              <a:extLst>
                <a:ext uri="{FF2B5EF4-FFF2-40B4-BE49-F238E27FC236}">
                  <a16:creationId xmlns="" xmlns:a16="http://schemas.microsoft.com/office/drawing/2014/main" id="{F8C3E0C7-7E5F-4012-813E-939471CB1377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2158455" y="4181908"/>
              <a:ext cx="3888716" cy="1802521"/>
            </a:xfrm>
            <a:prstGeom prst="rect">
              <a:avLst/>
            </a:prstGeom>
          </p:spPr>
        </p:pic>
        <p:pic>
          <p:nvPicPr>
            <p:cNvPr id="109" name="图片 108">
              <a:extLst>
                <a:ext uri="{FF2B5EF4-FFF2-40B4-BE49-F238E27FC236}">
                  <a16:creationId xmlns="" xmlns:a16="http://schemas.microsoft.com/office/drawing/2014/main" id="{22EC663C-4BD3-496F-8843-27709D676EC5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2158455" y="4745568"/>
              <a:ext cx="3888716" cy="1802521"/>
            </a:xfrm>
            <a:prstGeom prst="rect">
              <a:avLst/>
            </a:prstGeom>
          </p:spPr>
        </p:pic>
        <p:pic>
          <p:nvPicPr>
            <p:cNvPr id="110" name="图片 109">
              <a:extLst>
                <a:ext uri="{FF2B5EF4-FFF2-40B4-BE49-F238E27FC236}">
                  <a16:creationId xmlns="" xmlns:a16="http://schemas.microsoft.com/office/drawing/2014/main" id="{66EA94DF-D707-428A-A34E-4D5B81059A35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689569" y="4617278"/>
              <a:ext cx="3888716" cy="1802521"/>
            </a:xfrm>
            <a:prstGeom prst="rect">
              <a:avLst/>
            </a:prstGeom>
          </p:spPr>
        </p:pic>
        <p:pic>
          <p:nvPicPr>
            <p:cNvPr id="111" name="图片 110">
              <a:extLst>
                <a:ext uri="{FF2B5EF4-FFF2-40B4-BE49-F238E27FC236}">
                  <a16:creationId xmlns="" xmlns:a16="http://schemas.microsoft.com/office/drawing/2014/main" id="{A5DA81FF-04CA-4DE6-BBBC-59CC2B5942B0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2265164" y="3675140"/>
              <a:ext cx="3888716" cy="180252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3918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81CE9ACF-3F93-4C7D-A6BF-453127366F6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52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5" descr="雪山的风景&#10;&#10;描述已自动生成">
            <a:extLst>
              <a:ext uri="{FF2B5EF4-FFF2-40B4-BE49-F238E27FC236}">
                <a16:creationId xmlns="" xmlns:a16="http://schemas.microsoft.com/office/drawing/2014/main" id="{C38C9BF4-9721-4CE3-A662-D451C8A558B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9" y="247"/>
            <a:ext cx="12191122" cy="6857506"/>
          </a:xfrm>
          <a:prstGeom prst="rect">
            <a:avLst/>
          </a:prstGeom>
          <a:solidFill>
            <a:schemeClr val="bg1"/>
          </a:solidFill>
        </p:spPr>
      </p:pic>
      <p:grpSp>
        <p:nvGrpSpPr>
          <p:cNvPr id="100" name="组合 99">
            <a:extLst>
              <a:ext uri="{FF2B5EF4-FFF2-40B4-BE49-F238E27FC236}">
                <a16:creationId xmlns="" xmlns:a16="http://schemas.microsoft.com/office/drawing/2014/main" id="{1CF31C19-1294-4E33-B5B1-063BE66B0EE2}"/>
              </a:ext>
            </a:extLst>
          </p:cNvPr>
          <p:cNvGrpSpPr/>
          <p:nvPr/>
        </p:nvGrpSpPr>
        <p:grpSpPr>
          <a:xfrm>
            <a:off x="3176954" y="1147307"/>
            <a:ext cx="5838093" cy="3404935"/>
            <a:chOff x="3168435" y="1457366"/>
            <a:chExt cx="5838093" cy="3404935"/>
          </a:xfrm>
        </p:grpSpPr>
        <p:sp>
          <p:nvSpPr>
            <p:cNvPr id="101" name="矩形 100">
              <a:extLst>
                <a:ext uri="{FF2B5EF4-FFF2-40B4-BE49-F238E27FC236}">
                  <a16:creationId xmlns="" xmlns:a16="http://schemas.microsoft.com/office/drawing/2014/main" id="{1F6EAC24-9042-4FAB-A94D-271271FEEF58}"/>
                </a:ext>
              </a:extLst>
            </p:cNvPr>
            <p:cNvSpPr/>
            <p:nvPr/>
          </p:nvSpPr>
          <p:spPr>
            <a:xfrm>
              <a:off x="3168435" y="1457366"/>
              <a:ext cx="5838093" cy="34049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矩形 101">
              <a:extLst>
                <a:ext uri="{FF2B5EF4-FFF2-40B4-BE49-F238E27FC236}">
                  <a16:creationId xmlns="" xmlns:a16="http://schemas.microsoft.com/office/drawing/2014/main" id="{63B815FD-59C6-4653-A7E5-51B0704D623A}"/>
                </a:ext>
              </a:extLst>
            </p:cNvPr>
            <p:cNvSpPr/>
            <p:nvPr/>
          </p:nvSpPr>
          <p:spPr>
            <a:xfrm>
              <a:off x="3168435" y="1457366"/>
              <a:ext cx="5838093" cy="3404934"/>
            </a:xfrm>
            <a:prstGeom prst="rect">
              <a:avLst/>
            </a:prstGeom>
            <a:blipFill>
              <a:blip r:embed="rId3" cstate="email">
                <a:alphaModFix amt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4F934AB5-7D7A-4BB1-89A4-81166D869E65}"/>
              </a:ext>
            </a:extLst>
          </p:cNvPr>
          <p:cNvSpPr/>
          <p:nvPr/>
        </p:nvSpPr>
        <p:spPr>
          <a:xfrm>
            <a:off x="497840" y="5989320"/>
            <a:ext cx="11196320" cy="868679"/>
          </a:xfrm>
          <a:prstGeom prst="rect">
            <a:avLst/>
          </a:prstGeom>
          <a:gradFill>
            <a:gsLst>
              <a:gs pos="0">
                <a:srgbClr val="3E8FFB"/>
              </a:gs>
              <a:gs pos="100000">
                <a:srgbClr val="4271E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梯形 4">
            <a:extLst>
              <a:ext uri="{FF2B5EF4-FFF2-40B4-BE49-F238E27FC236}">
                <a16:creationId xmlns="" xmlns:a16="http://schemas.microsoft.com/office/drawing/2014/main" id="{D841EF29-CA66-4C69-A6B7-08C2DAC28635}"/>
              </a:ext>
            </a:extLst>
          </p:cNvPr>
          <p:cNvSpPr/>
          <p:nvPr/>
        </p:nvSpPr>
        <p:spPr>
          <a:xfrm>
            <a:off x="497840" y="5257800"/>
            <a:ext cx="11196320" cy="731520"/>
          </a:xfrm>
          <a:prstGeom prst="trapezoid">
            <a:avLst>
              <a:gd name="adj" fmla="val 117708"/>
            </a:avLst>
          </a:prstGeom>
          <a:gradFill>
            <a:gsLst>
              <a:gs pos="100000">
                <a:srgbClr val="4271ED"/>
              </a:gs>
              <a:gs pos="0">
                <a:srgbClr val="3E8FF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电脑的屏幕&#10;&#10;描述已自动生成">
            <a:extLst>
              <a:ext uri="{FF2B5EF4-FFF2-40B4-BE49-F238E27FC236}">
                <a16:creationId xmlns="" xmlns:a16="http://schemas.microsoft.com/office/drawing/2014/main" id="{78FA95D1-008E-48FD-92B1-EBDAEBD6EC9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0205" y="637663"/>
            <a:ext cx="6911591" cy="5392560"/>
          </a:xfrm>
          <a:prstGeom prst="rect">
            <a:avLst/>
          </a:prstGeom>
        </p:spPr>
      </p:pic>
      <p:sp>
        <p:nvSpPr>
          <p:cNvPr id="8" name="文本占位符 4">
            <a:extLst>
              <a:ext uri="{FF2B5EF4-FFF2-40B4-BE49-F238E27FC236}">
                <a16:creationId xmlns="" xmlns:a16="http://schemas.microsoft.com/office/drawing/2014/main" id="{CB62D8DD-73CB-4605-82B7-8BD1A572F863}"/>
              </a:ext>
            </a:extLst>
          </p:cNvPr>
          <p:cNvSpPr txBox="1">
            <a:spLocks/>
          </p:cNvSpPr>
          <p:nvPr/>
        </p:nvSpPr>
        <p:spPr>
          <a:xfrm>
            <a:off x="4173690" y="3906776"/>
            <a:ext cx="3827309" cy="26901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en-US" altLang="zh-CN" sz="1200" dirty="0">
                <a:solidFill>
                  <a:srgbClr val="3E8FFB">
                    <a:alpha val="7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RESEARCH OG METHOD</a:t>
            </a:r>
            <a:endParaRPr lang="zh-CN" altLang="en-US" sz="1200" dirty="0">
              <a:solidFill>
                <a:srgbClr val="3E8FFB">
                  <a:alpha val="70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CAA50774-DB41-46EC-819D-72A711E9CE17}"/>
              </a:ext>
            </a:extLst>
          </p:cNvPr>
          <p:cNvSpPr txBox="1"/>
          <p:nvPr/>
        </p:nvSpPr>
        <p:spPr>
          <a:xfrm>
            <a:off x="4991100" y="2367892"/>
            <a:ext cx="2209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gradFill>
                  <a:gsLst>
                    <a:gs pos="0">
                      <a:srgbClr val="4271ED"/>
                    </a:gs>
                    <a:gs pos="100000">
                      <a:srgbClr val="3E8FFB"/>
                    </a:gs>
                  </a:gsLst>
                  <a:lin ang="2700000"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PART 03</a:t>
            </a:r>
            <a:endParaRPr lang="zh-CN" altLang="en-US" sz="4000" dirty="0">
              <a:gradFill>
                <a:gsLst>
                  <a:gs pos="0">
                    <a:srgbClr val="4271ED"/>
                  </a:gs>
                  <a:gs pos="100000">
                    <a:srgbClr val="3E8FFB"/>
                  </a:gs>
                </a:gsLst>
                <a:lin ang="2700000" scaled="0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弧形 10">
            <a:extLst>
              <a:ext uri="{FF2B5EF4-FFF2-40B4-BE49-F238E27FC236}">
                <a16:creationId xmlns="" xmlns:a16="http://schemas.microsoft.com/office/drawing/2014/main" id="{87485D65-5AB5-4984-9021-F91F57195F21}"/>
              </a:ext>
            </a:extLst>
          </p:cNvPr>
          <p:cNvSpPr/>
          <p:nvPr/>
        </p:nvSpPr>
        <p:spPr>
          <a:xfrm>
            <a:off x="5678529" y="1630680"/>
            <a:ext cx="834942" cy="834942"/>
          </a:xfrm>
          <a:prstGeom prst="arc">
            <a:avLst>
              <a:gd name="adj1" fmla="val 7096895"/>
              <a:gd name="adj2" fmla="val 3744162"/>
            </a:avLst>
          </a:prstGeom>
          <a:ln w="12700">
            <a:solidFill>
              <a:srgbClr val="4271ED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F857956C-5C1F-4AA8-86F0-53DEF0881A42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04195" y="1275976"/>
            <a:ext cx="470615" cy="355362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BBD15CE8-A835-47AE-BE39-6B32EE40905A}"/>
              </a:ext>
            </a:extLst>
          </p:cNvPr>
          <p:cNvSpPr txBox="1"/>
          <p:nvPr/>
        </p:nvSpPr>
        <p:spPr>
          <a:xfrm>
            <a:off x="4287318" y="3143374"/>
            <a:ext cx="3545129" cy="748727"/>
          </a:xfrm>
          <a:custGeom>
            <a:avLst/>
            <a:gdLst/>
            <a:ahLst/>
            <a:cxnLst/>
            <a:rect l="l" t="t" r="r" b="b"/>
            <a:pathLst>
              <a:path w="3545129" h="660197">
                <a:moveTo>
                  <a:pt x="2827325" y="398678"/>
                </a:moveTo>
                <a:lnTo>
                  <a:pt x="2953512" y="398678"/>
                </a:lnTo>
                <a:lnTo>
                  <a:pt x="2868473" y="659282"/>
                </a:lnTo>
                <a:lnTo>
                  <a:pt x="2742286" y="659282"/>
                </a:lnTo>
                <a:close/>
                <a:moveTo>
                  <a:pt x="1123798" y="298094"/>
                </a:moveTo>
                <a:lnTo>
                  <a:pt x="1274674" y="298094"/>
                </a:lnTo>
                <a:lnTo>
                  <a:pt x="1257300" y="330098"/>
                </a:lnTo>
                <a:lnTo>
                  <a:pt x="1603858" y="330098"/>
                </a:lnTo>
                <a:lnTo>
                  <a:pt x="1603858" y="331927"/>
                </a:lnTo>
                <a:lnTo>
                  <a:pt x="1603858" y="540410"/>
                </a:lnTo>
                <a:cubicBezTo>
                  <a:pt x="1603858" y="548945"/>
                  <a:pt x="1606601" y="555955"/>
                  <a:pt x="1612087" y="561441"/>
                </a:cubicBezTo>
                <a:cubicBezTo>
                  <a:pt x="1617574" y="566928"/>
                  <a:pt x="1624584" y="569671"/>
                  <a:pt x="1633118" y="569671"/>
                </a:cubicBezTo>
                <a:lnTo>
                  <a:pt x="1714500" y="569671"/>
                </a:lnTo>
                <a:lnTo>
                  <a:pt x="1674266" y="660197"/>
                </a:lnTo>
                <a:lnTo>
                  <a:pt x="1577154" y="660197"/>
                </a:lnTo>
                <a:cubicBezTo>
                  <a:pt x="1563029" y="660197"/>
                  <a:pt x="1549979" y="657606"/>
                  <a:pt x="1538006" y="652424"/>
                </a:cubicBezTo>
                <a:cubicBezTo>
                  <a:pt x="1526034" y="647243"/>
                  <a:pt x="1515442" y="640080"/>
                  <a:pt x="1506231" y="630936"/>
                </a:cubicBezTo>
                <a:cubicBezTo>
                  <a:pt x="1497020" y="621792"/>
                  <a:pt x="1489805" y="611124"/>
                  <a:pt x="1484585" y="598932"/>
                </a:cubicBezTo>
                <a:cubicBezTo>
                  <a:pt x="1479366" y="586740"/>
                  <a:pt x="1476756" y="573633"/>
                  <a:pt x="1476756" y="559613"/>
                </a:cubicBezTo>
                <a:lnTo>
                  <a:pt x="1476756" y="420624"/>
                </a:lnTo>
                <a:lnTo>
                  <a:pt x="1207922" y="420624"/>
                </a:lnTo>
                <a:lnTo>
                  <a:pt x="1078078" y="660197"/>
                </a:lnTo>
                <a:lnTo>
                  <a:pt x="928116" y="660197"/>
                </a:lnTo>
                <a:lnTo>
                  <a:pt x="1057961" y="420624"/>
                </a:lnTo>
                <a:lnTo>
                  <a:pt x="948233" y="420624"/>
                </a:lnTo>
                <a:lnTo>
                  <a:pt x="948233" y="330098"/>
                </a:lnTo>
                <a:lnTo>
                  <a:pt x="1106424" y="330098"/>
                </a:lnTo>
                <a:close/>
                <a:moveTo>
                  <a:pt x="173736" y="271577"/>
                </a:moveTo>
                <a:lnTo>
                  <a:pt x="173736" y="568757"/>
                </a:lnTo>
                <a:lnTo>
                  <a:pt x="221285" y="568757"/>
                </a:lnTo>
                <a:cubicBezTo>
                  <a:pt x="231038" y="568757"/>
                  <a:pt x="235915" y="563880"/>
                  <a:pt x="235915" y="554126"/>
                </a:cubicBezTo>
                <a:lnTo>
                  <a:pt x="235915" y="271577"/>
                </a:lnTo>
                <a:close/>
                <a:moveTo>
                  <a:pt x="1417320" y="157277"/>
                </a:moveTo>
                <a:lnTo>
                  <a:pt x="1572768" y="157277"/>
                </a:lnTo>
                <a:lnTo>
                  <a:pt x="1709013" y="298094"/>
                </a:lnTo>
                <a:lnTo>
                  <a:pt x="1553566" y="298094"/>
                </a:lnTo>
                <a:close/>
                <a:moveTo>
                  <a:pt x="1059790" y="157277"/>
                </a:moveTo>
                <a:lnTo>
                  <a:pt x="1211580" y="157277"/>
                </a:lnTo>
                <a:lnTo>
                  <a:pt x="1076249" y="298094"/>
                </a:lnTo>
                <a:lnTo>
                  <a:pt x="923544" y="298094"/>
                </a:lnTo>
                <a:close/>
                <a:moveTo>
                  <a:pt x="552298" y="99669"/>
                </a:moveTo>
                <a:lnTo>
                  <a:pt x="535838" y="311810"/>
                </a:lnTo>
                <a:lnTo>
                  <a:pt x="634594" y="311810"/>
                </a:lnTo>
                <a:lnTo>
                  <a:pt x="634594" y="99669"/>
                </a:lnTo>
                <a:close/>
                <a:moveTo>
                  <a:pt x="8230" y="10973"/>
                </a:moveTo>
                <a:lnTo>
                  <a:pt x="342900" y="10973"/>
                </a:lnTo>
                <a:lnTo>
                  <a:pt x="342900" y="93269"/>
                </a:lnTo>
                <a:lnTo>
                  <a:pt x="169164" y="93269"/>
                </a:lnTo>
                <a:lnTo>
                  <a:pt x="147219" y="191109"/>
                </a:lnTo>
                <a:lnTo>
                  <a:pt x="341986" y="191109"/>
                </a:lnTo>
                <a:lnTo>
                  <a:pt x="341986" y="562184"/>
                </a:lnTo>
                <a:cubicBezTo>
                  <a:pt x="341986" y="574405"/>
                  <a:pt x="339700" y="585706"/>
                  <a:pt x="335128" y="596089"/>
                </a:cubicBezTo>
                <a:cubicBezTo>
                  <a:pt x="330556" y="606471"/>
                  <a:pt x="324460" y="615479"/>
                  <a:pt x="316840" y="623113"/>
                </a:cubicBezTo>
                <a:cubicBezTo>
                  <a:pt x="309220" y="630748"/>
                  <a:pt x="300076" y="636856"/>
                  <a:pt x="289408" y="641437"/>
                </a:cubicBezTo>
                <a:cubicBezTo>
                  <a:pt x="278740" y="646019"/>
                  <a:pt x="267614" y="648309"/>
                  <a:pt x="256032" y="648309"/>
                </a:cubicBezTo>
                <a:lnTo>
                  <a:pt x="67666" y="648309"/>
                </a:lnTo>
                <a:lnTo>
                  <a:pt x="67666" y="352958"/>
                </a:lnTo>
                <a:lnTo>
                  <a:pt x="0" y="352958"/>
                </a:lnTo>
                <a:lnTo>
                  <a:pt x="57607" y="93269"/>
                </a:lnTo>
                <a:lnTo>
                  <a:pt x="8230" y="93269"/>
                </a:lnTo>
                <a:close/>
                <a:moveTo>
                  <a:pt x="375818" y="9144"/>
                </a:moveTo>
                <a:lnTo>
                  <a:pt x="800100" y="9144"/>
                </a:lnTo>
                <a:lnTo>
                  <a:pt x="800100" y="99669"/>
                </a:lnTo>
                <a:lnTo>
                  <a:pt x="756209" y="99669"/>
                </a:lnTo>
                <a:lnTo>
                  <a:pt x="756209" y="311810"/>
                </a:lnTo>
                <a:lnTo>
                  <a:pt x="800100" y="311810"/>
                </a:lnTo>
                <a:lnTo>
                  <a:pt x="800100" y="402336"/>
                </a:lnTo>
                <a:lnTo>
                  <a:pt x="756209" y="402336"/>
                </a:lnTo>
                <a:lnTo>
                  <a:pt x="756209" y="651967"/>
                </a:lnTo>
                <a:lnTo>
                  <a:pt x="634594" y="651967"/>
                </a:lnTo>
                <a:lnTo>
                  <a:pt x="634594" y="402336"/>
                </a:lnTo>
                <a:lnTo>
                  <a:pt x="529438" y="402336"/>
                </a:lnTo>
                <a:lnTo>
                  <a:pt x="510235" y="651967"/>
                </a:lnTo>
                <a:lnTo>
                  <a:pt x="391363" y="651967"/>
                </a:lnTo>
                <a:lnTo>
                  <a:pt x="410566" y="402336"/>
                </a:lnTo>
                <a:lnTo>
                  <a:pt x="375818" y="402336"/>
                </a:lnTo>
                <a:lnTo>
                  <a:pt x="375818" y="311810"/>
                </a:lnTo>
                <a:lnTo>
                  <a:pt x="416966" y="311810"/>
                </a:lnTo>
                <a:lnTo>
                  <a:pt x="433426" y="99669"/>
                </a:lnTo>
                <a:lnTo>
                  <a:pt x="375818" y="99669"/>
                </a:lnTo>
                <a:close/>
                <a:moveTo>
                  <a:pt x="2128723" y="914"/>
                </a:moveTo>
                <a:lnTo>
                  <a:pt x="2264969" y="914"/>
                </a:lnTo>
                <a:lnTo>
                  <a:pt x="2308860" y="78638"/>
                </a:lnTo>
                <a:lnTo>
                  <a:pt x="2628900" y="78638"/>
                </a:lnTo>
                <a:lnTo>
                  <a:pt x="2628900" y="172821"/>
                </a:lnTo>
                <a:lnTo>
                  <a:pt x="2101291" y="172821"/>
                </a:lnTo>
                <a:lnTo>
                  <a:pt x="2083003" y="235001"/>
                </a:lnTo>
                <a:lnTo>
                  <a:pt x="2601468" y="235001"/>
                </a:lnTo>
                <a:lnTo>
                  <a:pt x="2601468" y="277063"/>
                </a:lnTo>
                <a:lnTo>
                  <a:pt x="2601468" y="329184"/>
                </a:lnTo>
                <a:lnTo>
                  <a:pt x="2601468" y="572414"/>
                </a:lnTo>
                <a:cubicBezTo>
                  <a:pt x="2601468" y="584606"/>
                  <a:pt x="2599182" y="595884"/>
                  <a:pt x="2594610" y="606247"/>
                </a:cubicBezTo>
                <a:cubicBezTo>
                  <a:pt x="2590038" y="616610"/>
                  <a:pt x="2583942" y="625602"/>
                  <a:pt x="2576322" y="633222"/>
                </a:cubicBezTo>
                <a:cubicBezTo>
                  <a:pt x="2568702" y="640842"/>
                  <a:pt x="2559558" y="646938"/>
                  <a:pt x="2548890" y="651510"/>
                </a:cubicBezTo>
                <a:cubicBezTo>
                  <a:pt x="2538222" y="656082"/>
                  <a:pt x="2527097" y="658368"/>
                  <a:pt x="2515514" y="658368"/>
                </a:cubicBezTo>
                <a:lnTo>
                  <a:pt x="2283257" y="658368"/>
                </a:lnTo>
                <a:lnTo>
                  <a:pt x="2314346" y="574243"/>
                </a:lnTo>
                <a:lnTo>
                  <a:pt x="2449678" y="574243"/>
                </a:lnTo>
                <a:cubicBezTo>
                  <a:pt x="2458212" y="574243"/>
                  <a:pt x="2465222" y="571347"/>
                  <a:pt x="2470709" y="565556"/>
                </a:cubicBezTo>
                <a:cubicBezTo>
                  <a:pt x="2476195" y="559765"/>
                  <a:pt x="2478939" y="552907"/>
                  <a:pt x="2478939" y="544982"/>
                </a:cubicBezTo>
                <a:lnTo>
                  <a:pt x="2478939" y="329184"/>
                </a:lnTo>
                <a:lnTo>
                  <a:pt x="2053742" y="329184"/>
                </a:lnTo>
                <a:lnTo>
                  <a:pt x="1954073" y="658368"/>
                </a:lnTo>
                <a:lnTo>
                  <a:pt x="1828800" y="658368"/>
                </a:lnTo>
                <a:lnTo>
                  <a:pt x="1976018" y="172821"/>
                </a:lnTo>
                <a:lnTo>
                  <a:pt x="1828800" y="172821"/>
                </a:lnTo>
                <a:lnTo>
                  <a:pt x="1828800" y="78638"/>
                </a:lnTo>
                <a:lnTo>
                  <a:pt x="2172614" y="78638"/>
                </a:lnTo>
                <a:close/>
                <a:moveTo>
                  <a:pt x="3196742" y="0"/>
                </a:moveTo>
                <a:lnTo>
                  <a:pt x="3323844" y="0"/>
                </a:lnTo>
                <a:lnTo>
                  <a:pt x="3323844" y="57607"/>
                </a:lnTo>
                <a:lnTo>
                  <a:pt x="3525012" y="57607"/>
                </a:lnTo>
                <a:lnTo>
                  <a:pt x="3525012" y="148133"/>
                </a:lnTo>
                <a:lnTo>
                  <a:pt x="3323844" y="148133"/>
                </a:lnTo>
                <a:lnTo>
                  <a:pt x="3323844" y="281635"/>
                </a:lnTo>
                <a:lnTo>
                  <a:pt x="3545129" y="281635"/>
                </a:lnTo>
                <a:lnTo>
                  <a:pt x="3545129" y="372161"/>
                </a:lnTo>
                <a:lnTo>
                  <a:pt x="3260750" y="372161"/>
                </a:lnTo>
                <a:lnTo>
                  <a:pt x="3159252" y="547725"/>
                </a:lnTo>
                <a:lnTo>
                  <a:pt x="3373222" y="547725"/>
                </a:lnTo>
                <a:lnTo>
                  <a:pt x="3348533" y="485546"/>
                </a:lnTo>
                <a:lnTo>
                  <a:pt x="3474720" y="485546"/>
                </a:lnTo>
                <a:lnTo>
                  <a:pt x="3545129" y="659282"/>
                </a:lnTo>
                <a:lnTo>
                  <a:pt x="3418027" y="659282"/>
                </a:lnTo>
                <a:lnTo>
                  <a:pt x="3409798" y="638251"/>
                </a:lnTo>
                <a:lnTo>
                  <a:pt x="3107131" y="638251"/>
                </a:lnTo>
                <a:lnTo>
                  <a:pt x="3051353" y="638251"/>
                </a:lnTo>
                <a:lnTo>
                  <a:pt x="2953512" y="638251"/>
                </a:lnTo>
                <a:lnTo>
                  <a:pt x="3108045" y="372161"/>
                </a:lnTo>
                <a:lnTo>
                  <a:pt x="2974543" y="372161"/>
                </a:lnTo>
                <a:lnTo>
                  <a:pt x="2974543" y="281635"/>
                </a:lnTo>
                <a:lnTo>
                  <a:pt x="3196742" y="281635"/>
                </a:lnTo>
                <a:lnTo>
                  <a:pt x="3196742" y="148133"/>
                </a:lnTo>
                <a:lnTo>
                  <a:pt x="2994660" y="148133"/>
                </a:lnTo>
                <a:lnTo>
                  <a:pt x="2994660" y="57607"/>
                </a:lnTo>
                <a:lnTo>
                  <a:pt x="3196742" y="57607"/>
                </a:lnTo>
                <a:close/>
                <a:moveTo>
                  <a:pt x="2742286" y="0"/>
                </a:moveTo>
                <a:lnTo>
                  <a:pt x="2868473" y="0"/>
                </a:lnTo>
                <a:lnTo>
                  <a:pt x="2953512" y="204825"/>
                </a:lnTo>
                <a:lnTo>
                  <a:pt x="2891333" y="204825"/>
                </a:lnTo>
                <a:lnTo>
                  <a:pt x="2953512" y="355701"/>
                </a:lnTo>
                <a:lnTo>
                  <a:pt x="2827325" y="355701"/>
                </a:lnTo>
                <a:lnTo>
                  <a:pt x="2742286" y="150876"/>
                </a:lnTo>
                <a:lnTo>
                  <a:pt x="2804465" y="150876"/>
                </a:lnTo>
                <a:close/>
                <a:moveTo>
                  <a:pt x="1226210" y="0"/>
                </a:moveTo>
                <a:lnTo>
                  <a:pt x="1365199" y="0"/>
                </a:lnTo>
                <a:lnTo>
                  <a:pt x="1381658" y="41148"/>
                </a:lnTo>
                <a:lnTo>
                  <a:pt x="1630375" y="41148"/>
                </a:lnTo>
                <a:cubicBezTo>
                  <a:pt x="1657807" y="41148"/>
                  <a:pt x="1679600" y="47549"/>
                  <a:pt x="1695755" y="60350"/>
                </a:cubicBezTo>
                <a:cubicBezTo>
                  <a:pt x="1711909" y="73152"/>
                  <a:pt x="1719986" y="93573"/>
                  <a:pt x="1719986" y="121615"/>
                </a:cubicBezTo>
                <a:lnTo>
                  <a:pt x="1719986" y="169164"/>
                </a:lnTo>
                <a:lnTo>
                  <a:pt x="1603858" y="169164"/>
                </a:lnTo>
                <a:lnTo>
                  <a:pt x="1603858" y="149433"/>
                </a:lnTo>
                <a:cubicBezTo>
                  <a:pt x="1603858" y="141651"/>
                  <a:pt x="1601114" y="135069"/>
                  <a:pt x="1595628" y="129687"/>
                </a:cubicBezTo>
                <a:cubicBezTo>
                  <a:pt x="1590142" y="124306"/>
                  <a:pt x="1583131" y="121615"/>
                  <a:pt x="1574597" y="121615"/>
                </a:cubicBezTo>
                <a:lnTo>
                  <a:pt x="1026871" y="121615"/>
                </a:lnTo>
                <a:lnTo>
                  <a:pt x="1026871" y="169164"/>
                </a:lnTo>
                <a:lnTo>
                  <a:pt x="910742" y="169164"/>
                </a:lnTo>
                <a:lnTo>
                  <a:pt x="910742" y="41148"/>
                </a:lnTo>
                <a:lnTo>
                  <a:pt x="1243584" y="42062"/>
                </a:lnTo>
                <a:close/>
              </a:path>
            </a:pathLst>
          </a:custGeom>
          <a:gradFill>
            <a:gsLst>
              <a:gs pos="50000">
                <a:srgbClr val="4271ED"/>
              </a:gs>
              <a:gs pos="100000">
                <a:srgbClr val="3E8FFB"/>
              </a:gs>
            </a:gsLst>
            <a:lin ang="27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7200" spc="6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68342300-88DB-48EB-BD36-4F1EA26641A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644010" y="2634204"/>
            <a:ext cx="1615286" cy="74872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431A0147-F1AD-45F8-8EDF-529B2668A462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62764" y="3425177"/>
            <a:ext cx="1615286" cy="748727"/>
          </a:xfrm>
          <a:prstGeom prst="rect">
            <a:avLst/>
          </a:prstGeom>
        </p:spPr>
      </p:pic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0F0F1B89-2D4B-4DD7-9968-14BB73C2CAC9}"/>
              </a:ext>
            </a:extLst>
          </p:cNvPr>
          <p:cNvGrpSpPr/>
          <p:nvPr/>
        </p:nvGrpSpPr>
        <p:grpSpPr>
          <a:xfrm>
            <a:off x="-443783" y="3063892"/>
            <a:ext cx="3516626" cy="2203625"/>
            <a:chOff x="-835654" y="2810256"/>
            <a:chExt cx="4498699" cy="2819022"/>
          </a:xfrm>
        </p:grpSpPr>
        <p:pic>
          <p:nvPicPr>
            <p:cNvPr id="46" name="图片 45">
              <a:extLst>
                <a:ext uri="{FF2B5EF4-FFF2-40B4-BE49-F238E27FC236}">
                  <a16:creationId xmlns="" xmlns:a16="http://schemas.microsoft.com/office/drawing/2014/main" id="{132B9084-BC61-40CC-8F6E-5DBAB7E976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53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524564">
              <a:off x="172070" y="3325699"/>
              <a:ext cx="1741991" cy="616550"/>
            </a:xfrm>
            <a:prstGeom prst="rect">
              <a:avLst/>
            </a:prstGeom>
            <a:effectLst>
              <a:outerShdw blurRad="165100" algn="ctr" rotWithShape="0">
                <a:srgbClr val="235DF2">
                  <a:alpha val="25000"/>
                </a:srgbClr>
              </a:outerShdw>
            </a:effectLst>
          </p:spPr>
        </p:pic>
        <p:pic>
          <p:nvPicPr>
            <p:cNvPr id="47" name="图片 46">
              <a:extLst>
                <a:ext uri="{FF2B5EF4-FFF2-40B4-BE49-F238E27FC236}">
                  <a16:creationId xmlns="" xmlns:a16="http://schemas.microsoft.com/office/drawing/2014/main" id="{291AD699-99DD-4941-846B-93228CD0173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309803" y="3416885"/>
              <a:ext cx="1615286" cy="748727"/>
            </a:xfrm>
            <a:prstGeom prst="rect">
              <a:avLst/>
            </a:prstGeom>
          </p:spPr>
        </p:pic>
        <p:pic>
          <p:nvPicPr>
            <p:cNvPr id="48" name="图片 47">
              <a:extLst>
                <a:ext uri="{FF2B5EF4-FFF2-40B4-BE49-F238E27FC236}">
                  <a16:creationId xmlns="" xmlns:a16="http://schemas.microsoft.com/office/drawing/2014/main" id="{89612F40-D1A8-4C45-9971-89F2E15501A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835654" y="3490904"/>
              <a:ext cx="3090046" cy="1432317"/>
            </a:xfrm>
            <a:prstGeom prst="rect">
              <a:avLst/>
            </a:prstGeom>
          </p:spPr>
        </p:pic>
        <p:pic>
          <p:nvPicPr>
            <p:cNvPr id="49" name="图片 48">
              <a:extLst>
                <a:ext uri="{FF2B5EF4-FFF2-40B4-BE49-F238E27FC236}">
                  <a16:creationId xmlns="" xmlns:a16="http://schemas.microsoft.com/office/drawing/2014/main" id="{4044B625-E9B1-4CEB-90FE-314791C99CE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20905" y="2810256"/>
              <a:ext cx="1715032" cy="794962"/>
            </a:xfrm>
            <a:prstGeom prst="rect">
              <a:avLst/>
            </a:prstGeom>
          </p:spPr>
        </p:pic>
        <p:pic>
          <p:nvPicPr>
            <p:cNvPr id="63" name="图片 62">
              <a:extLst>
                <a:ext uri="{FF2B5EF4-FFF2-40B4-BE49-F238E27FC236}">
                  <a16:creationId xmlns="" xmlns:a16="http://schemas.microsoft.com/office/drawing/2014/main" id="{82D44FE0-0FFB-4977-846E-91855BD77EA5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543927" y="3679236"/>
              <a:ext cx="4206972" cy="1950042"/>
            </a:xfrm>
            <a:prstGeom prst="rect">
              <a:avLst/>
            </a:prstGeom>
          </p:spPr>
        </p:pic>
      </p:grp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335D44FE-8538-4ED7-A29F-3043F95646FD}"/>
              </a:ext>
            </a:extLst>
          </p:cNvPr>
          <p:cNvGrpSpPr/>
          <p:nvPr/>
        </p:nvGrpSpPr>
        <p:grpSpPr>
          <a:xfrm flipH="1">
            <a:off x="8937755" y="3138598"/>
            <a:ext cx="3857737" cy="1848229"/>
            <a:chOff x="-2265164" y="3325699"/>
            <a:chExt cx="6725970" cy="3222390"/>
          </a:xfrm>
        </p:grpSpPr>
        <p:pic>
          <p:nvPicPr>
            <p:cNvPr id="51" name="图片 50">
              <a:extLst>
                <a:ext uri="{FF2B5EF4-FFF2-40B4-BE49-F238E27FC236}">
                  <a16:creationId xmlns="" xmlns:a16="http://schemas.microsoft.com/office/drawing/2014/main" id="{4BE9EBDF-F9EC-4338-A221-9C3FFC620BA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email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colorTemperature colorTemp="53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524564">
              <a:off x="172070" y="3325699"/>
              <a:ext cx="1741991" cy="616550"/>
            </a:xfrm>
            <a:prstGeom prst="rect">
              <a:avLst/>
            </a:prstGeom>
            <a:effectLst>
              <a:outerShdw blurRad="165100" algn="ctr" rotWithShape="0">
                <a:srgbClr val="235DF2">
                  <a:alpha val="25000"/>
                </a:srgbClr>
              </a:outerShdw>
            </a:effectLst>
          </p:spPr>
        </p:pic>
        <p:pic>
          <p:nvPicPr>
            <p:cNvPr id="52" name="图片 51">
              <a:extLst>
                <a:ext uri="{FF2B5EF4-FFF2-40B4-BE49-F238E27FC236}">
                  <a16:creationId xmlns="" xmlns:a16="http://schemas.microsoft.com/office/drawing/2014/main" id="{99981699-ACE8-466B-8E09-1AABF23F1C85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309803" y="3416885"/>
              <a:ext cx="1615286" cy="748727"/>
            </a:xfrm>
            <a:prstGeom prst="rect">
              <a:avLst/>
            </a:prstGeom>
          </p:spPr>
        </p:pic>
        <p:pic>
          <p:nvPicPr>
            <p:cNvPr id="53" name="图片 52">
              <a:extLst>
                <a:ext uri="{FF2B5EF4-FFF2-40B4-BE49-F238E27FC236}">
                  <a16:creationId xmlns="" xmlns:a16="http://schemas.microsoft.com/office/drawing/2014/main" id="{76995740-A4F7-4857-BF23-88F83189B50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835654" y="3490904"/>
              <a:ext cx="3090046" cy="1432317"/>
            </a:xfrm>
            <a:prstGeom prst="rect">
              <a:avLst/>
            </a:prstGeom>
          </p:spPr>
        </p:pic>
        <p:pic>
          <p:nvPicPr>
            <p:cNvPr id="54" name="图片 53">
              <a:extLst>
                <a:ext uri="{FF2B5EF4-FFF2-40B4-BE49-F238E27FC236}">
                  <a16:creationId xmlns="" xmlns:a16="http://schemas.microsoft.com/office/drawing/2014/main" id="{C7074258-E853-418C-9E7D-CDB5EBFB69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28892" y="3833128"/>
              <a:ext cx="1715032" cy="794962"/>
            </a:xfrm>
            <a:prstGeom prst="rect">
              <a:avLst/>
            </a:prstGeom>
          </p:spPr>
        </p:pic>
        <p:pic>
          <p:nvPicPr>
            <p:cNvPr id="55" name="图片 54">
              <a:extLst>
                <a:ext uri="{FF2B5EF4-FFF2-40B4-BE49-F238E27FC236}">
                  <a16:creationId xmlns="" xmlns:a16="http://schemas.microsoft.com/office/drawing/2014/main" id="{C009BC22-AAF3-4023-A563-3723B4F27CA7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71835" y="4335795"/>
              <a:ext cx="1715032" cy="794962"/>
            </a:xfrm>
            <a:prstGeom prst="rect">
              <a:avLst/>
            </a:prstGeom>
          </p:spPr>
        </p:pic>
        <p:pic>
          <p:nvPicPr>
            <p:cNvPr id="56" name="图片 55">
              <a:extLst>
                <a:ext uri="{FF2B5EF4-FFF2-40B4-BE49-F238E27FC236}">
                  <a16:creationId xmlns="" xmlns:a16="http://schemas.microsoft.com/office/drawing/2014/main" id="{B7275627-C226-4CF0-9954-37C1FE7DE9FF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1372523" y="3948012"/>
              <a:ext cx="3888716" cy="1802521"/>
            </a:xfrm>
            <a:prstGeom prst="rect">
              <a:avLst/>
            </a:prstGeom>
          </p:spPr>
        </p:pic>
        <p:pic>
          <p:nvPicPr>
            <p:cNvPr id="57" name="图片 56">
              <a:extLst>
                <a:ext uri="{FF2B5EF4-FFF2-40B4-BE49-F238E27FC236}">
                  <a16:creationId xmlns="" xmlns:a16="http://schemas.microsoft.com/office/drawing/2014/main" id="{93B3790D-7291-4B63-B644-AFAFCFC56791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72090" y="3948012"/>
              <a:ext cx="3888716" cy="1802521"/>
            </a:xfrm>
            <a:prstGeom prst="rect">
              <a:avLst/>
            </a:prstGeom>
          </p:spPr>
        </p:pic>
        <p:pic>
          <p:nvPicPr>
            <p:cNvPr id="58" name="图片 57">
              <a:extLst>
                <a:ext uri="{FF2B5EF4-FFF2-40B4-BE49-F238E27FC236}">
                  <a16:creationId xmlns="" xmlns:a16="http://schemas.microsoft.com/office/drawing/2014/main" id="{9D87E54C-ADF0-417E-8227-4DB0561321D3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72090" y="4638055"/>
              <a:ext cx="3888716" cy="1802521"/>
            </a:xfrm>
            <a:prstGeom prst="rect">
              <a:avLst/>
            </a:prstGeom>
          </p:spPr>
        </p:pic>
        <p:pic>
          <p:nvPicPr>
            <p:cNvPr id="59" name="图片 58">
              <a:extLst>
                <a:ext uri="{FF2B5EF4-FFF2-40B4-BE49-F238E27FC236}">
                  <a16:creationId xmlns="" xmlns:a16="http://schemas.microsoft.com/office/drawing/2014/main" id="{7D74DEDC-E7EC-4E53-AA88-C4F70EFBC5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2158455" y="4181908"/>
              <a:ext cx="3888716" cy="1802521"/>
            </a:xfrm>
            <a:prstGeom prst="rect">
              <a:avLst/>
            </a:prstGeom>
          </p:spPr>
        </p:pic>
        <p:pic>
          <p:nvPicPr>
            <p:cNvPr id="60" name="图片 59">
              <a:extLst>
                <a:ext uri="{FF2B5EF4-FFF2-40B4-BE49-F238E27FC236}">
                  <a16:creationId xmlns="" xmlns:a16="http://schemas.microsoft.com/office/drawing/2014/main" id="{6AAD95E9-1000-4875-AE32-2A107E330AB4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2158455" y="4745568"/>
              <a:ext cx="3888716" cy="1802521"/>
            </a:xfrm>
            <a:prstGeom prst="rect">
              <a:avLst/>
            </a:prstGeom>
          </p:spPr>
        </p:pic>
        <p:pic>
          <p:nvPicPr>
            <p:cNvPr id="61" name="图片 60">
              <a:extLst>
                <a:ext uri="{FF2B5EF4-FFF2-40B4-BE49-F238E27FC236}">
                  <a16:creationId xmlns="" xmlns:a16="http://schemas.microsoft.com/office/drawing/2014/main" id="{4B4E1444-F09D-4442-B7F6-80C09B76C965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689569" y="4617278"/>
              <a:ext cx="3888716" cy="1802521"/>
            </a:xfrm>
            <a:prstGeom prst="rect">
              <a:avLst/>
            </a:prstGeom>
          </p:spPr>
        </p:pic>
        <p:pic>
          <p:nvPicPr>
            <p:cNvPr id="62" name="图片 61">
              <a:extLst>
                <a:ext uri="{FF2B5EF4-FFF2-40B4-BE49-F238E27FC236}">
                  <a16:creationId xmlns="" xmlns:a16="http://schemas.microsoft.com/office/drawing/2014/main" id="{4C293998-626C-41D5-BD46-BB630905A7F1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2265164" y="3675140"/>
              <a:ext cx="3888716" cy="1802521"/>
            </a:xfrm>
            <a:prstGeom prst="rect">
              <a:avLst/>
            </a:prstGeom>
          </p:spPr>
        </p:pic>
      </p:grpSp>
      <p:pic>
        <p:nvPicPr>
          <p:cNvPr id="65" name="图片 64" descr="图片包含 游戏机, 钟表&#10;&#10;描述已自动生成">
            <a:extLst>
              <a:ext uri="{FF2B5EF4-FFF2-40B4-BE49-F238E27FC236}">
                <a16:creationId xmlns="" xmlns:a16="http://schemas.microsoft.com/office/drawing/2014/main" id="{F116E498-91A4-47B0-A758-9DDE37AE4599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8570" y="1309008"/>
            <a:ext cx="875120" cy="249018"/>
          </a:xfrm>
          <a:prstGeom prst="rect">
            <a:avLst/>
          </a:prstGeom>
        </p:spPr>
      </p:pic>
      <p:pic>
        <p:nvPicPr>
          <p:cNvPr id="66" name="图片 65">
            <a:extLst>
              <a:ext uri="{FF2B5EF4-FFF2-40B4-BE49-F238E27FC236}">
                <a16:creationId xmlns="" xmlns:a16="http://schemas.microsoft.com/office/drawing/2014/main" id="{4CBD22BF-29AD-4388-B9FA-C68B7811D5C6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10" y="57963"/>
            <a:ext cx="1267517" cy="957105"/>
          </a:xfrm>
          <a:prstGeom prst="rect">
            <a:avLst/>
          </a:prstGeom>
        </p:spPr>
      </p:pic>
      <p:pic>
        <p:nvPicPr>
          <p:cNvPr id="67" name="图片 66" descr="图片包含 游戏机, 钟表&#10;&#10;描述已自动生成">
            <a:extLst>
              <a:ext uri="{FF2B5EF4-FFF2-40B4-BE49-F238E27FC236}">
                <a16:creationId xmlns="" xmlns:a16="http://schemas.microsoft.com/office/drawing/2014/main" id="{E8009ED3-FEFE-478B-926A-E291D8E69B02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7067" y="220975"/>
            <a:ext cx="1658338" cy="471885"/>
          </a:xfrm>
          <a:prstGeom prst="rect">
            <a:avLst/>
          </a:prstGeom>
        </p:spPr>
      </p:pic>
      <p:grpSp>
        <p:nvGrpSpPr>
          <p:cNvPr id="39" name="图形 20">
            <a:extLst>
              <a:ext uri="{FF2B5EF4-FFF2-40B4-BE49-F238E27FC236}">
                <a16:creationId xmlns="" xmlns:a16="http://schemas.microsoft.com/office/drawing/2014/main" id="{B48F2363-994C-4EF8-934D-CE1EFEBB6499}"/>
              </a:ext>
            </a:extLst>
          </p:cNvPr>
          <p:cNvGrpSpPr/>
          <p:nvPr/>
        </p:nvGrpSpPr>
        <p:grpSpPr>
          <a:xfrm>
            <a:off x="5825043" y="1777194"/>
            <a:ext cx="541914" cy="541914"/>
            <a:chOff x="2340281" y="1718492"/>
            <a:chExt cx="826414" cy="826414"/>
          </a:xfrm>
          <a:solidFill>
            <a:srgbClr val="4271ED"/>
          </a:solidFill>
        </p:grpSpPr>
        <p:sp>
          <p:nvSpPr>
            <p:cNvPr id="40" name="任意多边形: 形状 39">
              <a:extLst>
                <a:ext uri="{FF2B5EF4-FFF2-40B4-BE49-F238E27FC236}">
                  <a16:creationId xmlns="" xmlns:a16="http://schemas.microsoft.com/office/drawing/2014/main" id="{CB290178-38D9-4DEB-83B8-0DC084AC4602}"/>
                </a:ext>
              </a:extLst>
            </p:cNvPr>
            <p:cNvSpPr/>
            <p:nvPr/>
          </p:nvSpPr>
          <p:spPr>
            <a:xfrm>
              <a:off x="2497975" y="1871977"/>
              <a:ext cx="467331" cy="384765"/>
            </a:xfrm>
            <a:custGeom>
              <a:avLst/>
              <a:gdLst>
                <a:gd name="connsiteX0" fmla="*/ 439842 w 467331"/>
                <a:gd name="connsiteY0" fmla="*/ 140931 h 384765"/>
                <a:gd name="connsiteX1" fmla="*/ 439842 w 467331"/>
                <a:gd name="connsiteY1" fmla="*/ 137357 h 384765"/>
                <a:gd name="connsiteX2" fmla="*/ 350912 w 467331"/>
                <a:gd name="connsiteY2" fmla="*/ 54887 h 384765"/>
                <a:gd name="connsiteX3" fmla="*/ 330707 w 467331"/>
                <a:gd name="connsiteY3" fmla="*/ 57499 h 384765"/>
                <a:gd name="connsiteX4" fmla="*/ 181599 w 467331"/>
                <a:gd name="connsiteY4" fmla="*/ 13354 h 384765"/>
                <a:gd name="connsiteX5" fmla="*/ 137453 w 467331"/>
                <a:gd name="connsiteY5" fmla="*/ 57499 h 384765"/>
                <a:gd name="connsiteX6" fmla="*/ 116836 w 467331"/>
                <a:gd name="connsiteY6" fmla="*/ 54887 h 384765"/>
                <a:gd name="connsiteX7" fmla="*/ 27494 w 467331"/>
                <a:gd name="connsiteY7" fmla="*/ 144229 h 384765"/>
                <a:gd name="connsiteX8" fmla="*/ 27494 w 467331"/>
                <a:gd name="connsiteY8" fmla="*/ 151102 h 384765"/>
                <a:gd name="connsiteX9" fmla="*/ 13749 w 467331"/>
                <a:gd name="connsiteY9" fmla="*/ 247316 h 384765"/>
                <a:gd name="connsiteX10" fmla="*/ 68729 w 467331"/>
                <a:gd name="connsiteY10" fmla="*/ 274806 h 384765"/>
                <a:gd name="connsiteX11" fmla="*/ 169204 w 467331"/>
                <a:gd name="connsiteY11" fmla="*/ 274806 h 384765"/>
                <a:gd name="connsiteX12" fmla="*/ 207003 w 467331"/>
                <a:gd name="connsiteY12" fmla="*/ 375831 h 384765"/>
                <a:gd name="connsiteX13" fmla="*/ 219923 w 467331"/>
                <a:gd name="connsiteY13" fmla="*/ 384766 h 384765"/>
                <a:gd name="connsiteX14" fmla="*/ 302393 w 467331"/>
                <a:gd name="connsiteY14" fmla="*/ 384766 h 384765"/>
                <a:gd name="connsiteX15" fmla="*/ 438193 w 467331"/>
                <a:gd name="connsiteY15" fmla="*/ 263261 h 384765"/>
                <a:gd name="connsiteX16" fmla="*/ 438193 w 467331"/>
                <a:gd name="connsiteY16" fmla="*/ 258312 h 384765"/>
                <a:gd name="connsiteX17" fmla="*/ 467332 w 467331"/>
                <a:gd name="connsiteY17" fmla="*/ 199209 h 384765"/>
                <a:gd name="connsiteX18" fmla="*/ 439842 w 467331"/>
                <a:gd name="connsiteY18" fmla="*/ 140931 h 384765"/>
                <a:gd name="connsiteX19" fmla="*/ 229407 w 467331"/>
                <a:gd name="connsiteY19" fmla="*/ 357276 h 384765"/>
                <a:gd name="connsiteX20" fmla="*/ 198481 w 467331"/>
                <a:gd name="connsiteY20" fmla="*/ 274806 h 384765"/>
                <a:gd name="connsiteX21" fmla="*/ 237929 w 467331"/>
                <a:gd name="connsiteY21" fmla="*/ 274806 h 384765"/>
                <a:gd name="connsiteX22" fmla="*/ 268855 w 467331"/>
                <a:gd name="connsiteY22" fmla="*/ 357276 h 384765"/>
                <a:gd name="connsiteX23" fmla="*/ 229407 w 467331"/>
                <a:gd name="connsiteY23" fmla="*/ 357276 h 384765"/>
                <a:gd name="connsiteX24" fmla="*/ 302393 w 467331"/>
                <a:gd name="connsiteY24" fmla="*/ 357276 h 384765"/>
                <a:gd name="connsiteX25" fmla="*/ 298132 w 467331"/>
                <a:gd name="connsiteY25" fmla="*/ 357276 h 384765"/>
                <a:gd name="connsiteX26" fmla="*/ 287823 w 467331"/>
                <a:gd name="connsiteY26" fmla="*/ 329786 h 384765"/>
                <a:gd name="connsiteX27" fmla="*/ 374828 w 467331"/>
                <a:gd name="connsiteY27" fmla="*/ 329786 h 384765"/>
                <a:gd name="connsiteX28" fmla="*/ 302393 w 467331"/>
                <a:gd name="connsiteY28" fmla="*/ 357276 h 384765"/>
                <a:gd name="connsiteX29" fmla="*/ 397095 w 467331"/>
                <a:gd name="connsiteY29" fmla="*/ 302296 h 384765"/>
                <a:gd name="connsiteX30" fmla="*/ 277514 w 467331"/>
                <a:gd name="connsiteY30" fmla="*/ 302296 h 384765"/>
                <a:gd name="connsiteX31" fmla="*/ 267206 w 467331"/>
                <a:gd name="connsiteY31" fmla="*/ 274806 h 384765"/>
                <a:gd name="connsiteX32" fmla="*/ 391735 w 467331"/>
                <a:gd name="connsiteY32" fmla="*/ 274806 h 384765"/>
                <a:gd name="connsiteX33" fmla="*/ 408641 w 467331"/>
                <a:gd name="connsiteY33" fmla="*/ 272882 h 384765"/>
                <a:gd name="connsiteX34" fmla="*/ 397095 w 467331"/>
                <a:gd name="connsiteY34" fmla="*/ 302296 h 384765"/>
                <a:gd name="connsiteX35" fmla="*/ 431669 w 467331"/>
                <a:gd name="connsiteY35" fmla="*/ 225940 h 384765"/>
                <a:gd name="connsiteX36" fmla="*/ 391736 w 467331"/>
                <a:gd name="connsiteY36" fmla="*/ 247316 h 384765"/>
                <a:gd name="connsiteX37" fmla="*/ 261160 w 467331"/>
                <a:gd name="connsiteY37" fmla="*/ 247316 h 384765"/>
                <a:gd name="connsiteX38" fmla="*/ 213052 w 467331"/>
                <a:gd name="connsiteY38" fmla="*/ 199209 h 384765"/>
                <a:gd name="connsiteX39" fmla="*/ 261160 w 467331"/>
                <a:gd name="connsiteY39" fmla="*/ 151102 h 384765"/>
                <a:gd name="connsiteX40" fmla="*/ 261160 w 467331"/>
                <a:gd name="connsiteY40" fmla="*/ 123612 h 384765"/>
                <a:gd name="connsiteX41" fmla="*/ 185562 w 467331"/>
                <a:gd name="connsiteY41" fmla="*/ 199209 h 384765"/>
                <a:gd name="connsiteX42" fmla="*/ 202881 w 467331"/>
                <a:gd name="connsiteY42" fmla="*/ 247316 h 384765"/>
                <a:gd name="connsiteX43" fmla="*/ 164945 w 467331"/>
                <a:gd name="connsiteY43" fmla="*/ 247316 h 384765"/>
                <a:gd name="connsiteX44" fmla="*/ 96220 w 467331"/>
                <a:gd name="connsiteY44" fmla="*/ 178592 h 384765"/>
                <a:gd name="connsiteX45" fmla="*/ 96220 w 467331"/>
                <a:gd name="connsiteY45" fmla="*/ 206082 h 384765"/>
                <a:gd name="connsiteX46" fmla="*/ 137455 w 467331"/>
                <a:gd name="connsiteY46" fmla="*/ 247316 h 384765"/>
                <a:gd name="connsiteX47" fmla="*/ 68730 w 467331"/>
                <a:gd name="connsiteY47" fmla="*/ 247316 h 384765"/>
                <a:gd name="connsiteX48" fmla="*/ 27496 w 467331"/>
                <a:gd name="connsiteY48" fmla="*/ 206082 h 384765"/>
                <a:gd name="connsiteX49" fmla="*/ 68730 w 467331"/>
                <a:gd name="connsiteY49" fmla="*/ 164847 h 384765"/>
                <a:gd name="connsiteX50" fmla="*/ 68730 w 467331"/>
                <a:gd name="connsiteY50" fmla="*/ 137357 h 384765"/>
                <a:gd name="connsiteX51" fmla="*/ 54986 w 467331"/>
                <a:gd name="connsiteY51" fmla="*/ 138731 h 384765"/>
                <a:gd name="connsiteX52" fmla="*/ 116838 w 467331"/>
                <a:gd name="connsiteY52" fmla="*/ 82377 h 384765"/>
                <a:gd name="connsiteX53" fmla="*/ 139105 w 467331"/>
                <a:gd name="connsiteY53" fmla="*/ 86501 h 384765"/>
                <a:gd name="connsiteX54" fmla="*/ 161509 w 467331"/>
                <a:gd name="connsiteY54" fmla="*/ 101758 h 384765"/>
                <a:gd name="connsiteX55" fmla="*/ 151200 w 467331"/>
                <a:gd name="connsiteY55" fmla="*/ 137357 h 384765"/>
                <a:gd name="connsiteX56" fmla="*/ 178690 w 467331"/>
                <a:gd name="connsiteY56" fmla="*/ 137357 h 384765"/>
                <a:gd name="connsiteX57" fmla="*/ 219925 w 467331"/>
                <a:gd name="connsiteY57" fmla="*/ 96122 h 384765"/>
                <a:gd name="connsiteX58" fmla="*/ 219925 w 467331"/>
                <a:gd name="connsiteY58" fmla="*/ 68632 h 384765"/>
                <a:gd name="connsiteX59" fmla="*/ 180064 w 467331"/>
                <a:gd name="connsiteY59" fmla="*/ 81553 h 384765"/>
                <a:gd name="connsiteX60" fmla="*/ 163021 w 467331"/>
                <a:gd name="connsiteY60" fmla="*/ 67808 h 384765"/>
                <a:gd name="connsiteX61" fmla="*/ 276212 w 467331"/>
                <a:gd name="connsiteY61" fmla="*/ 39699 h 384765"/>
                <a:gd name="connsiteX62" fmla="*/ 316139 w 467331"/>
                <a:gd name="connsiteY62" fmla="*/ 109867 h 384765"/>
                <a:gd name="connsiteX63" fmla="*/ 343629 w 467331"/>
                <a:gd name="connsiteY63" fmla="*/ 109867 h 384765"/>
                <a:gd name="connsiteX64" fmla="*/ 340193 w 467331"/>
                <a:gd name="connsiteY64" fmla="*/ 83202 h 384765"/>
                <a:gd name="connsiteX65" fmla="*/ 350502 w 467331"/>
                <a:gd name="connsiteY65" fmla="*/ 82377 h 384765"/>
                <a:gd name="connsiteX66" fmla="*/ 412354 w 467331"/>
                <a:gd name="connsiteY66" fmla="*/ 144092 h 384765"/>
                <a:gd name="connsiteX67" fmla="*/ 412354 w 467331"/>
                <a:gd name="connsiteY67" fmla="*/ 147803 h 384765"/>
                <a:gd name="connsiteX68" fmla="*/ 418402 w 467331"/>
                <a:gd name="connsiteY68" fmla="*/ 159211 h 384765"/>
                <a:gd name="connsiteX69" fmla="*/ 431669 w 467331"/>
                <a:gd name="connsiteY69" fmla="*/ 225940 h 38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467331" h="384765">
                  <a:moveTo>
                    <a:pt x="439842" y="140931"/>
                  </a:moveTo>
                  <a:lnTo>
                    <a:pt x="439842" y="137357"/>
                  </a:lnTo>
                  <a:cubicBezTo>
                    <a:pt x="436320" y="90844"/>
                    <a:pt x="397559" y="54898"/>
                    <a:pt x="350912" y="54887"/>
                  </a:cubicBezTo>
                  <a:cubicBezTo>
                    <a:pt x="344100" y="54994"/>
                    <a:pt x="337322" y="55870"/>
                    <a:pt x="330707" y="57499"/>
                  </a:cubicBezTo>
                  <a:cubicBezTo>
                    <a:pt x="301723" y="4132"/>
                    <a:pt x="234963" y="-15631"/>
                    <a:pt x="181599" y="13354"/>
                  </a:cubicBezTo>
                  <a:cubicBezTo>
                    <a:pt x="162928" y="23494"/>
                    <a:pt x="147594" y="38828"/>
                    <a:pt x="137453" y="57499"/>
                  </a:cubicBezTo>
                  <a:cubicBezTo>
                    <a:pt x="130705" y="55839"/>
                    <a:pt x="123786" y="54963"/>
                    <a:pt x="116836" y="54887"/>
                  </a:cubicBezTo>
                  <a:cubicBezTo>
                    <a:pt x="67524" y="54963"/>
                    <a:pt x="27570" y="94918"/>
                    <a:pt x="27494" y="144229"/>
                  </a:cubicBezTo>
                  <a:cubicBezTo>
                    <a:pt x="27494" y="146566"/>
                    <a:pt x="27494" y="148765"/>
                    <a:pt x="27494" y="151102"/>
                  </a:cubicBezTo>
                  <a:cubicBezTo>
                    <a:pt x="-2870" y="173876"/>
                    <a:pt x="-9025" y="216952"/>
                    <a:pt x="13749" y="247316"/>
                  </a:cubicBezTo>
                  <a:cubicBezTo>
                    <a:pt x="26728" y="264621"/>
                    <a:pt x="47098" y="274806"/>
                    <a:pt x="68729" y="274806"/>
                  </a:cubicBezTo>
                  <a:lnTo>
                    <a:pt x="169204" y="274806"/>
                  </a:lnTo>
                  <a:lnTo>
                    <a:pt x="207003" y="375831"/>
                  </a:lnTo>
                  <a:cubicBezTo>
                    <a:pt x="209016" y="381220"/>
                    <a:pt x="214171" y="384785"/>
                    <a:pt x="219923" y="384766"/>
                  </a:cubicBezTo>
                  <a:lnTo>
                    <a:pt x="302393" y="384766"/>
                  </a:lnTo>
                  <a:cubicBezTo>
                    <a:pt x="372026" y="384836"/>
                    <a:pt x="430549" y="332475"/>
                    <a:pt x="438193" y="263261"/>
                  </a:cubicBezTo>
                  <a:lnTo>
                    <a:pt x="438193" y="258312"/>
                  </a:lnTo>
                  <a:cubicBezTo>
                    <a:pt x="456417" y="244091"/>
                    <a:pt x="467148" y="222325"/>
                    <a:pt x="467332" y="199209"/>
                  </a:cubicBezTo>
                  <a:cubicBezTo>
                    <a:pt x="467321" y="176655"/>
                    <a:pt x="457241" y="155284"/>
                    <a:pt x="439842" y="140931"/>
                  </a:cubicBezTo>
                  <a:close/>
                  <a:moveTo>
                    <a:pt x="229407" y="357276"/>
                  </a:moveTo>
                  <a:lnTo>
                    <a:pt x="198481" y="274806"/>
                  </a:lnTo>
                  <a:lnTo>
                    <a:pt x="237929" y="274806"/>
                  </a:lnTo>
                  <a:lnTo>
                    <a:pt x="268855" y="357276"/>
                  </a:lnTo>
                  <a:lnTo>
                    <a:pt x="229407" y="357276"/>
                  </a:lnTo>
                  <a:close/>
                  <a:moveTo>
                    <a:pt x="302393" y="357276"/>
                  </a:moveTo>
                  <a:lnTo>
                    <a:pt x="298132" y="357276"/>
                  </a:lnTo>
                  <a:lnTo>
                    <a:pt x="287823" y="329786"/>
                  </a:lnTo>
                  <a:lnTo>
                    <a:pt x="374828" y="329786"/>
                  </a:lnTo>
                  <a:cubicBezTo>
                    <a:pt x="354872" y="347522"/>
                    <a:pt x="329092" y="357305"/>
                    <a:pt x="302393" y="357276"/>
                  </a:cubicBezTo>
                  <a:close/>
                  <a:moveTo>
                    <a:pt x="397095" y="302296"/>
                  </a:moveTo>
                  <a:lnTo>
                    <a:pt x="277514" y="302296"/>
                  </a:lnTo>
                  <a:lnTo>
                    <a:pt x="267206" y="274806"/>
                  </a:lnTo>
                  <a:lnTo>
                    <a:pt x="391735" y="274806"/>
                  </a:lnTo>
                  <a:cubicBezTo>
                    <a:pt x="397423" y="274793"/>
                    <a:pt x="403095" y="274147"/>
                    <a:pt x="408641" y="272882"/>
                  </a:cubicBezTo>
                  <a:cubicBezTo>
                    <a:pt x="406175" y="283175"/>
                    <a:pt x="402291" y="293075"/>
                    <a:pt x="397095" y="302296"/>
                  </a:cubicBezTo>
                  <a:close/>
                  <a:moveTo>
                    <a:pt x="431669" y="225940"/>
                  </a:moveTo>
                  <a:cubicBezTo>
                    <a:pt x="422755" y="239277"/>
                    <a:pt x="407778" y="247296"/>
                    <a:pt x="391736" y="247316"/>
                  </a:cubicBezTo>
                  <a:lnTo>
                    <a:pt x="261160" y="247316"/>
                  </a:lnTo>
                  <a:cubicBezTo>
                    <a:pt x="234591" y="247316"/>
                    <a:pt x="213052" y="225778"/>
                    <a:pt x="213052" y="199209"/>
                  </a:cubicBezTo>
                  <a:cubicBezTo>
                    <a:pt x="213052" y="172640"/>
                    <a:pt x="234591" y="151102"/>
                    <a:pt x="261160" y="151102"/>
                  </a:cubicBezTo>
                  <a:lnTo>
                    <a:pt x="261160" y="123612"/>
                  </a:lnTo>
                  <a:cubicBezTo>
                    <a:pt x="219440" y="123688"/>
                    <a:pt x="185638" y="157490"/>
                    <a:pt x="185562" y="199209"/>
                  </a:cubicBezTo>
                  <a:cubicBezTo>
                    <a:pt x="185514" y="216780"/>
                    <a:pt x="191645" y="233809"/>
                    <a:pt x="202881" y="247316"/>
                  </a:cubicBezTo>
                  <a:lnTo>
                    <a:pt x="164945" y="247316"/>
                  </a:lnTo>
                  <a:cubicBezTo>
                    <a:pt x="164945" y="209361"/>
                    <a:pt x="134175" y="178592"/>
                    <a:pt x="96220" y="178592"/>
                  </a:cubicBezTo>
                  <a:lnTo>
                    <a:pt x="96220" y="206082"/>
                  </a:lnTo>
                  <a:cubicBezTo>
                    <a:pt x="118994" y="206082"/>
                    <a:pt x="137455" y="224543"/>
                    <a:pt x="137455" y="247316"/>
                  </a:cubicBezTo>
                  <a:lnTo>
                    <a:pt x="68730" y="247316"/>
                  </a:lnTo>
                  <a:cubicBezTo>
                    <a:pt x="45957" y="247316"/>
                    <a:pt x="27496" y="228855"/>
                    <a:pt x="27496" y="206082"/>
                  </a:cubicBezTo>
                  <a:cubicBezTo>
                    <a:pt x="27496" y="183308"/>
                    <a:pt x="45957" y="164847"/>
                    <a:pt x="68730" y="164847"/>
                  </a:cubicBezTo>
                  <a:lnTo>
                    <a:pt x="68730" y="137357"/>
                  </a:lnTo>
                  <a:cubicBezTo>
                    <a:pt x="64114" y="137352"/>
                    <a:pt x="59509" y="137812"/>
                    <a:pt x="54986" y="138731"/>
                  </a:cubicBezTo>
                  <a:cubicBezTo>
                    <a:pt x="57841" y="106735"/>
                    <a:pt x="84714" y="82250"/>
                    <a:pt x="116838" y="82377"/>
                  </a:cubicBezTo>
                  <a:cubicBezTo>
                    <a:pt x="124452" y="82350"/>
                    <a:pt x="132005" y="83748"/>
                    <a:pt x="139105" y="86501"/>
                  </a:cubicBezTo>
                  <a:cubicBezTo>
                    <a:pt x="147599" y="89887"/>
                    <a:pt x="155246" y="95095"/>
                    <a:pt x="161509" y="101758"/>
                  </a:cubicBezTo>
                  <a:cubicBezTo>
                    <a:pt x="154791" y="112417"/>
                    <a:pt x="151217" y="124756"/>
                    <a:pt x="151200" y="137357"/>
                  </a:cubicBezTo>
                  <a:lnTo>
                    <a:pt x="178690" y="137357"/>
                  </a:lnTo>
                  <a:cubicBezTo>
                    <a:pt x="178690" y="114583"/>
                    <a:pt x="197151" y="96122"/>
                    <a:pt x="219925" y="96122"/>
                  </a:cubicBezTo>
                  <a:lnTo>
                    <a:pt x="219925" y="68632"/>
                  </a:lnTo>
                  <a:cubicBezTo>
                    <a:pt x="205616" y="68686"/>
                    <a:pt x="191682" y="73201"/>
                    <a:pt x="180064" y="81553"/>
                  </a:cubicBezTo>
                  <a:cubicBezTo>
                    <a:pt x="174963" y="76295"/>
                    <a:pt x="169240" y="71678"/>
                    <a:pt x="163021" y="67808"/>
                  </a:cubicBezTo>
                  <a:cubicBezTo>
                    <a:pt x="186516" y="28789"/>
                    <a:pt x="237194" y="16204"/>
                    <a:pt x="276212" y="39699"/>
                  </a:cubicBezTo>
                  <a:cubicBezTo>
                    <a:pt x="300843" y="54530"/>
                    <a:pt x="315971" y="81118"/>
                    <a:pt x="316139" y="109867"/>
                  </a:cubicBezTo>
                  <a:lnTo>
                    <a:pt x="343629" y="109867"/>
                  </a:lnTo>
                  <a:cubicBezTo>
                    <a:pt x="343614" y="100869"/>
                    <a:pt x="342459" y="91909"/>
                    <a:pt x="340193" y="83202"/>
                  </a:cubicBezTo>
                  <a:cubicBezTo>
                    <a:pt x="343602" y="82654"/>
                    <a:pt x="347048" y="82379"/>
                    <a:pt x="350502" y="82377"/>
                  </a:cubicBezTo>
                  <a:cubicBezTo>
                    <a:pt x="384608" y="82377"/>
                    <a:pt x="412278" y="109986"/>
                    <a:pt x="412354" y="144092"/>
                  </a:cubicBezTo>
                  <a:lnTo>
                    <a:pt x="412354" y="147803"/>
                  </a:lnTo>
                  <a:cubicBezTo>
                    <a:pt x="412347" y="152375"/>
                    <a:pt x="414613" y="156651"/>
                    <a:pt x="418402" y="159211"/>
                  </a:cubicBezTo>
                  <a:cubicBezTo>
                    <a:pt x="440491" y="173973"/>
                    <a:pt x="446431" y="203848"/>
                    <a:pt x="431669" y="225940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="" xmlns:a16="http://schemas.microsoft.com/office/drawing/2014/main" id="{455F73CB-E1CF-4771-9460-BD3D5E9577E9}"/>
                </a:ext>
              </a:extLst>
            </p:cNvPr>
            <p:cNvSpPr/>
            <p:nvPr/>
          </p:nvSpPr>
          <p:spPr>
            <a:xfrm>
              <a:off x="2814113" y="2009334"/>
              <a:ext cx="68724" cy="68724"/>
            </a:xfrm>
            <a:custGeom>
              <a:avLst/>
              <a:gdLst>
                <a:gd name="connsiteX0" fmla="*/ 0 w 68724"/>
                <a:gd name="connsiteY0" fmla="*/ 0 h 68724"/>
                <a:gd name="connsiteX1" fmla="*/ 0 w 68724"/>
                <a:gd name="connsiteY1" fmla="*/ 27490 h 68724"/>
                <a:gd name="connsiteX2" fmla="*/ 41235 w 68724"/>
                <a:gd name="connsiteY2" fmla="*/ 68725 h 68724"/>
                <a:gd name="connsiteX3" fmla="*/ 68725 w 68724"/>
                <a:gd name="connsiteY3" fmla="*/ 68725 h 68724"/>
                <a:gd name="connsiteX4" fmla="*/ 0 w 68724"/>
                <a:gd name="connsiteY4" fmla="*/ 0 h 68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724" h="68724">
                  <a:moveTo>
                    <a:pt x="0" y="0"/>
                  </a:moveTo>
                  <a:lnTo>
                    <a:pt x="0" y="27490"/>
                  </a:lnTo>
                  <a:cubicBezTo>
                    <a:pt x="22774" y="27490"/>
                    <a:pt x="41235" y="45951"/>
                    <a:pt x="41235" y="68725"/>
                  </a:cubicBezTo>
                  <a:lnTo>
                    <a:pt x="68725" y="68725"/>
                  </a:lnTo>
                  <a:cubicBezTo>
                    <a:pt x="68725" y="30770"/>
                    <a:pt x="37957" y="0"/>
                    <a:pt x="0" y="0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="" xmlns:a16="http://schemas.microsoft.com/office/drawing/2014/main" id="{992145B6-CFC8-43EE-8E96-92C206BC0BC2}"/>
                </a:ext>
              </a:extLst>
            </p:cNvPr>
            <p:cNvSpPr/>
            <p:nvPr/>
          </p:nvSpPr>
          <p:spPr>
            <a:xfrm>
              <a:off x="3004343" y="1718492"/>
              <a:ext cx="141847" cy="141847"/>
            </a:xfrm>
            <a:custGeom>
              <a:avLst/>
              <a:gdLst>
                <a:gd name="connsiteX0" fmla="*/ 128103 w 141847"/>
                <a:gd name="connsiteY0" fmla="*/ 57179 h 141847"/>
                <a:gd name="connsiteX1" fmla="*/ 84669 w 141847"/>
                <a:gd name="connsiteY1" fmla="*/ 13745 h 141847"/>
                <a:gd name="connsiteX2" fmla="*/ 70924 w 141847"/>
                <a:gd name="connsiteY2" fmla="*/ 0 h 141847"/>
                <a:gd name="connsiteX3" fmla="*/ 57179 w 141847"/>
                <a:gd name="connsiteY3" fmla="*/ 13745 h 141847"/>
                <a:gd name="connsiteX4" fmla="*/ 13745 w 141847"/>
                <a:gd name="connsiteY4" fmla="*/ 57179 h 141847"/>
                <a:gd name="connsiteX5" fmla="*/ 0 w 141847"/>
                <a:gd name="connsiteY5" fmla="*/ 70924 h 141847"/>
                <a:gd name="connsiteX6" fmla="*/ 13745 w 141847"/>
                <a:gd name="connsiteY6" fmla="*/ 84669 h 141847"/>
                <a:gd name="connsiteX7" fmla="*/ 57179 w 141847"/>
                <a:gd name="connsiteY7" fmla="*/ 128103 h 141847"/>
                <a:gd name="connsiteX8" fmla="*/ 70924 w 141847"/>
                <a:gd name="connsiteY8" fmla="*/ 141848 h 141847"/>
                <a:gd name="connsiteX9" fmla="*/ 84669 w 141847"/>
                <a:gd name="connsiteY9" fmla="*/ 128103 h 141847"/>
                <a:gd name="connsiteX10" fmla="*/ 128103 w 141847"/>
                <a:gd name="connsiteY10" fmla="*/ 84669 h 141847"/>
                <a:gd name="connsiteX11" fmla="*/ 141848 w 141847"/>
                <a:gd name="connsiteY11" fmla="*/ 70924 h 141847"/>
                <a:gd name="connsiteX12" fmla="*/ 128103 w 141847"/>
                <a:gd name="connsiteY12" fmla="*/ 57179 h 141847"/>
                <a:gd name="connsiteX13" fmla="*/ 70924 w 141847"/>
                <a:gd name="connsiteY13" fmla="*/ 90579 h 141847"/>
                <a:gd name="connsiteX14" fmla="*/ 51269 w 141847"/>
                <a:gd name="connsiteY14" fmla="*/ 70924 h 141847"/>
                <a:gd name="connsiteX15" fmla="*/ 70924 w 141847"/>
                <a:gd name="connsiteY15" fmla="*/ 51269 h 141847"/>
                <a:gd name="connsiteX16" fmla="*/ 90579 w 141847"/>
                <a:gd name="connsiteY16" fmla="*/ 70924 h 141847"/>
                <a:gd name="connsiteX17" fmla="*/ 70924 w 141847"/>
                <a:gd name="connsiteY17" fmla="*/ 90579 h 141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1847" h="141847">
                  <a:moveTo>
                    <a:pt x="128103" y="57179"/>
                  </a:moveTo>
                  <a:cubicBezTo>
                    <a:pt x="105884" y="53368"/>
                    <a:pt x="88480" y="35964"/>
                    <a:pt x="84669" y="13745"/>
                  </a:cubicBezTo>
                  <a:cubicBezTo>
                    <a:pt x="84669" y="6154"/>
                    <a:pt x="78514" y="0"/>
                    <a:pt x="70924" y="0"/>
                  </a:cubicBezTo>
                  <a:cubicBezTo>
                    <a:pt x="63333" y="0"/>
                    <a:pt x="57179" y="6154"/>
                    <a:pt x="57179" y="13745"/>
                  </a:cubicBezTo>
                  <a:cubicBezTo>
                    <a:pt x="53368" y="35964"/>
                    <a:pt x="35964" y="53368"/>
                    <a:pt x="13745" y="57179"/>
                  </a:cubicBezTo>
                  <a:cubicBezTo>
                    <a:pt x="6154" y="57179"/>
                    <a:pt x="0" y="63333"/>
                    <a:pt x="0" y="70924"/>
                  </a:cubicBezTo>
                  <a:cubicBezTo>
                    <a:pt x="0" y="78514"/>
                    <a:pt x="6154" y="84669"/>
                    <a:pt x="13745" y="84669"/>
                  </a:cubicBezTo>
                  <a:cubicBezTo>
                    <a:pt x="35964" y="88480"/>
                    <a:pt x="53368" y="105884"/>
                    <a:pt x="57179" y="128103"/>
                  </a:cubicBezTo>
                  <a:cubicBezTo>
                    <a:pt x="57179" y="135693"/>
                    <a:pt x="63333" y="141848"/>
                    <a:pt x="70924" y="141848"/>
                  </a:cubicBezTo>
                  <a:cubicBezTo>
                    <a:pt x="78514" y="141848"/>
                    <a:pt x="84669" y="135693"/>
                    <a:pt x="84669" y="128103"/>
                  </a:cubicBezTo>
                  <a:cubicBezTo>
                    <a:pt x="88480" y="105884"/>
                    <a:pt x="105884" y="88480"/>
                    <a:pt x="128103" y="84669"/>
                  </a:cubicBezTo>
                  <a:cubicBezTo>
                    <a:pt x="135693" y="84669"/>
                    <a:pt x="141848" y="78514"/>
                    <a:pt x="141848" y="70924"/>
                  </a:cubicBezTo>
                  <a:cubicBezTo>
                    <a:pt x="141848" y="63333"/>
                    <a:pt x="135695" y="57179"/>
                    <a:pt x="128103" y="57179"/>
                  </a:cubicBezTo>
                  <a:close/>
                  <a:moveTo>
                    <a:pt x="70924" y="90579"/>
                  </a:moveTo>
                  <a:cubicBezTo>
                    <a:pt x="65591" y="82911"/>
                    <a:pt x="58937" y="76257"/>
                    <a:pt x="51269" y="70924"/>
                  </a:cubicBezTo>
                  <a:cubicBezTo>
                    <a:pt x="58937" y="65591"/>
                    <a:pt x="65591" y="58937"/>
                    <a:pt x="70924" y="51269"/>
                  </a:cubicBezTo>
                  <a:cubicBezTo>
                    <a:pt x="76257" y="58937"/>
                    <a:pt x="82911" y="65591"/>
                    <a:pt x="90579" y="70924"/>
                  </a:cubicBezTo>
                  <a:cubicBezTo>
                    <a:pt x="82913" y="76257"/>
                    <a:pt x="76257" y="82911"/>
                    <a:pt x="70924" y="90579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="" xmlns:a16="http://schemas.microsoft.com/office/drawing/2014/main" id="{DD39C9A3-6F51-4CB8-AEE4-22B65FFFD83F}"/>
                </a:ext>
              </a:extLst>
            </p:cNvPr>
            <p:cNvSpPr/>
            <p:nvPr/>
          </p:nvSpPr>
          <p:spPr>
            <a:xfrm>
              <a:off x="2360529" y="2350758"/>
              <a:ext cx="139649" cy="141847"/>
            </a:xfrm>
            <a:custGeom>
              <a:avLst/>
              <a:gdLst>
                <a:gd name="connsiteX0" fmla="*/ 125905 w 139649"/>
                <a:gd name="connsiteY0" fmla="*/ 57179 h 141847"/>
                <a:gd name="connsiteX1" fmla="*/ 82471 w 139649"/>
                <a:gd name="connsiteY1" fmla="*/ 13745 h 141847"/>
                <a:gd name="connsiteX2" fmla="*/ 68726 w 139649"/>
                <a:gd name="connsiteY2" fmla="*/ 0 h 141847"/>
                <a:gd name="connsiteX3" fmla="*/ 54981 w 139649"/>
                <a:gd name="connsiteY3" fmla="*/ 13745 h 141847"/>
                <a:gd name="connsiteX4" fmla="*/ 11547 w 139649"/>
                <a:gd name="connsiteY4" fmla="*/ 57179 h 141847"/>
                <a:gd name="connsiteX5" fmla="*/ 1 w 139649"/>
                <a:gd name="connsiteY5" fmla="*/ 70924 h 141847"/>
                <a:gd name="connsiteX6" fmla="*/ 11547 w 139649"/>
                <a:gd name="connsiteY6" fmla="*/ 84669 h 141847"/>
                <a:gd name="connsiteX7" fmla="*/ 54981 w 139649"/>
                <a:gd name="connsiteY7" fmla="*/ 128103 h 141847"/>
                <a:gd name="connsiteX8" fmla="*/ 68726 w 139649"/>
                <a:gd name="connsiteY8" fmla="*/ 141848 h 141847"/>
                <a:gd name="connsiteX9" fmla="*/ 82471 w 139649"/>
                <a:gd name="connsiteY9" fmla="*/ 128103 h 141847"/>
                <a:gd name="connsiteX10" fmla="*/ 125905 w 139649"/>
                <a:gd name="connsiteY10" fmla="*/ 84669 h 141847"/>
                <a:gd name="connsiteX11" fmla="*/ 139650 w 139649"/>
                <a:gd name="connsiteY11" fmla="*/ 70924 h 141847"/>
                <a:gd name="connsiteX12" fmla="*/ 125905 w 139649"/>
                <a:gd name="connsiteY12" fmla="*/ 57179 h 141847"/>
                <a:gd name="connsiteX13" fmla="*/ 68726 w 139649"/>
                <a:gd name="connsiteY13" fmla="*/ 90579 h 141847"/>
                <a:gd name="connsiteX14" fmla="*/ 49071 w 139649"/>
                <a:gd name="connsiteY14" fmla="*/ 70924 h 141847"/>
                <a:gd name="connsiteX15" fmla="*/ 68726 w 139649"/>
                <a:gd name="connsiteY15" fmla="*/ 51269 h 141847"/>
                <a:gd name="connsiteX16" fmla="*/ 88381 w 139649"/>
                <a:gd name="connsiteY16" fmla="*/ 70924 h 141847"/>
                <a:gd name="connsiteX17" fmla="*/ 68726 w 139649"/>
                <a:gd name="connsiteY17" fmla="*/ 90579 h 141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9649" h="141847">
                  <a:moveTo>
                    <a:pt x="125905" y="57179"/>
                  </a:moveTo>
                  <a:cubicBezTo>
                    <a:pt x="103686" y="53368"/>
                    <a:pt x="86282" y="35964"/>
                    <a:pt x="82471" y="13745"/>
                  </a:cubicBezTo>
                  <a:cubicBezTo>
                    <a:pt x="82471" y="6154"/>
                    <a:pt x="76316" y="0"/>
                    <a:pt x="68726" y="0"/>
                  </a:cubicBezTo>
                  <a:cubicBezTo>
                    <a:pt x="61135" y="0"/>
                    <a:pt x="54981" y="6154"/>
                    <a:pt x="54981" y="13745"/>
                  </a:cubicBezTo>
                  <a:cubicBezTo>
                    <a:pt x="51170" y="35964"/>
                    <a:pt x="33766" y="53368"/>
                    <a:pt x="11547" y="57179"/>
                  </a:cubicBezTo>
                  <a:cubicBezTo>
                    <a:pt x="4826" y="58268"/>
                    <a:pt x="-86" y="64115"/>
                    <a:pt x="1" y="70924"/>
                  </a:cubicBezTo>
                  <a:cubicBezTo>
                    <a:pt x="-86" y="77733"/>
                    <a:pt x="4826" y="83579"/>
                    <a:pt x="11547" y="84669"/>
                  </a:cubicBezTo>
                  <a:cubicBezTo>
                    <a:pt x="33766" y="88480"/>
                    <a:pt x="51170" y="105884"/>
                    <a:pt x="54981" y="128103"/>
                  </a:cubicBezTo>
                  <a:cubicBezTo>
                    <a:pt x="54981" y="135693"/>
                    <a:pt x="61135" y="141848"/>
                    <a:pt x="68726" y="141848"/>
                  </a:cubicBezTo>
                  <a:cubicBezTo>
                    <a:pt x="76316" y="141848"/>
                    <a:pt x="82471" y="135693"/>
                    <a:pt x="82471" y="128103"/>
                  </a:cubicBezTo>
                  <a:cubicBezTo>
                    <a:pt x="86282" y="105884"/>
                    <a:pt x="103686" y="88480"/>
                    <a:pt x="125905" y="84669"/>
                  </a:cubicBezTo>
                  <a:cubicBezTo>
                    <a:pt x="133495" y="84669"/>
                    <a:pt x="139650" y="78514"/>
                    <a:pt x="139650" y="70924"/>
                  </a:cubicBezTo>
                  <a:cubicBezTo>
                    <a:pt x="139650" y="63333"/>
                    <a:pt x="133497" y="57179"/>
                    <a:pt x="125905" y="57179"/>
                  </a:cubicBezTo>
                  <a:close/>
                  <a:moveTo>
                    <a:pt x="68726" y="90579"/>
                  </a:moveTo>
                  <a:cubicBezTo>
                    <a:pt x="63393" y="82911"/>
                    <a:pt x="56739" y="76257"/>
                    <a:pt x="49071" y="70924"/>
                  </a:cubicBezTo>
                  <a:cubicBezTo>
                    <a:pt x="56739" y="65591"/>
                    <a:pt x="63393" y="58937"/>
                    <a:pt x="68726" y="51269"/>
                  </a:cubicBezTo>
                  <a:cubicBezTo>
                    <a:pt x="74059" y="58937"/>
                    <a:pt x="80713" y="65591"/>
                    <a:pt x="88381" y="70924"/>
                  </a:cubicBezTo>
                  <a:cubicBezTo>
                    <a:pt x="80715" y="76257"/>
                    <a:pt x="74059" y="82911"/>
                    <a:pt x="68726" y="90579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="" xmlns:a16="http://schemas.microsoft.com/office/drawing/2014/main" id="{CFF3F84B-4284-417E-B24A-F18427ED9F05}"/>
                </a:ext>
              </a:extLst>
            </p:cNvPr>
            <p:cNvSpPr/>
            <p:nvPr/>
          </p:nvSpPr>
          <p:spPr>
            <a:xfrm>
              <a:off x="2986749" y="2229253"/>
              <a:ext cx="38073" cy="38073"/>
            </a:xfrm>
            <a:custGeom>
              <a:avLst/>
              <a:gdLst>
                <a:gd name="connsiteX0" fmla="*/ 14707 w 38073"/>
                <a:gd name="connsiteY0" fmla="*/ 0 h 38073"/>
                <a:gd name="connsiteX1" fmla="*/ 0 w 38073"/>
                <a:gd name="connsiteY1" fmla="*/ 21854 h 38073"/>
                <a:gd name="connsiteX2" fmla="*/ 22129 w 38073"/>
                <a:gd name="connsiteY2" fmla="*/ 38073 h 38073"/>
                <a:gd name="connsiteX3" fmla="*/ 38073 w 38073"/>
                <a:gd name="connsiteY3" fmla="*/ 13745 h 38073"/>
                <a:gd name="connsiteX4" fmla="*/ 14707 w 38073"/>
                <a:gd name="connsiteY4" fmla="*/ 0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73" h="38073">
                  <a:moveTo>
                    <a:pt x="14707" y="0"/>
                  </a:moveTo>
                  <a:cubicBezTo>
                    <a:pt x="10034" y="7422"/>
                    <a:pt x="5223" y="14707"/>
                    <a:pt x="0" y="21854"/>
                  </a:cubicBezTo>
                  <a:lnTo>
                    <a:pt x="22129" y="38073"/>
                  </a:lnTo>
                  <a:cubicBezTo>
                    <a:pt x="27765" y="30376"/>
                    <a:pt x="33538" y="22404"/>
                    <a:pt x="38073" y="13745"/>
                  </a:cubicBezTo>
                  <a:lnTo>
                    <a:pt x="14707" y="0"/>
                  </a:ln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="" xmlns:a16="http://schemas.microsoft.com/office/drawing/2014/main" id="{8CF887E8-52FD-4E12-85E1-E0D857235D1C}"/>
                </a:ext>
              </a:extLst>
            </p:cNvPr>
            <p:cNvSpPr/>
            <p:nvPr/>
          </p:nvSpPr>
          <p:spPr>
            <a:xfrm>
              <a:off x="2952112" y="2271725"/>
              <a:ext cx="38898" cy="38760"/>
            </a:xfrm>
            <a:custGeom>
              <a:avLst/>
              <a:gdLst>
                <a:gd name="connsiteX0" fmla="*/ 18143 w 38898"/>
                <a:gd name="connsiteY0" fmla="*/ 0 h 38760"/>
                <a:gd name="connsiteX1" fmla="*/ 0 w 38898"/>
                <a:gd name="connsiteY1" fmla="*/ 19105 h 38760"/>
                <a:gd name="connsiteX2" fmla="*/ 19243 w 38898"/>
                <a:gd name="connsiteY2" fmla="*/ 38761 h 38760"/>
                <a:gd name="connsiteX3" fmla="*/ 38898 w 38898"/>
                <a:gd name="connsiteY3" fmla="*/ 18006 h 38760"/>
                <a:gd name="connsiteX4" fmla="*/ 18143 w 38898"/>
                <a:gd name="connsiteY4" fmla="*/ 0 h 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898" h="38760">
                  <a:moveTo>
                    <a:pt x="18143" y="0"/>
                  </a:moveTo>
                  <a:cubicBezTo>
                    <a:pt x="12508" y="6460"/>
                    <a:pt x="6323" y="12920"/>
                    <a:pt x="0" y="19105"/>
                  </a:cubicBezTo>
                  <a:lnTo>
                    <a:pt x="19243" y="38761"/>
                  </a:lnTo>
                  <a:cubicBezTo>
                    <a:pt x="26115" y="32163"/>
                    <a:pt x="32713" y="25153"/>
                    <a:pt x="38898" y="18006"/>
                  </a:cubicBezTo>
                  <a:lnTo>
                    <a:pt x="18143" y="0"/>
                  </a:ln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="" xmlns:a16="http://schemas.microsoft.com/office/drawing/2014/main" id="{724C7510-4660-433D-A067-40A2E61AAEC5}"/>
                </a:ext>
              </a:extLst>
            </p:cNvPr>
            <p:cNvSpPr/>
            <p:nvPr/>
          </p:nvSpPr>
          <p:spPr>
            <a:xfrm>
              <a:off x="3035131" y="1968237"/>
              <a:ext cx="33812" cy="32850"/>
            </a:xfrm>
            <a:custGeom>
              <a:avLst/>
              <a:gdLst>
                <a:gd name="connsiteX0" fmla="*/ 26940 w 33812"/>
                <a:gd name="connsiteY0" fmla="*/ 0 h 32850"/>
                <a:gd name="connsiteX1" fmla="*/ 0 w 33812"/>
                <a:gd name="connsiteY1" fmla="*/ 7285 h 32850"/>
                <a:gd name="connsiteX2" fmla="*/ 6323 w 33812"/>
                <a:gd name="connsiteY2" fmla="*/ 32850 h 32850"/>
                <a:gd name="connsiteX3" fmla="*/ 33813 w 33812"/>
                <a:gd name="connsiteY3" fmla="*/ 27490 h 32850"/>
                <a:gd name="connsiteX4" fmla="*/ 26940 w 33812"/>
                <a:gd name="connsiteY4" fmla="*/ 0 h 32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12" h="32850">
                  <a:moveTo>
                    <a:pt x="26940" y="0"/>
                  </a:moveTo>
                  <a:lnTo>
                    <a:pt x="0" y="7285"/>
                  </a:lnTo>
                  <a:cubicBezTo>
                    <a:pt x="2474" y="15807"/>
                    <a:pt x="4536" y="24329"/>
                    <a:pt x="6323" y="32850"/>
                  </a:cubicBezTo>
                  <a:lnTo>
                    <a:pt x="33813" y="27490"/>
                  </a:lnTo>
                  <a:cubicBezTo>
                    <a:pt x="31888" y="18143"/>
                    <a:pt x="29689" y="8797"/>
                    <a:pt x="26940" y="0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="" xmlns:a16="http://schemas.microsoft.com/office/drawing/2014/main" id="{9F67AC8C-C453-41E9-B0DF-A2787FA13139}"/>
                </a:ext>
              </a:extLst>
            </p:cNvPr>
            <p:cNvSpPr/>
            <p:nvPr/>
          </p:nvSpPr>
          <p:spPr>
            <a:xfrm>
              <a:off x="3014239" y="2182246"/>
              <a:ext cx="36286" cy="36286"/>
            </a:xfrm>
            <a:custGeom>
              <a:avLst/>
              <a:gdLst>
                <a:gd name="connsiteX0" fmla="*/ 10859 w 36286"/>
                <a:gd name="connsiteY0" fmla="*/ 0 h 36286"/>
                <a:gd name="connsiteX1" fmla="*/ 0 w 36286"/>
                <a:gd name="connsiteY1" fmla="*/ 24054 h 36286"/>
                <a:gd name="connsiteX2" fmla="*/ 24603 w 36286"/>
                <a:gd name="connsiteY2" fmla="*/ 36287 h 36286"/>
                <a:gd name="connsiteX3" fmla="*/ 36287 w 36286"/>
                <a:gd name="connsiteY3" fmla="*/ 10171 h 36286"/>
                <a:gd name="connsiteX4" fmla="*/ 10859 w 36286"/>
                <a:gd name="connsiteY4" fmla="*/ 0 h 3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86" h="36286">
                  <a:moveTo>
                    <a:pt x="10859" y="0"/>
                  </a:moveTo>
                  <a:cubicBezTo>
                    <a:pt x="7560" y="7972"/>
                    <a:pt x="3986" y="16082"/>
                    <a:pt x="0" y="24054"/>
                  </a:cubicBezTo>
                  <a:lnTo>
                    <a:pt x="24603" y="36287"/>
                  </a:lnTo>
                  <a:cubicBezTo>
                    <a:pt x="28864" y="27765"/>
                    <a:pt x="33538" y="19518"/>
                    <a:pt x="36287" y="10171"/>
                  </a:cubicBezTo>
                  <a:lnTo>
                    <a:pt x="10859" y="0"/>
                  </a:ln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="" xmlns:a16="http://schemas.microsoft.com/office/drawing/2014/main" id="{A15D0E01-A74D-4238-82BF-5F2794F1BA25}"/>
                </a:ext>
              </a:extLst>
            </p:cNvPr>
            <p:cNvSpPr/>
            <p:nvPr/>
          </p:nvSpPr>
          <p:spPr>
            <a:xfrm>
              <a:off x="2915413" y="1784605"/>
              <a:ext cx="38485" cy="38623"/>
            </a:xfrm>
            <a:custGeom>
              <a:avLst/>
              <a:gdLst>
                <a:gd name="connsiteX0" fmla="*/ 15944 w 38485"/>
                <a:gd name="connsiteY0" fmla="*/ 0 h 38623"/>
                <a:gd name="connsiteX1" fmla="*/ 0 w 38485"/>
                <a:gd name="connsiteY1" fmla="*/ 22404 h 38623"/>
                <a:gd name="connsiteX2" fmla="*/ 20755 w 38485"/>
                <a:gd name="connsiteY2" fmla="*/ 38623 h 38623"/>
                <a:gd name="connsiteX3" fmla="*/ 38486 w 38485"/>
                <a:gd name="connsiteY3" fmla="*/ 17594 h 38623"/>
                <a:gd name="connsiteX4" fmla="*/ 15944 w 38485"/>
                <a:gd name="connsiteY4" fmla="*/ 0 h 3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85" h="38623">
                  <a:moveTo>
                    <a:pt x="15944" y="0"/>
                  </a:moveTo>
                  <a:lnTo>
                    <a:pt x="0" y="22404"/>
                  </a:lnTo>
                  <a:cubicBezTo>
                    <a:pt x="7147" y="27490"/>
                    <a:pt x="13745" y="32988"/>
                    <a:pt x="20755" y="38623"/>
                  </a:cubicBezTo>
                  <a:lnTo>
                    <a:pt x="38486" y="17594"/>
                  </a:lnTo>
                  <a:cubicBezTo>
                    <a:pt x="31338" y="11546"/>
                    <a:pt x="23779" y="5635"/>
                    <a:pt x="15944" y="0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="" xmlns:a16="http://schemas.microsoft.com/office/drawing/2014/main" id="{F50F087A-4549-4266-9E02-341C680A24DE}"/>
                </a:ext>
              </a:extLst>
            </p:cNvPr>
            <p:cNvSpPr/>
            <p:nvPr/>
          </p:nvSpPr>
          <p:spPr>
            <a:xfrm>
              <a:off x="2989361" y="1865562"/>
              <a:ext cx="37386" cy="37798"/>
            </a:xfrm>
            <a:custGeom>
              <a:avLst/>
              <a:gdLst>
                <a:gd name="connsiteX0" fmla="*/ 21717 w 37386"/>
                <a:gd name="connsiteY0" fmla="*/ 0 h 37798"/>
                <a:gd name="connsiteX1" fmla="*/ 0 w 37386"/>
                <a:gd name="connsiteY1" fmla="*/ 15669 h 37798"/>
                <a:gd name="connsiteX2" fmla="*/ 13745 w 37386"/>
                <a:gd name="connsiteY2" fmla="*/ 37799 h 37798"/>
                <a:gd name="connsiteX3" fmla="*/ 37386 w 37386"/>
                <a:gd name="connsiteY3" fmla="*/ 24054 h 37798"/>
                <a:gd name="connsiteX4" fmla="*/ 21717 w 37386"/>
                <a:gd name="connsiteY4" fmla="*/ 0 h 37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386" h="37798">
                  <a:moveTo>
                    <a:pt x="21717" y="0"/>
                  </a:moveTo>
                  <a:lnTo>
                    <a:pt x="0" y="15669"/>
                  </a:lnTo>
                  <a:cubicBezTo>
                    <a:pt x="5086" y="22817"/>
                    <a:pt x="10034" y="30239"/>
                    <a:pt x="13745" y="37799"/>
                  </a:cubicBezTo>
                  <a:lnTo>
                    <a:pt x="37386" y="24054"/>
                  </a:lnTo>
                  <a:cubicBezTo>
                    <a:pt x="32575" y="15807"/>
                    <a:pt x="27352" y="7835"/>
                    <a:pt x="21717" y="0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="" xmlns:a16="http://schemas.microsoft.com/office/drawing/2014/main" id="{30CE8E9E-0952-4DC3-B8BA-F1E756A87E89}"/>
                </a:ext>
              </a:extLst>
            </p:cNvPr>
            <p:cNvSpPr/>
            <p:nvPr/>
          </p:nvSpPr>
          <p:spPr>
            <a:xfrm>
              <a:off x="2955411" y="1821716"/>
              <a:ext cx="38898" cy="38760"/>
            </a:xfrm>
            <a:custGeom>
              <a:avLst/>
              <a:gdLst>
                <a:gd name="connsiteX0" fmla="*/ 19518 w 38898"/>
                <a:gd name="connsiteY0" fmla="*/ 0 h 38760"/>
                <a:gd name="connsiteX1" fmla="*/ 0 w 38898"/>
                <a:gd name="connsiteY1" fmla="*/ 19380 h 38760"/>
                <a:gd name="connsiteX2" fmla="*/ 17868 w 38898"/>
                <a:gd name="connsiteY2" fmla="*/ 38761 h 38760"/>
                <a:gd name="connsiteX3" fmla="*/ 38898 w 38898"/>
                <a:gd name="connsiteY3" fmla="*/ 21030 h 38760"/>
                <a:gd name="connsiteX4" fmla="*/ 19518 w 38898"/>
                <a:gd name="connsiteY4" fmla="*/ 0 h 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898" h="38760">
                  <a:moveTo>
                    <a:pt x="19518" y="0"/>
                  </a:moveTo>
                  <a:lnTo>
                    <a:pt x="0" y="19380"/>
                  </a:lnTo>
                  <a:cubicBezTo>
                    <a:pt x="6323" y="25566"/>
                    <a:pt x="12233" y="32026"/>
                    <a:pt x="17868" y="38761"/>
                  </a:cubicBezTo>
                  <a:lnTo>
                    <a:pt x="38898" y="21030"/>
                  </a:lnTo>
                  <a:cubicBezTo>
                    <a:pt x="32850" y="13745"/>
                    <a:pt x="26253" y="7285"/>
                    <a:pt x="19518" y="0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="" xmlns:a16="http://schemas.microsoft.com/office/drawing/2014/main" id="{4C24A428-0FAC-46E2-989F-6B4FCA7984F5}"/>
                </a:ext>
              </a:extLst>
            </p:cNvPr>
            <p:cNvSpPr/>
            <p:nvPr/>
          </p:nvSpPr>
          <p:spPr>
            <a:xfrm>
              <a:off x="3016301" y="1914357"/>
              <a:ext cx="36011" cy="36698"/>
            </a:xfrm>
            <a:custGeom>
              <a:avLst/>
              <a:gdLst>
                <a:gd name="connsiteX0" fmla="*/ 24741 w 36011"/>
                <a:gd name="connsiteY0" fmla="*/ 0 h 36698"/>
                <a:gd name="connsiteX1" fmla="*/ 0 w 36011"/>
                <a:gd name="connsiteY1" fmla="*/ 12508 h 36698"/>
                <a:gd name="connsiteX2" fmla="*/ 10446 w 36011"/>
                <a:gd name="connsiteY2" fmla="*/ 36699 h 36698"/>
                <a:gd name="connsiteX3" fmla="*/ 36012 w 36011"/>
                <a:gd name="connsiteY3" fmla="*/ 26253 h 36698"/>
                <a:gd name="connsiteX4" fmla="*/ 24741 w 36011"/>
                <a:gd name="connsiteY4" fmla="*/ 0 h 36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11" h="36698">
                  <a:moveTo>
                    <a:pt x="24741" y="0"/>
                  </a:moveTo>
                  <a:lnTo>
                    <a:pt x="0" y="12508"/>
                  </a:lnTo>
                  <a:cubicBezTo>
                    <a:pt x="3711" y="20480"/>
                    <a:pt x="7285" y="28589"/>
                    <a:pt x="10446" y="36699"/>
                  </a:cubicBezTo>
                  <a:lnTo>
                    <a:pt x="36012" y="26253"/>
                  </a:lnTo>
                  <a:cubicBezTo>
                    <a:pt x="32713" y="17456"/>
                    <a:pt x="28864" y="8522"/>
                    <a:pt x="24741" y="0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="" xmlns:a16="http://schemas.microsoft.com/office/drawing/2014/main" id="{B59C8380-DDB8-4C3B-A24F-114815A3F982}"/>
                </a:ext>
              </a:extLst>
            </p:cNvPr>
            <p:cNvSpPr/>
            <p:nvPr/>
          </p:nvSpPr>
          <p:spPr>
            <a:xfrm>
              <a:off x="3033345" y="2131939"/>
              <a:ext cx="34087" cy="33537"/>
            </a:xfrm>
            <a:custGeom>
              <a:avLst/>
              <a:gdLst>
                <a:gd name="connsiteX0" fmla="*/ 6598 w 34087"/>
                <a:gd name="connsiteY0" fmla="*/ 0 h 33537"/>
                <a:gd name="connsiteX1" fmla="*/ 0 w 34087"/>
                <a:gd name="connsiteY1" fmla="*/ 25428 h 33537"/>
                <a:gd name="connsiteX2" fmla="*/ 26253 w 34087"/>
                <a:gd name="connsiteY2" fmla="*/ 33538 h 33537"/>
                <a:gd name="connsiteX3" fmla="*/ 34087 w 34087"/>
                <a:gd name="connsiteY3" fmla="*/ 5773 h 33537"/>
                <a:gd name="connsiteX4" fmla="*/ 6598 w 34087"/>
                <a:gd name="connsiteY4" fmla="*/ 0 h 33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87" h="33537">
                  <a:moveTo>
                    <a:pt x="6598" y="0"/>
                  </a:moveTo>
                  <a:cubicBezTo>
                    <a:pt x="4811" y="8522"/>
                    <a:pt x="2474" y="17181"/>
                    <a:pt x="0" y="25428"/>
                  </a:cubicBezTo>
                  <a:lnTo>
                    <a:pt x="26253" y="33538"/>
                  </a:lnTo>
                  <a:cubicBezTo>
                    <a:pt x="29552" y="24466"/>
                    <a:pt x="32026" y="14845"/>
                    <a:pt x="34087" y="5773"/>
                  </a:cubicBezTo>
                  <a:lnTo>
                    <a:pt x="6598" y="0"/>
                  </a:ln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="" xmlns:a16="http://schemas.microsoft.com/office/drawing/2014/main" id="{CA6A1E06-3363-46F5-B087-07CCF3DC3137}"/>
                </a:ext>
              </a:extLst>
            </p:cNvPr>
            <p:cNvSpPr/>
            <p:nvPr/>
          </p:nvSpPr>
          <p:spPr>
            <a:xfrm>
              <a:off x="3045440" y="2023904"/>
              <a:ext cx="29590" cy="29551"/>
            </a:xfrm>
            <a:custGeom>
              <a:avLst/>
              <a:gdLst>
                <a:gd name="connsiteX0" fmla="*/ 27490 w 29590"/>
                <a:gd name="connsiteY0" fmla="*/ 0 h 29551"/>
                <a:gd name="connsiteX1" fmla="*/ 0 w 29590"/>
                <a:gd name="connsiteY1" fmla="*/ 3161 h 29551"/>
                <a:gd name="connsiteX2" fmla="*/ 2062 w 29590"/>
                <a:gd name="connsiteY2" fmla="*/ 29552 h 29551"/>
                <a:gd name="connsiteX3" fmla="*/ 29552 w 29590"/>
                <a:gd name="connsiteY3" fmla="*/ 28589 h 29551"/>
                <a:gd name="connsiteX4" fmla="*/ 27490 w 29590"/>
                <a:gd name="connsiteY4" fmla="*/ 0 h 29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90" h="29551">
                  <a:moveTo>
                    <a:pt x="27490" y="0"/>
                  </a:moveTo>
                  <a:lnTo>
                    <a:pt x="0" y="3161"/>
                  </a:lnTo>
                  <a:cubicBezTo>
                    <a:pt x="1100" y="11821"/>
                    <a:pt x="1649" y="20755"/>
                    <a:pt x="2062" y="29552"/>
                  </a:cubicBezTo>
                  <a:lnTo>
                    <a:pt x="29552" y="28589"/>
                  </a:lnTo>
                  <a:cubicBezTo>
                    <a:pt x="29827" y="18968"/>
                    <a:pt x="28589" y="9484"/>
                    <a:pt x="27490" y="0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="" xmlns:a16="http://schemas.microsoft.com/office/drawing/2014/main" id="{76CC5E90-9542-4ECF-A917-B8C7330D22B5}"/>
                </a:ext>
              </a:extLst>
            </p:cNvPr>
            <p:cNvSpPr/>
            <p:nvPr/>
          </p:nvSpPr>
          <p:spPr>
            <a:xfrm>
              <a:off x="3045440" y="2079708"/>
              <a:ext cx="29826" cy="29826"/>
            </a:xfrm>
            <a:custGeom>
              <a:avLst/>
              <a:gdLst>
                <a:gd name="connsiteX0" fmla="*/ 2337 w 29826"/>
                <a:gd name="connsiteY0" fmla="*/ 0 h 29826"/>
                <a:gd name="connsiteX1" fmla="*/ 0 w 29826"/>
                <a:gd name="connsiteY1" fmla="*/ 26253 h 29826"/>
                <a:gd name="connsiteX2" fmla="*/ 27490 w 29826"/>
                <a:gd name="connsiteY2" fmla="*/ 29827 h 29826"/>
                <a:gd name="connsiteX3" fmla="*/ 29827 w 29826"/>
                <a:gd name="connsiteY3" fmla="*/ 1374 h 29826"/>
                <a:gd name="connsiteX4" fmla="*/ 2337 w 29826"/>
                <a:gd name="connsiteY4" fmla="*/ 0 h 2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26" h="29826">
                  <a:moveTo>
                    <a:pt x="2337" y="0"/>
                  </a:moveTo>
                  <a:cubicBezTo>
                    <a:pt x="2337" y="8797"/>
                    <a:pt x="1100" y="17593"/>
                    <a:pt x="0" y="26253"/>
                  </a:cubicBezTo>
                  <a:lnTo>
                    <a:pt x="27490" y="29827"/>
                  </a:lnTo>
                  <a:cubicBezTo>
                    <a:pt x="28040" y="20480"/>
                    <a:pt x="29002" y="10858"/>
                    <a:pt x="29827" y="1374"/>
                  </a:cubicBezTo>
                  <a:lnTo>
                    <a:pt x="2337" y="0"/>
                  </a:ln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="" xmlns:a16="http://schemas.microsoft.com/office/drawing/2014/main" id="{15D3A6E8-E04C-477C-ACE6-EA56EF0CD6B7}"/>
                </a:ext>
              </a:extLst>
            </p:cNvPr>
            <p:cNvSpPr/>
            <p:nvPr/>
          </p:nvSpPr>
          <p:spPr>
            <a:xfrm>
              <a:off x="2388020" y="2082732"/>
              <a:ext cx="30376" cy="30101"/>
            </a:xfrm>
            <a:custGeom>
              <a:avLst/>
              <a:gdLst>
                <a:gd name="connsiteX0" fmla="*/ 27490 w 30376"/>
                <a:gd name="connsiteY0" fmla="*/ 0 h 30101"/>
                <a:gd name="connsiteX1" fmla="*/ 0 w 30376"/>
                <a:gd name="connsiteY1" fmla="*/ 1649 h 30101"/>
                <a:gd name="connsiteX2" fmla="*/ 2886 w 30376"/>
                <a:gd name="connsiteY2" fmla="*/ 30101 h 30101"/>
                <a:gd name="connsiteX3" fmla="*/ 30376 w 30376"/>
                <a:gd name="connsiteY3" fmla="*/ 26253 h 30101"/>
                <a:gd name="connsiteX4" fmla="*/ 27490 w 30376"/>
                <a:gd name="connsiteY4" fmla="*/ 0 h 30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76" h="30101">
                  <a:moveTo>
                    <a:pt x="27490" y="0"/>
                  </a:moveTo>
                  <a:lnTo>
                    <a:pt x="0" y="1649"/>
                  </a:lnTo>
                  <a:cubicBezTo>
                    <a:pt x="0" y="11133"/>
                    <a:pt x="1512" y="20755"/>
                    <a:pt x="2886" y="30101"/>
                  </a:cubicBezTo>
                  <a:lnTo>
                    <a:pt x="30376" y="26253"/>
                  </a:lnTo>
                  <a:cubicBezTo>
                    <a:pt x="29414" y="17594"/>
                    <a:pt x="28589" y="9072"/>
                    <a:pt x="27490" y="0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="" xmlns:a16="http://schemas.microsoft.com/office/drawing/2014/main" id="{286EC89D-66A7-4928-ABA4-04E325FF64AD}"/>
                </a:ext>
              </a:extLst>
            </p:cNvPr>
            <p:cNvSpPr/>
            <p:nvPr/>
          </p:nvSpPr>
          <p:spPr>
            <a:xfrm>
              <a:off x="2870880" y="1755328"/>
              <a:ext cx="36836" cy="37248"/>
            </a:xfrm>
            <a:custGeom>
              <a:avLst/>
              <a:gdLst>
                <a:gd name="connsiteX0" fmla="*/ 11958 w 36836"/>
                <a:gd name="connsiteY0" fmla="*/ 0 h 37248"/>
                <a:gd name="connsiteX1" fmla="*/ 0 w 36836"/>
                <a:gd name="connsiteY1" fmla="*/ 24741 h 37248"/>
                <a:gd name="connsiteX2" fmla="*/ 23091 w 36836"/>
                <a:gd name="connsiteY2" fmla="*/ 37249 h 37248"/>
                <a:gd name="connsiteX3" fmla="*/ 36836 w 36836"/>
                <a:gd name="connsiteY3" fmla="*/ 13607 h 37248"/>
                <a:gd name="connsiteX4" fmla="*/ 11958 w 36836"/>
                <a:gd name="connsiteY4" fmla="*/ 0 h 37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36" h="37248">
                  <a:moveTo>
                    <a:pt x="11958" y="0"/>
                  </a:moveTo>
                  <a:lnTo>
                    <a:pt x="0" y="24741"/>
                  </a:lnTo>
                  <a:cubicBezTo>
                    <a:pt x="7835" y="28589"/>
                    <a:pt x="15669" y="32850"/>
                    <a:pt x="23091" y="37249"/>
                  </a:cubicBezTo>
                  <a:lnTo>
                    <a:pt x="36836" y="13607"/>
                  </a:lnTo>
                  <a:cubicBezTo>
                    <a:pt x="28452" y="8797"/>
                    <a:pt x="19930" y="4261"/>
                    <a:pt x="11958" y="0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="" xmlns:a16="http://schemas.microsoft.com/office/drawing/2014/main" id="{3B00A0B1-651D-46E5-AFBC-F1F3E5D52437}"/>
                </a:ext>
              </a:extLst>
            </p:cNvPr>
            <p:cNvSpPr/>
            <p:nvPr/>
          </p:nvSpPr>
          <p:spPr>
            <a:xfrm>
              <a:off x="2396542" y="2135100"/>
              <a:ext cx="33812" cy="33675"/>
            </a:xfrm>
            <a:custGeom>
              <a:avLst/>
              <a:gdLst>
                <a:gd name="connsiteX0" fmla="*/ 26803 w 33812"/>
                <a:gd name="connsiteY0" fmla="*/ 0 h 33675"/>
                <a:gd name="connsiteX1" fmla="*/ 0 w 33812"/>
                <a:gd name="connsiteY1" fmla="*/ 6185 h 33675"/>
                <a:gd name="connsiteX2" fmla="*/ 7560 w 33812"/>
                <a:gd name="connsiteY2" fmla="*/ 33675 h 33675"/>
                <a:gd name="connsiteX3" fmla="*/ 33813 w 33812"/>
                <a:gd name="connsiteY3" fmla="*/ 25428 h 33675"/>
                <a:gd name="connsiteX4" fmla="*/ 26803 w 33812"/>
                <a:gd name="connsiteY4" fmla="*/ 0 h 3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12" h="33675">
                  <a:moveTo>
                    <a:pt x="26803" y="0"/>
                  </a:moveTo>
                  <a:lnTo>
                    <a:pt x="0" y="6185"/>
                  </a:lnTo>
                  <a:cubicBezTo>
                    <a:pt x="2199" y="15394"/>
                    <a:pt x="4673" y="24741"/>
                    <a:pt x="7560" y="33675"/>
                  </a:cubicBezTo>
                  <a:lnTo>
                    <a:pt x="33813" y="25428"/>
                  </a:lnTo>
                  <a:cubicBezTo>
                    <a:pt x="31064" y="17044"/>
                    <a:pt x="28864" y="8522"/>
                    <a:pt x="26803" y="0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="" xmlns:a16="http://schemas.microsoft.com/office/drawing/2014/main" id="{75B3D685-D365-4534-8A6A-1079E8C239FC}"/>
                </a:ext>
              </a:extLst>
            </p:cNvPr>
            <p:cNvSpPr/>
            <p:nvPr/>
          </p:nvSpPr>
          <p:spPr>
            <a:xfrm>
              <a:off x="2388020" y="2026653"/>
              <a:ext cx="29139" cy="29139"/>
            </a:xfrm>
            <a:custGeom>
              <a:avLst/>
              <a:gdLst>
                <a:gd name="connsiteX0" fmla="*/ 1649 w 29139"/>
                <a:gd name="connsiteY0" fmla="*/ 0 h 29139"/>
                <a:gd name="connsiteX1" fmla="*/ 0 w 29139"/>
                <a:gd name="connsiteY1" fmla="*/ 29139 h 29139"/>
                <a:gd name="connsiteX2" fmla="*/ 27490 w 29139"/>
                <a:gd name="connsiteY2" fmla="*/ 29139 h 29139"/>
                <a:gd name="connsiteX3" fmla="*/ 29139 w 29139"/>
                <a:gd name="connsiteY3" fmla="*/ 2886 h 29139"/>
                <a:gd name="connsiteX4" fmla="*/ 1649 w 29139"/>
                <a:gd name="connsiteY4" fmla="*/ 0 h 2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39" h="29139">
                  <a:moveTo>
                    <a:pt x="1649" y="0"/>
                  </a:moveTo>
                  <a:cubicBezTo>
                    <a:pt x="962" y="10171"/>
                    <a:pt x="0" y="19518"/>
                    <a:pt x="0" y="29139"/>
                  </a:cubicBezTo>
                  <a:lnTo>
                    <a:pt x="27490" y="29139"/>
                  </a:lnTo>
                  <a:cubicBezTo>
                    <a:pt x="27490" y="20480"/>
                    <a:pt x="28177" y="11546"/>
                    <a:pt x="29139" y="2886"/>
                  </a:cubicBezTo>
                  <a:lnTo>
                    <a:pt x="1649" y="0"/>
                  </a:ln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="" xmlns:a16="http://schemas.microsoft.com/office/drawing/2014/main" id="{2BA8835C-8570-4627-996A-815839EA913D}"/>
                </a:ext>
              </a:extLst>
            </p:cNvPr>
            <p:cNvSpPr/>
            <p:nvPr/>
          </p:nvSpPr>
          <p:spPr>
            <a:xfrm>
              <a:off x="2440113" y="2231727"/>
              <a:ext cx="38210" cy="38210"/>
            </a:xfrm>
            <a:custGeom>
              <a:avLst/>
              <a:gdLst>
                <a:gd name="connsiteX0" fmla="*/ 23366 w 38210"/>
                <a:gd name="connsiteY0" fmla="*/ 0 h 38210"/>
                <a:gd name="connsiteX1" fmla="*/ 0 w 38210"/>
                <a:gd name="connsiteY1" fmla="*/ 14570 h 38210"/>
                <a:gd name="connsiteX2" fmla="*/ 16219 w 38210"/>
                <a:gd name="connsiteY2" fmla="*/ 38211 h 38210"/>
                <a:gd name="connsiteX3" fmla="*/ 38211 w 38210"/>
                <a:gd name="connsiteY3" fmla="*/ 21717 h 38210"/>
                <a:gd name="connsiteX4" fmla="*/ 23366 w 38210"/>
                <a:gd name="connsiteY4" fmla="*/ 0 h 38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210" h="38210">
                  <a:moveTo>
                    <a:pt x="23366" y="0"/>
                  </a:moveTo>
                  <a:lnTo>
                    <a:pt x="0" y="14570"/>
                  </a:lnTo>
                  <a:cubicBezTo>
                    <a:pt x="4948" y="22542"/>
                    <a:pt x="10446" y="30514"/>
                    <a:pt x="16219" y="38211"/>
                  </a:cubicBezTo>
                  <a:lnTo>
                    <a:pt x="38211" y="21717"/>
                  </a:lnTo>
                  <a:cubicBezTo>
                    <a:pt x="32988" y="14707"/>
                    <a:pt x="27902" y="7972"/>
                    <a:pt x="23366" y="0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="" xmlns:a16="http://schemas.microsoft.com/office/drawing/2014/main" id="{E8FE37AD-7069-42AE-A53A-23FE2CA372BC}"/>
                </a:ext>
              </a:extLst>
            </p:cNvPr>
            <p:cNvSpPr/>
            <p:nvPr/>
          </p:nvSpPr>
          <p:spPr>
            <a:xfrm>
              <a:off x="2394205" y="1970986"/>
              <a:ext cx="33537" cy="33125"/>
            </a:xfrm>
            <a:custGeom>
              <a:avLst/>
              <a:gdLst>
                <a:gd name="connsiteX0" fmla="*/ 7010 w 33537"/>
                <a:gd name="connsiteY0" fmla="*/ 0 h 33125"/>
                <a:gd name="connsiteX1" fmla="*/ 0 w 33537"/>
                <a:gd name="connsiteY1" fmla="*/ 27902 h 33125"/>
                <a:gd name="connsiteX2" fmla="*/ 27490 w 33537"/>
                <a:gd name="connsiteY2" fmla="*/ 33125 h 33125"/>
                <a:gd name="connsiteX3" fmla="*/ 33538 w 33537"/>
                <a:gd name="connsiteY3" fmla="*/ 7422 h 33125"/>
                <a:gd name="connsiteX4" fmla="*/ 7010 w 33537"/>
                <a:gd name="connsiteY4" fmla="*/ 0 h 3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37" h="33125">
                  <a:moveTo>
                    <a:pt x="7010" y="0"/>
                  </a:moveTo>
                  <a:cubicBezTo>
                    <a:pt x="4123" y="9209"/>
                    <a:pt x="1787" y="18556"/>
                    <a:pt x="0" y="27902"/>
                  </a:cubicBezTo>
                  <a:lnTo>
                    <a:pt x="27490" y="33125"/>
                  </a:lnTo>
                  <a:cubicBezTo>
                    <a:pt x="29139" y="24466"/>
                    <a:pt x="31201" y="15944"/>
                    <a:pt x="33538" y="7422"/>
                  </a:cubicBezTo>
                  <a:lnTo>
                    <a:pt x="7010" y="0"/>
                  </a:ln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="" xmlns:a16="http://schemas.microsoft.com/office/drawing/2014/main" id="{68073227-CE10-4928-84CE-82FBA6A05A68}"/>
                </a:ext>
              </a:extLst>
            </p:cNvPr>
            <p:cNvSpPr/>
            <p:nvPr/>
          </p:nvSpPr>
          <p:spPr>
            <a:xfrm>
              <a:off x="2474338" y="2273924"/>
              <a:ext cx="38898" cy="38760"/>
            </a:xfrm>
            <a:custGeom>
              <a:avLst/>
              <a:gdLst>
                <a:gd name="connsiteX0" fmla="*/ 20617 w 38898"/>
                <a:gd name="connsiteY0" fmla="*/ 0 h 38760"/>
                <a:gd name="connsiteX1" fmla="*/ 0 w 38898"/>
                <a:gd name="connsiteY1" fmla="*/ 18143 h 38760"/>
                <a:gd name="connsiteX2" fmla="*/ 19930 w 38898"/>
                <a:gd name="connsiteY2" fmla="*/ 38761 h 38760"/>
                <a:gd name="connsiteX3" fmla="*/ 38898 w 38898"/>
                <a:gd name="connsiteY3" fmla="*/ 18968 h 38760"/>
                <a:gd name="connsiteX4" fmla="*/ 20617 w 38898"/>
                <a:gd name="connsiteY4" fmla="*/ 0 h 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898" h="38760">
                  <a:moveTo>
                    <a:pt x="20617" y="0"/>
                  </a:moveTo>
                  <a:lnTo>
                    <a:pt x="0" y="18143"/>
                  </a:lnTo>
                  <a:cubicBezTo>
                    <a:pt x="6323" y="25291"/>
                    <a:pt x="13745" y="31888"/>
                    <a:pt x="19930" y="38761"/>
                  </a:cubicBezTo>
                  <a:lnTo>
                    <a:pt x="38898" y="18968"/>
                  </a:lnTo>
                  <a:cubicBezTo>
                    <a:pt x="32575" y="12920"/>
                    <a:pt x="26390" y="6460"/>
                    <a:pt x="20617" y="0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="" xmlns:a16="http://schemas.microsoft.com/office/drawing/2014/main" id="{2638DC0B-C767-4E0D-8BA7-EA07AD54A40C}"/>
                </a:ext>
              </a:extLst>
            </p:cNvPr>
            <p:cNvSpPr/>
            <p:nvPr/>
          </p:nvSpPr>
          <p:spPr>
            <a:xfrm>
              <a:off x="2409737" y="1917518"/>
              <a:ext cx="36011" cy="36011"/>
            </a:xfrm>
            <a:custGeom>
              <a:avLst/>
              <a:gdLst>
                <a:gd name="connsiteX0" fmla="*/ 11133 w 36011"/>
                <a:gd name="connsiteY0" fmla="*/ 0 h 36011"/>
                <a:gd name="connsiteX1" fmla="*/ 0 w 36011"/>
                <a:gd name="connsiteY1" fmla="*/ 26253 h 36011"/>
                <a:gd name="connsiteX2" fmla="*/ 25703 w 36011"/>
                <a:gd name="connsiteY2" fmla="*/ 36012 h 36011"/>
                <a:gd name="connsiteX3" fmla="*/ 36012 w 36011"/>
                <a:gd name="connsiteY3" fmla="*/ 11683 h 36011"/>
                <a:gd name="connsiteX4" fmla="*/ 11133 w 36011"/>
                <a:gd name="connsiteY4" fmla="*/ 0 h 36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11" h="36011">
                  <a:moveTo>
                    <a:pt x="11133" y="0"/>
                  </a:moveTo>
                  <a:cubicBezTo>
                    <a:pt x="7010" y="9347"/>
                    <a:pt x="3299" y="17456"/>
                    <a:pt x="0" y="26253"/>
                  </a:cubicBezTo>
                  <a:lnTo>
                    <a:pt x="25703" y="36012"/>
                  </a:lnTo>
                  <a:cubicBezTo>
                    <a:pt x="28911" y="27765"/>
                    <a:pt x="32347" y="19655"/>
                    <a:pt x="36012" y="11683"/>
                  </a:cubicBezTo>
                  <a:lnTo>
                    <a:pt x="11133" y="0"/>
                  </a:ln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="" xmlns:a16="http://schemas.microsoft.com/office/drawing/2014/main" id="{0EE8AA22-AE95-498C-8783-F5DC8336CE92}"/>
                </a:ext>
              </a:extLst>
            </p:cNvPr>
            <p:cNvSpPr/>
            <p:nvPr/>
          </p:nvSpPr>
          <p:spPr>
            <a:xfrm>
              <a:off x="2515711" y="2309661"/>
              <a:ext cx="38348" cy="39035"/>
            </a:xfrm>
            <a:custGeom>
              <a:avLst/>
              <a:gdLst>
                <a:gd name="connsiteX0" fmla="*/ 17319 w 38348"/>
                <a:gd name="connsiteY0" fmla="*/ 0 h 39035"/>
                <a:gd name="connsiteX1" fmla="*/ 0 w 38348"/>
                <a:gd name="connsiteY1" fmla="*/ 21992 h 39035"/>
                <a:gd name="connsiteX2" fmla="*/ 22954 w 38348"/>
                <a:gd name="connsiteY2" fmla="*/ 39036 h 39035"/>
                <a:gd name="connsiteX3" fmla="*/ 38348 w 38348"/>
                <a:gd name="connsiteY3" fmla="*/ 15807 h 39035"/>
                <a:gd name="connsiteX4" fmla="*/ 17319 w 38348"/>
                <a:gd name="connsiteY4" fmla="*/ 0 h 39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348" h="39035">
                  <a:moveTo>
                    <a:pt x="17319" y="0"/>
                  </a:moveTo>
                  <a:lnTo>
                    <a:pt x="0" y="21992"/>
                  </a:lnTo>
                  <a:cubicBezTo>
                    <a:pt x="7285" y="27902"/>
                    <a:pt x="15119" y="33675"/>
                    <a:pt x="22954" y="39036"/>
                  </a:cubicBezTo>
                  <a:lnTo>
                    <a:pt x="38348" y="15807"/>
                  </a:lnTo>
                  <a:cubicBezTo>
                    <a:pt x="31201" y="10859"/>
                    <a:pt x="24603" y="5498"/>
                    <a:pt x="17319" y="0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="" xmlns:a16="http://schemas.microsoft.com/office/drawing/2014/main" id="{C54341BA-01F7-463B-AA1C-25EAE24753E5}"/>
                </a:ext>
              </a:extLst>
            </p:cNvPr>
            <p:cNvSpPr/>
            <p:nvPr/>
          </p:nvSpPr>
          <p:spPr>
            <a:xfrm>
              <a:off x="2562993" y="2339762"/>
              <a:ext cx="36973" cy="36973"/>
            </a:xfrm>
            <a:custGeom>
              <a:avLst/>
              <a:gdLst>
                <a:gd name="connsiteX0" fmla="*/ 13470 w 36973"/>
                <a:gd name="connsiteY0" fmla="*/ 0 h 36973"/>
                <a:gd name="connsiteX1" fmla="*/ 0 w 36973"/>
                <a:gd name="connsiteY1" fmla="*/ 24054 h 36973"/>
                <a:gd name="connsiteX2" fmla="*/ 25566 w 36973"/>
                <a:gd name="connsiteY2" fmla="*/ 36974 h 36973"/>
                <a:gd name="connsiteX3" fmla="*/ 36974 w 36973"/>
                <a:gd name="connsiteY3" fmla="*/ 12096 h 36973"/>
                <a:gd name="connsiteX4" fmla="*/ 13470 w 36973"/>
                <a:gd name="connsiteY4" fmla="*/ 0 h 36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973" h="36973">
                  <a:moveTo>
                    <a:pt x="13470" y="0"/>
                  </a:moveTo>
                  <a:lnTo>
                    <a:pt x="0" y="24054"/>
                  </a:lnTo>
                  <a:cubicBezTo>
                    <a:pt x="8247" y="28589"/>
                    <a:pt x="16769" y="32988"/>
                    <a:pt x="25566" y="36974"/>
                  </a:cubicBezTo>
                  <a:lnTo>
                    <a:pt x="36974" y="12096"/>
                  </a:lnTo>
                  <a:cubicBezTo>
                    <a:pt x="29002" y="8384"/>
                    <a:pt x="21167" y="4398"/>
                    <a:pt x="13470" y="0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="" xmlns:a16="http://schemas.microsoft.com/office/drawing/2014/main" id="{A83EA9CE-3007-4886-A943-628A3B0ED56F}"/>
                </a:ext>
              </a:extLst>
            </p:cNvPr>
            <p:cNvSpPr/>
            <p:nvPr/>
          </p:nvSpPr>
          <p:spPr>
            <a:xfrm>
              <a:off x="2865931" y="2337976"/>
              <a:ext cx="37111" cy="37523"/>
            </a:xfrm>
            <a:custGeom>
              <a:avLst/>
              <a:gdLst>
                <a:gd name="connsiteX0" fmla="*/ 23366 w 37111"/>
                <a:gd name="connsiteY0" fmla="*/ 0 h 37523"/>
                <a:gd name="connsiteX1" fmla="*/ 0 w 37111"/>
                <a:gd name="connsiteY1" fmla="*/ 12233 h 37523"/>
                <a:gd name="connsiteX2" fmla="*/ 11821 w 37111"/>
                <a:gd name="connsiteY2" fmla="*/ 37524 h 37523"/>
                <a:gd name="connsiteX3" fmla="*/ 37111 w 37111"/>
                <a:gd name="connsiteY3" fmla="*/ 23779 h 37523"/>
                <a:gd name="connsiteX4" fmla="*/ 23366 w 37111"/>
                <a:gd name="connsiteY4" fmla="*/ 0 h 37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11" h="37523">
                  <a:moveTo>
                    <a:pt x="23366" y="0"/>
                  </a:moveTo>
                  <a:cubicBezTo>
                    <a:pt x="15807" y="4261"/>
                    <a:pt x="7972" y="8384"/>
                    <a:pt x="0" y="12233"/>
                  </a:cubicBezTo>
                  <a:lnTo>
                    <a:pt x="11821" y="37524"/>
                  </a:lnTo>
                  <a:cubicBezTo>
                    <a:pt x="20480" y="33400"/>
                    <a:pt x="29002" y="28864"/>
                    <a:pt x="37111" y="23779"/>
                  </a:cubicBezTo>
                  <a:lnTo>
                    <a:pt x="23366" y="0"/>
                  </a:ln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="" xmlns:a16="http://schemas.microsoft.com/office/drawing/2014/main" id="{6312521D-C091-42B1-8617-1FB19C24061F}"/>
                </a:ext>
              </a:extLst>
            </p:cNvPr>
            <p:cNvSpPr/>
            <p:nvPr/>
          </p:nvSpPr>
          <p:spPr>
            <a:xfrm>
              <a:off x="2413998" y="2184994"/>
              <a:ext cx="36424" cy="36424"/>
            </a:xfrm>
            <a:custGeom>
              <a:avLst/>
              <a:gdLst>
                <a:gd name="connsiteX0" fmla="*/ 25291 w 36424"/>
                <a:gd name="connsiteY0" fmla="*/ 0 h 36424"/>
                <a:gd name="connsiteX1" fmla="*/ 0 w 36424"/>
                <a:gd name="connsiteY1" fmla="*/ 10446 h 36424"/>
                <a:gd name="connsiteX2" fmla="*/ 11958 w 36424"/>
                <a:gd name="connsiteY2" fmla="*/ 36424 h 36424"/>
                <a:gd name="connsiteX3" fmla="*/ 36424 w 36424"/>
                <a:gd name="connsiteY3" fmla="*/ 23916 h 36424"/>
                <a:gd name="connsiteX4" fmla="*/ 25291 w 36424"/>
                <a:gd name="connsiteY4" fmla="*/ 0 h 36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24" h="36424">
                  <a:moveTo>
                    <a:pt x="25291" y="0"/>
                  </a:moveTo>
                  <a:lnTo>
                    <a:pt x="0" y="10446"/>
                  </a:lnTo>
                  <a:cubicBezTo>
                    <a:pt x="3574" y="19243"/>
                    <a:pt x="7560" y="28040"/>
                    <a:pt x="11958" y="36424"/>
                  </a:cubicBezTo>
                  <a:lnTo>
                    <a:pt x="36424" y="23916"/>
                  </a:lnTo>
                  <a:cubicBezTo>
                    <a:pt x="32484" y="16128"/>
                    <a:pt x="28773" y="8156"/>
                    <a:pt x="25291" y="0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="" xmlns:a16="http://schemas.microsoft.com/office/drawing/2014/main" id="{1C8DAC51-EAF0-4022-BE58-CF5F73C88A3A}"/>
                </a:ext>
              </a:extLst>
            </p:cNvPr>
            <p:cNvSpPr/>
            <p:nvPr/>
          </p:nvSpPr>
          <p:spPr>
            <a:xfrm>
              <a:off x="2434203" y="1867899"/>
              <a:ext cx="37523" cy="37936"/>
            </a:xfrm>
            <a:custGeom>
              <a:avLst/>
              <a:gdLst>
                <a:gd name="connsiteX0" fmla="*/ 14982 w 37523"/>
                <a:gd name="connsiteY0" fmla="*/ 0 h 37936"/>
                <a:gd name="connsiteX1" fmla="*/ 0 w 37523"/>
                <a:gd name="connsiteY1" fmla="*/ 24191 h 37936"/>
                <a:gd name="connsiteX2" fmla="*/ 23779 w 37523"/>
                <a:gd name="connsiteY2" fmla="*/ 37936 h 37936"/>
                <a:gd name="connsiteX3" fmla="*/ 37524 w 37523"/>
                <a:gd name="connsiteY3" fmla="*/ 15807 h 37936"/>
                <a:gd name="connsiteX4" fmla="*/ 14982 w 37523"/>
                <a:gd name="connsiteY4" fmla="*/ 0 h 37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523" h="37936">
                  <a:moveTo>
                    <a:pt x="14982" y="0"/>
                  </a:moveTo>
                  <a:cubicBezTo>
                    <a:pt x="9896" y="7835"/>
                    <a:pt x="4811" y="16082"/>
                    <a:pt x="0" y="24191"/>
                  </a:cubicBezTo>
                  <a:lnTo>
                    <a:pt x="23779" y="37936"/>
                  </a:lnTo>
                  <a:cubicBezTo>
                    <a:pt x="28177" y="30514"/>
                    <a:pt x="32988" y="22954"/>
                    <a:pt x="37524" y="15807"/>
                  </a:cubicBezTo>
                  <a:lnTo>
                    <a:pt x="14982" y="0"/>
                  </a:ln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="" xmlns:a16="http://schemas.microsoft.com/office/drawing/2014/main" id="{2CCB6231-5A46-43D2-BDD0-B3E8CBA0CF83}"/>
                </a:ext>
              </a:extLst>
            </p:cNvPr>
            <p:cNvSpPr/>
            <p:nvPr/>
          </p:nvSpPr>
          <p:spPr>
            <a:xfrm>
              <a:off x="2466916" y="1823915"/>
              <a:ext cx="38898" cy="38760"/>
            </a:xfrm>
            <a:custGeom>
              <a:avLst/>
              <a:gdLst>
                <a:gd name="connsiteX0" fmla="*/ 19243 w 38898"/>
                <a:gd name="connsiteY0" fmla="*/ 0 h 38760"/>
                <a:gd name="connsiteX1" fmla="*/ 0 w 38898"/>
                <a:gd name="connsiteY1" fmla="*/ 21305 h 38760"/>
                <a:gd name="connsiteX2" fmla="*/ 21167 w 38898"/>
                <a:gd name="connsiteY2" fmla="*/ 38761 h 38760"/>
                <a:gd name="connsiteX3" fmla="*/ 38898 w 38898"/>
                <a:gd name="connsiteY3" fmla="*/ 19243 h 38760"/>
                <a:gd name="connsiteX4" fmla="*/ 19243 w 38898"/>
                <a:gd name="connsiteY4" fmla="*/ 0 h 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898" h="38760">
                  <a:moveTo>
                    <a:pt x="19243" y="0"/>
                  </a:moveTo>
                  <a:cubicBezTo>
                    <a:pt x="12508" y="6872"/>
                    <a:pt x="5498" y="13745"/>
                    <a:pt x="0" y="21305"/>
                  </a:cubicBezTo>
                  <a:lnTo>
                    <a:pt x="21167" y="38761"/>
                  </a:lnTo>
                  <a:cubicBezTo>
                    <a:pt x="26803" y="32163"/>
                    <a:pt x="32713" y="25566"/>
                    <a:pt x="38898" y="19243"/>
                  </a:cubicBezTo>
                  <a:lnTo>
                    <a:pt x="19243" y="0"/>
                  </a:ln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="" xmlns:a16="http://schemas.microsoft.com/office/drawing/2014/main" id="{936B9552-39D9-4159-85C3-9261524C6E9B}"/>
                </a:ext>
              </a:extLst>
            </p:cNvPr>
            <p:cNvSpPr/>
            <p:nvPr/>
          </p:nvSpPr>
          <p:spPr>
            <a:xfrm>
              <a:off x="2506914" y="1786529"/>
              <a:ext cx="39173" cy="38623"/>
            </a:xfrm>
            <a:custGeom>
              <a:avLst/>
              <a:gdLst>
                <a:gd name="connsiteX0" fmla="*/ 22404 w 39173"/>
                <a:gd name="connsiteY0" fmla="*/ 0 h 38623"/>
                <a:gd name="connsiteX1" fmla="*/ 0 w 39173"/>
                <a:gd name="connsiteY1" fmla="*/ 17731 h 38623"/>
                <a:gd name="connsiteX2" fmla="*/ 18556 w 39173"/>
                <a:gd name="connsiteY2" fmla="*/ 38623 h 38623"/>
                <a:gd name="connsiteX3" fmla="*/ 39173 w 39173"/>
                <a:gd name="connsiteY3" fmla="*/ 22129 h 38623"/>
                <a:gd name="connsiteX4" fmla="*/ 22404 w 39173"/>
                <a:gd name="connsiteY4" fmla="*/ 0 h 3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73" h="38623">
                  <a:moveTo>
                    <a:pt x="22404" y="0"/>
                  </a:moveTo>
                  <a:cubicBezTo>
                    <a:pt x="14707" y="5635"/>
                    <a:pt x="7285" y="11546"/>
                    <a:pt x="0" y="17731"/>
                  </a:cubicBezTo>
                  <a:lnTo>
                    <a:pt x="18556" y="38623"/>
                  </a:lnTo>
                  <a:cubicBezTo>
                    <a:pt x="25153" y="32850"/>
                    <a:pt x="32301" y="27352"/>
                    <a:pt x="39173" y="22129"/>
                  </a:cubicBezTo>
                  <a:lnTo>
                    <a:pt x="22404" y="0"/>
                  </a:ln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="" xmlns:a16="http://schemas.microsoft.com/office/drawing/2014/main" id="{CA71341B-27DD-4450-B7C5-1E3E24CFCA20}"/>
                </a:ext>
              </a:extLst>
            </p:cNvPr>
            <p:cNvSpPr/>
            <p:nvPr/>
          </p:nvSpPr>
          <p:spPr>
            <a:xfrm>
              <a:off x="2658933" y="1723577"/>
              <a:ext cx="31750" cy="31613"/>
            </a:xfrm>
            <a:custGeom>
              <a:avLst/>
              <a:gdLst>
                <a:gd name="connsiteX0" fmla="*/ 28315 w 31750"/>
                <a:gd name="connsiteY0" fmla="*/ 0 h 31613"/>
                <a:gd name="connsiteX1" fmla="*/ 0 w 31750"/>
                <a:gd name="connsiteY1" fmla="*/ 4811 h 31613"/>
                <a:gd name="connsiteX2" fmla="*/ 5910 w 31750"/>
                <a:gd name="connsiteY2" fmla="*/ 31613 h 31613"/>
                <a:gd name="connsiteX3" fmla="*/ 31751 w 31750"/>
                <a:gd name="connsiteY3" fmla="*/ 27215 h 31613"/>
                <a:gd name="connsiteX4" fmla="*/ 28315 w 31750"/>
                <a:gd name="connsiteY4" fmla="*/ 0 h 3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50" h="31613">
                  <a:moveTo>
                    <a:pt x="28315" y="0"/>
                  </a:moveTo>
                  <a:cubicBezTo>
                    <a:pt x="18801" y="1124"/>
                    <a:pt x="9350" y="2730"/>
                    <a:pt x="0" y="4811"/>
                  </a:cubicBezTo>
                  <a:lnTo>
                    <a:pt x="5910" y="31613"/>
                  </a:lnTo>
                  <a:cubicBezTo>
                    <a:pt x="14432" y="29827"/>
                    <a:pt x="23091" y="28315"/>
                    <a:pt x="31751" y="27215"/>
                  </a:cubicBezTo>
                  <a:lnTo>
                    <a:pt x="28315" y="0"/>
                  </a:ln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="" xmlns:a16="http://schemas.microsoft.com/office/drawing/2014/main" id="{1F21CBF4-81F4-4586-9FAF-C7E388A3CD3F}"/>
                </a:ext>
              </a:extLst>
            </p:cNvPr>
            <p:cNvSpPr/>
            <p:nvPr/>
          </p:nvSpPr>
          <p:spPr>
            <a:xfrm>
              <a:off x="2603816" y="1735535"/>
              <a:ext cx="35049" cy="35049"/>
            </a:xfrm>
            <a:custGeom>
              <a:avLst/>
              <a:gdLst>
                <a:gd name="connsiteX0" fmla="*/ 27490 w 35049"/>
                <a:gd name="connsiteY0" fmla="*/ 0 h 35049"/>
                <a:gd name="connsiteX1" fmla="*/ 0 w 35049"/>
                <a:gd name="connsiteY1" fmla="*/ 9484 h 35049"/>
                <a:gd name="connsiteX2" fmla="*/ 10309 w 35049"/>
                <a:gd name="connsiteY2" fmla="*/ 35050 h 35049"/>
                <a:gd name="connsiteX3" fmla="*/ 35050 w 35049"/>
                <a:gd name="connsiteY3" fmla="*/ 26390 h 35049"/>
                <a:gd name="connsiteX4" fmla="*/ 27490 w 35049"/>
                <a:gd name="connsiteY4" fmla="*/ 0 h 35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49" h="35049">
                  <a:moveTo>
                    <a:pt x="27490" y="0"/>
                  </a:moveTo>
                  <a:cubicBezTo>
                    <a:pt x="18418" y="2749"/>
                    <a:pt x="9347" y="6048"/>
                    <a:pt x="0" y="9484"/>
                  </a:cubicBezTo>
                  <a:lnTo>
                    <a:pt x="10309" y="35050"/>
                  </a:lnTo>
                  <a:cubicBezTo>
                    <a:pt x="18418" y="31888"/>
                    <a:pt x="26803" y="28864"/>
                    <a:pt x="35050" y="26390"/>
                  </a:cubicBezTo>
                  <a:lnTo>
                    <a:pt x="27490" y="0"/>
                  </a:ln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="" xmlns:a16="http://schemas.microsoft.com/office/drawing/2014/main" id="{8BE715E4-7805-4F14-B7DC-8D1CD37FEDD9}"/>
                </a:ext>
              </a:extLst>
            </p:cNvPr>
            <p:cNvSpPr/>
            <p:nvPr/>
          </p:nvSpPr>
          <p:spPr>
            <a:xfrm>
              <a:off x="2715699" y="1720691"/>
              <a:ext cx="28589" cy="27489"/>
            </a:xfrm>
            <a:custGeom>
              <a:avLst/>
              <a:gdLst>
                <a:gd name="connsiteX0" fmla="*/ 0 w 28589"/>
                <a:gd name="connsiteY0" fmla="*/ 0 h 27489"/>
                <a:gd name="connsiteX1" fmla="*/ 1237 w 28589"/>
                <a:gd name="connsiteY1" fmla="*/ 27490 h 27489"/>
                <a:gd name="connsiteX2" fmla="*/ 27627 w 28589"/>
                <a:gd name="connsiteY2" fmla="*/ 27490 h 27489"/>
                <a:gd name="connsiteX3" fmla="*/ 28589 w 28589"/>
                <a:gd name="connsiteY3" fmla="*/ 0 h 27489"/>
                <a:gd name="connsiteX4" fmla="*/ 0 w 28589"/>
                <a:gd name="connsiteY4" fmla="*/ 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89" h="27489">
                  <a:moveTo>
                    <a:pt x="0" y="0"/>
                  </a:moveTo>
                  <a:lnTo>
                    <a:pt x="1237" y="27490"/>
                  </a:lnTo>
                  <a:cubicBezTo>
                    <a:pt x="10034" y="27490"/>
                    <a:pt x="18831" y="27490"/>
                    <a:pt x="27627" y="27490"/>
                  </a:cubicBezTo>
                  <a:lnTo>
                    <a:pt x="28589" y="0"/>
                  </a:lnTo>
                  <a:cubicBezTo>
                    <a:pt x="19105" y="0"/>
                    <a:pt x="9484" y="0"/>
                    <a:pt x="0" y="0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="" xmlns:a16="http://schemas.microsoft.com/office/drawing/2014/main" id="{171CEB4C-269C-4546-BCA4-58E3899EE379}"/>
                </a:ext>
              </a:extLst>
            </p:cNvPr>
            <p:cNvSpPr/>
            <p:nvPr/>
          </p:nvSpPr>
          <p:spPr>
            <a:xfrm>
              <a:off x="2821123" y="1734436"/>
              <a:ext cx="34224" cy="34774"/>
            </a:xfrm>
            <a:custGeom>
              <a:avLst/>
              <a:gdLst>
                <a:gd name="connsiteX0" fmla="*/ 7697 w 34224"/>
                <a:gd name="connsiteY0" fmla="*/ 0 h 34774"/>
                <a:gd name="connsiteX1" fmla="*/ 0 w 34224"/>
                <a:gd name="connsiteY1" fmla="*/ 26253 h 34774"/>
                <a:gd name="connsiteX2" fmla="*/ 24878 w 34224"/>
                <a:gd name="connsiteY2" fmla="*/ 34775 h 34774"/>
                <a:gd name="connsiteX3" fmla="*/ 34225 w 34224"/>
                <a:gd name="connsiteY3" fmla="*/ 9484 h 34774"/>
                <a:gd name="connsiteX4" fmla="*/ 7697 w 34224"/>
                <a:gd name="connsiteY4" fmla="*/ 0 h 34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24" h="34774">
                  <a:moveTo>
                    <a:pt x="7697" y="0"/>
                  </a:moveTo>
                  <a:lnTo>
                    <a:pt x="0" y="26253"/>
                  </a:lnTo>
                  <a:cubicBezTo>
                    <a:pt x="8384" y="28864"/>
                    <a:pt x="16769" y="31613"/>
                    <a:pt x="24878" y="34775"/>
                  </a:cubicBezTo>
                  <a:lnTo>
                    <a:pt x="34225" y="9484"/>
                  </a:lnTo>
                  <a:cubicBezTo>
                    <a:pt x="25978" y="6048"/>
                    <a:pt x="16906" y="2886"/>
                    <a:pt x="7697" y="0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="" xmlns:a16="http://schemas.microsoft.com/office/drawing/2014/main" id="{ED74A927-B3AB-46B8-82C8-E0A4C3655E23}"/>
                </a:ext>
              </a:extLst>
            </p:cNvPr>
            <p:cNvSpPr/>
            <p:nvPr/>
          </p:nvSpPr>
          <p:spPr>
            <a:xfrm>
              <a:off x="2769579" y="1723165"/>
              <a:ext cx="31475" cy="31750"/>
            </a:xfrm>
            <a:custGeom>
              <a:avLst/>
              <a:gdLst>
                <a:gd name="connsiteX0" fmla="*/ 3299 w 31475"/>
                <a:gd name="connsiteY0" fmla="*/ 0 h 31750"/>
                <a:gd name="connsiteX1" fmla="*/ 0 w 31475"/>
                <a:gd name="connsiteY1" fmla="*/ 27490 h 31750"/>
                <a:gd name="connsiteX2" fmla="*/ 25978 w 31475"/>
                <a:gd name="connsiteY2" fmla="*/ 31751 h 31750"/>
                <a:gd name="connsiteX3" fmla="*/ 31476 w 31475"/>
                <a:gd name="connsiteY3" fmla="*/ 4261 h 31750"/>
                <a:gd name="connsiteX4" fmla="*/ 3299 w 31475"/>
                <a:gd name="connsiteY4" fmla="*/ 0 h 3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75" h="31750">
                  <a:moveTo>
                    <a:pt x="3299" y="0"/>
                  </a:moveTo>
                  <a:lnTo>
                    <a:pt x="0" y="27490"/>
                  </a:lnTo>
                  <a:cubicBezTo>
                    <a:pt x="8659" y="28589"/>
                    <a:pt x="17319" y="29964"/>
                    <a:pt x="25978" y="31751"/>
                  </a:cubicBezTo>
                  <a:lnTo>
                    <a:pt x="31476" y="4261"/>
                  </a:lnTo>
                  <a:cubicBezTo>
                    <a:pt x="22129" y="2612"/>
                    <a:pt x="12645" y="1100"/>
                    <a:pt x="3299" y="0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="" xmlns:a16="http://schemas.microsoft.com/office/drawing/2014/main" id="{CC8B91FE-2542-4242-ADEF-56B2688F1803}"/>
                </a:ext>
              </a:extLst>
            </p:cNvPr>
            <p:cNvSpPr/>
            <p:nvPr/>
          </p:nvSpPr>
          <p:spPr>
            <a:xfrm>
              <a:off x="2553097" y="1756702"/>
              <a:ext cx="36836" cy="37248"/>
            </a:xfrm>
            <a:custGeom>
              <a:avLst/>
              <a:gdLst>
                <a:gd name="connsiteX0" fmla="*/ 25016 w 36836"/>
                <a:gd name="connsiteY0" fmla="*/ 0 h 37248"/>
                <a:gd name="connsiteX1" fmla="*/ 0 w 36836"/>
                <a:gd name="connsiteY1" fmla="*/ 13745 h 37248"/>
                <a:gd name="connsiteX2" fmla="*/ 13745 w 36836"/>
                <a:gd name="connsiteY2" fmla="*/ 37249 h 37248"/>
                <a:gd name="connsiteX3" fmla="*/ 36836 w 36836"/>
                <a:gd name="connsiteY3" fmla="*/ 24466 h 37248"/>
                <a:gd name="connsiteX4" fmla="*/ 25016 w 36836"/>
                <a:gd name="connsiteY4" fmla="*/ 0 h 37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36" h="37248">
                  <a:moveTo>
                    <a:pt x="25016" y="0"/>
                  </a:moveTo>
                  <a:cubicBezTo>
                    <a:pt x="16631" y="4261"/>
                    <a:pt x="8247" y="8934"/>
                    <a:pt x="0" y="13745"/>
                  </a:cubicBezTo>
                  <a:lnTo>
                    <a:pt x="13745" y="37249"/>
                  </a:lnTo>
                  <a:cubicBezTo>
                    <a:pt x="21258" y="32667"/>
                    <a:pt x="28955" y="28406"/>
                    <a:pt x="36836" y="24466"/>
                  </a:cubicBezTo>
                  <a:lnTo>
                    <a:pt x="25016" y="0"/>
                  </a:ln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="" xmlns:a16="http://schemas.microsoft.com/office/drawing/2014/main" id="{B75C4E08-1F96-40B2-AD58-3DE8DB80F7F1}"/>
                </a:ext>
              </a:extLst>
            </p:cNvPr>
            <p:cNvSpPr/>
            <p:nvPr/>
          </p:nvSpPr>
          <p:spPr>
            <a:xfrm>
              <a:off x="2911565" y="2308424"/>
              <a:ext cx="38485" cy="38485"/>
            </a:xfrm>
            <a:custGeom>
              <a:avLst/>
              <a:gdLst>
                <a:gd name="connsiteX0" fmla="*/ 21030 w 38485"/>
                <a:gd name="connsiteY0" fmla="*/ 0 h 38485"/>
                <a:gd name="connsiteX1" fmla="*/ 0 w 38485"/>
                <a:gd name="connsiteY1" fmla="*/ 15807 h 38485"/>
                <a:gd name="connsiteX2" fmla="*/ 15669 w 38485"/>
                <a:gd name="connsiteY2" fmla="*/ 38486 h 38485"/>
                <a:gd name="connsiteX3" fmla="*/ 38486 w 38485"/>
                <a:gd name="connsiteY3" fmla="*/ 21167 h 38485"/>
                <a:gd name="connsiteX4" fmla="*/ 21030 w 38485"/>
                <a:gd name="connsiteY4" fmla="*/ 0 h 3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85" h="38485">
                  <a:moveTo>
                    <a:pt x="21030" y="0"/>
                  </a:moveTo>
                  <a:cubicBezTo>
                    <a:pt x="14295" y="5498"/>
                    <a:pt x="7285" y="10859"/>
                    <a:pt x="0" y="15807"/>
                  </a:cubicBezTo>
                  <a:lnTo>
                    <a:pt x="15669" y="38486"/>
                  </a:lnTo>
                  <a:cubicBezTo>
                    <a:pt x="23504" y="32988"/>
                    <a:pt x="31201" y="27215"/>
                    <a:pt x="38486" y="21167"/>
                  </a:cubicBezTo>
                  <a:lnTo>
                    <a:pt x="21030" y="0"/>
                  </a:ln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="" xmlns:a16="http://schemas.microsoft.com/office/drawing/2014/main" id="{341ACAFB-F43D-4B27-9066-99E8FC7E8836}"/>
                </a:ext>
              </a:extLst>
            </p:cNvPr>
            <p:cNvSpPr/>
            <p:nvPr/>
          </p:nvSpPr>
          <p:spPr>
            <a:xfrm>
              <a:off x="2455840" y="1788603"/>
              <a:ext cx="550623" cy="756048"/>
            </a:xfrm>
            <a:custGeom>
              <a:avLst/>
              <a:gdLst>
                <a:gd name="connsiteX0" fmla="*/ 507256 w 550623"/>
                <a:gd name="connsiteY0" fmla="*/ 127465 h 756048"/>
                <a:gd name="connsiteX1" fmla="*/ 459023 w 550623"/>
                <a:gd name="connsiteY1" fmla="*/ 70774 h 756048"/>
                <a:gd name="connsiteX2" fmla="*/ 70774 w 550623"/>
                <a:gd name="connsiteY2" fmla="*/ 90778 h 756048"/>
                <a:gd name="connsiteX3" fmla="*/ 90778 w 550623"/>
                <a:gd name="connsiteY3" fmla="*/ 479027 h 756048"/>
                <a:gd name="connsiteX4" fmla="*/ 127222 w 550623"/>
                <a:gd name="connsiteY4" fmla="*/ 506763 h 756048"/>
                <a:gd name="connsiteX5" fmla="*/ 165846 w 550623"/>
                <a:gd name="connsiteY5" fmla="*/ 578099 h 756048"/>
                <a:gd name="connsiteX6" fmla="*/ 165846 w 550623"/>
                <a:gd name="connsiteY6" fmla="*/ 646824 h 756048"/>
                <a:gd name="connsiteX7" fmla="*/ 208317 w 550623"/>
                <a:gd name="connsiteY7" fmla="*/ 700291 h 756048"/>
                <a:gd name="connsiteX8" fmla="*/ 288785 w 550623"/>
                <a:gd name="connsiteY8" fmla="*/ 754799 h 756048"/>
                <a:gd name="connsiteX9" fmla="*/ 343293 w 550623"/>
                <a:gd name="connsiteY9" fmla="*/ 700291 h 756048"/>
                <a:gd name="connsiteX10" fmla="*/ 385764 w 550623"/>
                <a:gd name="connsiteY10" fmla="*/ 646824 h 756048"/>
                <a:gd name="connsiteX11" fmla="*/ 385764 w 550623"/>
                <a:gd name="connsiteY11" fmla="*/ 578099 h 756048"/>
                <a:gd name="connsiteX12" fmla="*/ 423838 w 550623"/>
                <a:gd name="connsiteY12" fmla="*/ 507175 h 756048"/>
                <a:gd name="connsiteX13" fmla="*/ 507256 w 550623"/>
                <a:gd name="connsiteY13" fmla="*/ 127465 h 756048"/>
                <a:gd name="connsiteX14" fmla="*/ 275803 w 550623"/>
                <a:gd name="connsiteY14" fmla="*/ 729293 h 756048"/>
                <a:gd name="connsiteX15" fmla="*/ 236905 w 550623"/>
                <a:gd name="connsiteY15" fmla="*/ 701803 h 756048"/>
                <a:gd name="connsiteX16" fmla="*/ 314701 w 550623"/>
                <a:gd name="connsiteY16" fmla="*/ 701803 h 756048"/>
                <a:gd name="connsiteX17" fmla="*/ 275803 w 550623"/>
                <a:gd name="connsiteY17" fmla="*/ 729293 h 756048"/>
                <a:gd name="connsiteX18" fmla="*/ 330783 w 550623"/>
                <a:gd name="connsiteY18" fmla="*/ 674314 h 756048"/>
                <a:gd name="connsiteX19" fmla="*/ 220824 w 550623"/>
                <a:gd name="connsiteY19" fmla="*/ 674314 h 756048"/>
                <a:gd name="connsiteX20" fmla="*/ 193334 w 550623"/>
                <a:gd name="connsiteY20" fmla="*/ 646824 h 756048"/>
                <a:gd name="connsiteX21" fmla="*/ 358273 w 550623"/>
                <a:gd name="connsiteY21" fmla="*/ 646824 h 756048"/>
                <a:gd name="connsiteX22" fmla="*/ 330783 w 550623"/>
                <a:gd name="connsiteY22" fmla="*/ 674314 h 756048"/>
                <a:gd name="connsiteX23" fmla="*/ 358273 w 550623"/>
                <a:gd name="connsiteY23" fmla="*/ 619334 h 756048"/>
                <a:gd name="connsiteX24" fmla="*/ 193334 w 550623"/>
                <a:gd name="connsiteY24" fmla="*/ 619334 h 756048"/>
                <a:gd name="connsiteX25" fmla="*/ 193334 w 550623"/>
                <a:gd name="connsiteY25" fmla="*/ 591844 h 756048"/>
                <a:gd name="connsiteX26" fmla="*/ 358273 w 550623"/>
                <a:gd name="connsiteY26" fmla="*/ 591844 h 756048"/>
                <a:gd name="connsiteX27" fmla="*/ 358273 w 550623"/>
                <a:gd name="connsiteY27" fmla="*/ 619334 h 756048"/>
                <a:gd name="connsiteX28" fmla="*/ 460056 w 550623"/>
                <a:gd name="connsiteY28" fmla="*/ 440608 h 756048"/>
                <a:gd name="connsiteX29" fmla="*/ 409129 w 550623"/>
                <a:gd name="connsiteY29" fmla="*/ 483946 h 756048"/>
                <a:gd name="connsiteX30" fmla="*/ 408992 w 550623"/>
                <a:gd name="connsiteY30" fmla="*/ 483946 h 756048"/>
                <a:gd name="connsiteX31" fmla="*/ 359098 w 550623"/>
                <a:gd name="connsiteY31" fmla="*/ 564354 h 756048"/>
                <a:gd name="connsiteX32" fmla="*/ 330783 w 550623"/>
                <a:gd name="connsiteY32" fmla="*/ 564354 h 756048"/>
                <a:gd name="connsiteX33" fmla="*/ 330783 w 550623"/>
                <a:gd name="connsiteY33" fmla="*/ 495629 h 756048"/>
                <a:gd name="connsiteX34" fmla="*/ 303293 w 550623"/>
                <a:gd name="connsiteY34" fmla="*/ 495629 h 756048"/>
                <a:gd name="connsiteX35" fmla="*/ 303293 w 550623"/>
                <a:gd name="connsiteY35" fmla="*/ 564354 h 756048"/>
                <a:gd name="connsiteX36" fmla="*/ 248313 w 550623"/>
                <a:gd name="connsiteY36" fmla="*/ 564354 h 756048"/>
                <a:gd name="connsiteX37" fmla="*/ 248313 w 550623"/>
                <a:gd name="connsiteY37" fmla="*/ 481884 h 756048"/>
                <a:gd name="connsiteX38" fmla="*/ 220824 w 550623"/>
                <a:gd name="connsiteY38" fmla="*/ 481884 h 756048"/>
                <a:gd name="connsiteX39" fmla="*/ 220824 w 550623"/>
                <a:gd name="connsiteY39" fmla="*/ 564354 h 756048"/>
                <a:gd name="connsiteX40" fmla="*/ 192509 w 550623"/>
                <a:gd name="connsiteY40" fmla="*/ 564354 h 756048"/>
                <a:gd name="connsiteX41" fmla="*/ 142065 w 550623"/>
                <a:gd name="connsiteY41" fmla="*/ 483671 h 756048"/>
                <a:gd name="connsiteX42" fmla="*/ 68337 w 550623"/>
                <a:gd name="connsiteY42" fmla="*/ 141639 h 756048"/>
                <a:gd name="connsiteX43" fmla="*/ 247214 w 550623"/>
                <a:gd name="connsiteY43" fmla="*/ 30089 h 756048"/>
                <a:gd name="connsiteX44" fmla="*/ 275803 w 550623"/>
                <a:gd name="connsiteY44" fmla="*/ 28302 h 756048"/>
                <a:gd name="connsiteX45" fmla="*/ 440742 w 550623"/>
                <a:gd name="connsiteY45" fmla="*/ 91254 h 756048"/>
                <a:gd name="connsiteX46" fmla="*/ 460056 w 550623"/>
                <a:gd name="connsiteY46" fmla="*/ 440608 h 756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550623" h="756048">
                  <a:moveTo>
                    <a:pt x="507256" y="127465"/>
                  </a:moveTo>
                  <a:cubicBezTo>
                    <a:pt x="493822" y="106469"/>
                    <a:pt x="477596" y="87396"/>
                    <a:pt x="459023" y="70774"/>
                  </a:cubicBezTo>
                  <a:cubicBezTo>
                    <a:pt x="346287" y="-30915"/>
                    <a:pt x="172462" y="-21958"/>
                    <a:pt x="70774" y="90778"/>
                  </a:cubicBezTo>
                  <a:cubicBezTo>
                    <a:pt x="-30915" y="203514"/>
                    <a:pt x="-21958" y="377339"/>
                    <a:pt x="90778" y="479027"/>
                  </a:cubicBezTo>
                  <a:cubicBezTo>
                    <a:pt x="102133" y="489269"/>
                    <a:pt x="114323" y="498547"/>
                    <a:pt x="127222" y="506763"/>
                  </a:cubicBezTo>
                  <a:cubicBezTo>
                    <a:pt x="151449" y="522372"/>
                    <a:pt x="166019" y="549279"/>
                    <a:pt x="165846" y="578099"/>
                  </a:cubicBezTo>
                  <a:lnTo>
                    <a:pt x="165846" y="646824"/>
                  </a:lnTo>
                  <a:cubicBezTo>
                    <a:pt x="165878" y="672343"/>
                    <a:pt x="183467" y="694486"/>
                    <a:pt x="208317" y="700291"/>
                  </a:cubicBezTo>
                  <a:cubicBezTo>
                    <a:pt x="215487" y="737564"/>
                    <a:pt x="251513" y="761967"/>
                    <a:pt x="288785" y="754799"/>
                  </a:cubicBezTo>
                  <a:cubicBezTo>
                    <a:pt x="316392" y="749488"/>
                    <a:pt x="337982" y="727900"/>
                    <a:pt x="343293" y="700291"/>
                  </a:cubicBezTo>
                  <a:cubicBezTo>
                    <a:pt x="368143" y="694486"/>
                    <a:pt x="385732" y="672343"/>
                    <a:pt x="385764" y="646824"/>
                  </a:cubicBezTo>
                  <a:lnTo>
                    <a:pt x="385764" y="578099"/>
                  </a:lnTo>
                  <a:cubicBezTo>
                    <a:pt x="385508" y="549506"/>
                    <a:pt x="399867" y="522762"/>
                    <a:pt x="423838" y="507175"/>
                  </a:cubicBezTo>
                  <a:cubicBezTo>
                    <a:pt x="551726" y="425357"/>
                    <a:pt x="589074" y="255354"/>
                    <a:pt x="507256" y="127465"/>
                  </a:cubicBezTo>
                  <a:close/>
                  <a:moveTo>
                    <a:pt x="275803" y="729293"/>
                  </a:moveTo>
                  <a:cubicBezTo>
                    <a:pt x="258321" y="729302"/>
                    <a:pt x="242733" y="718285"/>
                    <a:pt x="236905" y="701803"/>
                  </a:cubicBezTo>
                  <a:lnTo>
                    <a:pt x="314701" y="701803"/>
                  </a:lnTo>
                  <a:cubicBezTo>
                    <a:pt x="308875" y="718285"/>
                    <a:pt x="293287" y="729302"/>
                    <a:pt x="275803" y="729293"/>
                  </a:cubicBezTo>
                  <a:close/>
                  <a:moveTo>
                    <a:pt x="330783" y="674314"/>
                  </a:moveTo>
                  <a:lnTo>
                    <a:pt x="220824" y="674314"/>
                  </a:lnTo>
                  <a:cubicBezTo>
                    <a:pt x="205641" y="674314"/>
                    <a:pt x="193334" y="662007"/>
                    <a:pt x="193334" y="646824"/>
                  </a:cubicBezTo>
                  <a:lnTo>
                    <a:pt x="358273" y="646824"/>
                  </a:lnTo>
                  <a:cubicBezTo>
                    <a:pt x="358273" y="662007"/>
                    <a:pt x="345966" y="674314"/>
                    <a:pt x="330783" y="674314"/>
                  </a:cubicBezTo>
                  <a:close/>
                  <a:moveTo>
                    <a:pt x="358273" y="619334"/>
                  </a:moveTo>
                  <a:lnTo>
                    <a:pt x="193334" y="619334"/>
                  </a:lnTo>
                  <a:lnTo>
                    <a:pt x="193334" y="591844"/>
                  </a:lnTo>
                  <a:lnTo>
                    <a:pt x="358273" y="591844"/>
                  </a:lnTo>
                  <a:lnTo>
                    <a:pt x="358273" y="619334"/>
                  </a:lnTo>
                  <a:close/>
                  <a:moveTo>
                    <a:pt x="460056" y="440608"/>
                  </a:moveTo>
                  <a:cubicBezTo>
                    <a:pt x="445120" y="457293"/>
                    <a:pt x="427989" y="471871"/>
                    <a:pt x="409129" y="483946"/>
                  </a:cubicBezTo>
                  <a:lnTo>
                    <a:pt x="408992" y="483946"/>
                  </a:lnTo>
                  <a:cubicBezTo>
                    <a:pt x="381088" y="501856"/>
                    <a:pt x="362755" y="531401"/>
                    <a:pt x="359098" y="564354"/>
                  </a:cubicBezTo>
                  <a:lnTo>
                    <a:pt x="330783" y="564354"/>
                  </a:lnTo>
                  <a:lnTo>
                    <a:pt x="330783" y="495629"/>
                  </a:lnTo>
                  <a:lnTo>
                    <a:pt x="303293" y="495629"/>
                  </a:lnTo>
                  <a:lnTo>
                    <a:pt x="303293" y="564354"/>
                  </a:lnTo>
                  <a:lnTo>
                    <a:pt x="248313" y="564354"/>
                  </a:lnTo>
                  <a:lnTo>
                    <a:pt x="248313" y="481884"/>
                  </a:lnTo>
                  <a:lnTo>
                    <a:pt x="220824" y="481884"/>
                  </a:lnTo>
                  <a:lnTo>
                    <a:pt x="220824" y="564354"/>
                  </a:lnTo>
                  <a:lnTo>
                    <a:pt x="192509" y="564354"/>
                  </a:lnTo>
                  <a:cubicBezTo>
                    <a:pt x="188631" y="531260"/>
                    <a:pt x="170118" y="501650"/>
                    <a:pt x="142065" y="483671"/>
                  </a:cubicBezTo>
                  <a:cubicBezTo>
                    <a:pt x="27255" y="409581"/>
                    <a:pt x="-5753" y="256447"/>
                    <a:pt x="68337" y="141639"/>
                  </a:cubicBezTo>
                  <a:cubicBezTo>
                    <a:pt x="108345" y="79642"/>
                    <a:pt x="173938" y="38739"/>
                    <a:pt x="247214" y="30089"/>
                  </a:cubicBezTo>
                  <a:cubicBezTo>
                    <a:pt x="256703" y="28960"/>
                    <a:pt x="266247" y="28364"/>
                    <a:pt x="275803" y="28302"/>
                  </a:cubicBezTo>
                  <a:cubicBezTo>
                    <a:pt x="336707" y="27999"/>
                    <a:pt x="395529" y="50450"/>
                    <a:pt x="440742" y="91254"/>
                  </a:cubicBezTo>
                  <a:cubicBezTo>
                    <a:pt x="542548" y="182393"/>
                    <a:pt x="551195" y="338805"/>
                    <a:pt x="460056" y="440608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170477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9" name="组合 238">
            <a:extLst>
              <a:ext uri="{FF2B5EF4-FFF2-40B4-BE49-F238E27FC236}">
                <a16:creationId xmlns="" xmlns:a16="http://schemas.microsoft.com/office/drawing/2014/main" id="{EEDCD01C-C8BD-41D6-A1E0-BC4BF2DE0CB2}"/>
              </a:ext>
            </a:extLst>
          </p:cNvPr>
          <p:cNvGrpSpPr/>
          <p:nvPr/>
        </p:nvGrpSpPr>
        <p:grpSpPr>
          <a:xfrm>
            <a:off x="0" y="-36167"/>
            <a:ext cx="12192000" cy="6930334"/>
            <a:chOff x="9544874" y="6830112"/>
            <a:chExt cx="12192000" cy="6930334"/>
          </a:xfrm>
        </p:grpSpPr>
        <p:pic>
          <p:nvPicPr>
            <p:cNvPr id="295" name="图片 294" descr="雪地上的白云&#10;&#10;描述已自动生成">
              <a:extLst>
                <a:ext uri="{FF2B5EF4-FFF2-40B4-BE49-F238E27FC236}">
                  <a16:creationId xmlns="" xmlns:a16="http://schemas.microsoft.com/office/drawing/2014/main" id="{9FD8C0EF-AA43-47E0-B66D-E9CB865EE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44874" y="7664446"/>
              <a:ext cx="12192000" cy="6096000"/>
            </a:xfrm>
            <a:prstGeom prst="rect">
              <a:avLst/>
            </a:prstGeom>
          </p:spPr>
        </p:pic>
        <p:sp>
          <p:nvSpPr>
            <p:cNvPr id="296" name="矩形 295">
              <a:extLst>
                <a:ext uri="{FF2B5EF4-FFF2-40B4-BE49-F238E27FC236}">
                  <a16:creationId xmlns="" xmlns:a16="http://schemas.microsoft.com/office/drawing/2014/main" id="{CC1A8385-7C91-4AA6-A1BC-97B182A2DAB8}"/>
                </a:ext>
              </a:extLst>
            </p:cNvPr>
            <p:cNvSpPr/>
            <p:nvPr/>
          </p:nvSpPr>
          <p:spPr>
            <a:xfrm>
              <a:off x="9544874" y="6830112"/>
              <a:ext cx="12192000" cy="6858799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7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40" name="组合 239">
            <a:extLst>
              <a:ext uri="{FF2B5EF4-FFF2-40B4-BE49-F238E27FC236}">
                <a16:creationId xmlns="" xmlns:a16="http://schemas.microsoft.com/office/drawing/2014/main" id="{05E7A1E4-44C6-4FA8-8F8F-5F06147EA7EC}"/>
              </a:ext>
            </a:extLst>
          </p:cNvPr>
          <p:cNvGrpSpPr/>
          <p:nvPr/>
        </p:nvGrpSpPr>
        <p:grpSpPr>
          <a:xfrm>
            <a:off x="0" y="196591"/>
            <a:ext cx="12239382" cy="523403"/>
            <a:chOff x="0" y="196591"/>
            <a:chExt cx="12239382" cy="523403"/>
          </a:xfrm>
        </p:grpSpPr>
        <p:pic>
          <p:nvPicPr>
            <p:cNvPr id="241" name="图片 240" descr="图片包含 游戏机, 钟表&#10;&#10;描述已自动生成">
              <a:extLst>
                <a:ext uri="{FF2B5EF4-FFF2-40B4-BE49-F238E27FC236}">
                  <a16:creationId xmlns="" xmlns:a16="http://schemas.microsoft.com/office/drawing/2014/main" id="{A2ADED66-F12D-47CF-BE0E-395681CF284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52150" y="196591"/>
              <a:ext cx="1838744" cy="523220"/>
            </a:xfrm>
            <a:prstGeom prst="rect">
              <a:avLst/>
            </a:prstGeom>
          </p:spPr>
        </p:pic>
        <p:grpSp>
          <p:nvGrpSpPr>
            <p:cNvPr id="242" name="组合 241">
              <a:extLst>
                <a:ext uri="{FF2B5EF4-FFF2-40B4-BE49-F238E27FC236}">
                  <a16:creationId xmlns="" xmlns:a16="http://schemas.microsoft.com/office/drawing/2014/main" id="{470F7A5E-2C8E-4627-9FCB-6734C67992E2}"/>
                </a:ext>
              </a:extLst>
            </p:cNvPr>
            <p:cNvGrpSpPr/>
            <p:nvPr/>
          </p:nvGrpSpPr>
          <p:grpSpPr>
            <a:xfrm>
              <a:off x="401106" y="196591"/>
              <a:ext cx="2878393" cy="523220"/>
              <a:chOff x="401106" y="196591"/>
              <a:chExt cx="2878393" cy="523220"/>
            </a:xfrm>
          </p:grpSpPr>
          <p:sp>
            <p:nvSpPr>
              <p:cNvPr id="284" name="文本框 283">
                <a:extLst>
                  <a:ext uri="{FF2B5EF4-FFF2-40B4-BE49-F238E27FC236}">
                    <a16:creationId xmlns="" xmlns:a16="http://schemas.microsoft.com/office/drawing/2014/main" id="{7AD0A700-A399-4A8A-AE3B-0EE8496CED11}"/>
                  </a:ext>
                </a:extLst>
              </p:cNvPr>
              <p:cNvSpPr txBox="1"/>
              <p:nvPr/>
            </p:nvSpPr>
            <p:spPr>
              <a:xfrm>
                <a:off x="646027" y="196591"/>
                <a:ext cx="263347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4271ED"/>
                    </a:solidFill>
                    <a:latin typeface="+mj-ea"/>
                    <a:ea typeface="+mj-ea"/>
                  </a:rPr>
                  <a:t>请输入大标题</a:t>
                </a:r>
              </a:p>
            </p:txBody>
          </p:sp>
          <p:grpSp>
            <p:nvGrpSpPr>
              <p:cNvPr id="286" name="组合 285">
                <a:extLst>
                  <a:ext uri="{FF2B5EF4-FFF2-40B4-BE49-F238E27FC236}">
                    <a16:creationId xmlns="" xmlns:a16="http://schemas.microsoft.com/office/drawing/2014/main" id="{5FD59F72-312B-4DF4-9C5E-4868EB4AB9EA}"/>
                  </a:ext>
                </a:extLst>
              </p:cNvPr>
              <p:cNvGrpSpPr/>
              <p:nvPr/>
            </p:nvGrpSpPr>
            <p:grpSpPr>
              <a:xfrm>
                <a:off x="401106" y="260985"/>
                <a:ext cx="200422" cy="334372"/>
                <a:chOff x="269661" y="296863"/>
                <a:chExt cx="200422" cy="298494"/>
              </a:xfrm>
            </p:grpSpPr>
            <p:sp>
              <p:nvSpPr>
                <p:cNvPr id="288" name="矩形: 圆角 287">
                  <a:extLst>
                    <a:ext uri="{FF2B5EF4-FFF2-40B4-BE49-F238E27FC236}">
                      <a16:creationId xmlns="" xmlns:a16="http://schemas.microsoft.com/office/drawing/2014/main" id="{EFFE3A72-40D6-46BB-8233-6F592D5CEF8A}"/>
                    </a:ext>
                  </a:extLst>
                </p:cNvPr>
                <p:cNvSpPr/>
                <p:nvPr/>
              </p:nvSpPr>
              <p:spPr>
                <a:xfrm>
                  <a:off x="269661" y="296863"/>
                  <a:ext cx="39815" cy="29849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2" name="矩形: 圆角 291">
                  <a:extLst>
                    <a:ext uri="{FF2B5EF4-FFF2-40B4-BE49-F238E27FC236}">
                      <a16:creationId xmlns="" xmlns:a16="http://schemas.microsoft.com/office/drawing/2014/main" id="{507F0B29-7AC0-4BEF-BA27-7C4C8560569A}"/>
                    </a:ext>
                  </a:extLst>
                </p:cNvPr>
                <p:cNvSpPr/>
                <p:nvPr/>
              </p:nvSpPr>
              <p:spPr>
                <a:xfrm>
                  <a:off x="353975" y="466567"/>
                  <a:ext cx="31794" cy="12879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lt1">
                        <a:lumMod val="100000"/>
                      </a:schemeClr>
                    </a:solidFill>
                  </a:endParaRPr>
                </a:p>
              </p:txBody>
            </p:sp>
            <p:sp>
              <p:nvSpPr>
                <p:cNvPr id="294" name="矩形: 圆角 293">
                  <a:extLst>
                    <a:ext uri="{FF2B5EF4-FFF2-40B4-BE49-F238E27FC236}">
                      <a16:creationId xmlns="" xmlns:a16="http://schemas.microsoft.com/office/drawing/2014/main" id="{EF709A94-0928-4FAF-A321-4DB7B6B1CD79}"/>
                    </a:ext>
                  </a:extLst>
                </p:cNvPr>
                <p:cNvSpPr/>
                <p:nvPr/>
              </p:nvSpPr>
              <p:spPr>
                <a:xfrm>
                  <a:off x="430268" y="405187"/>
                  <a:ext cx="39815" cy="19017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243" name="组合 242">
              <a:extLst>
                <a:ext uri="{FF2B5EF4-FFF2-40B4-BE49-F238E27FC236}">
                  <a16:creationId xmlns="" xmlns:a16="http://schemas.microsoft.com/office/drawing/2014/main" id="{7EFC9BD2-F0B5-4AC4-BF17-55E3BDEA9349}"/>
                </a:ext>
              </a:extLst>
            </p:cNvPr>
            <p:cNvGrpSpPr/>
            <p:nvPr/>
          </p:nvGrpSpPr>
          <p:grpSpPr>
            <a:xfrm>
              <a:off x="0" y="291751"/>
              <a:ext cx="12239382" cy="428243"/>
              <a:chOff x="0" y="309367"/>
              <a:chExt cx="12239382" cy="428243"/>
            </a:xfrm>
          </p:grpSpPr>
          <p:sp>
            <p:nvSpPr>
              <p:cNvPr id="244" name="矩形: 圆角 243">
                <a:extLst>
                  <a:ext uri="{FF2B5EF4-FFF2-40B4-BE49-F238E27FC236}">
                    <a16:creationId xmlns="" xmlns:a16="http://schemas.microsoft.com/office/drawing/2014/main" id="{96D08FA3-A1BC-4FE9-B6C9-DEEEFD28BE5C}"/>
                  </a:ext>
                </a:extLst>
              </p:cNvPr>
              <p:cNvSpPr/>
              <p:nvPr/>
            </p:nvSpPr>
            <p:spPr>
              <a:xfrm>
                <a:off x="12165196" y="309367"/>
                <a:ext cx="74186" cy="295939"/>
              </a:xfrm>
              <a:prstGeom prst="roundRect">
                <a:avLst>
                  <a:gd name="adj" fmla="val 50000"/>
                </a:avLst>
              </a:prstGeom>
              <a:solidFill>
                <a:srgbClr val="4271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45" name="直接连接符 244">
                <a:extLst>
                  <a:ext uri="{FF2B5EF4-FFF2-40B4-BE49-F238E27FC236}">
                    <a16:creationId xmlns="" xmlns:a16="http://schemas.microsoft.com/office/drawing/2014/main" id="{50E0B943-8361-4F31-BE57-15B9A201E0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722099"/>
                <a:ext cx="12212578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46" name="组合 245">
                <a:extLst>
                  <a:ext uri="{FF2B5EF4-FFF2-40B4-BE49-F238E27FC236}">
                    <a16:creationId xmlns="" xmlns:a16="http://schemas.microsoft.com/office/drawing/2014/main" id="{A9CD8C7B-C404-4B6D-8E49-F3E6E3890E4E}"/>
                  </a:ext>
                </a:extLst>
              </p:cNvPr>
              <p:cNvGrpSpPr/>
              <p:nvPr/>
            </p:nvGrpSpPr>
            <p:grpSpPr>
              <a:xfrm>
                <a:off x="3588643" y="370686"/>
                <a:ext cx="5014714" cy="246221"/>
                <a:chOff x="4686300" y="405641"/>
                <a:chExt cx="5014714" cy="246221"/>
              </a:xfrm>
            </p:grpSpPr>
            <p:sp>
              <p:nvSpPr>
                <p:cNvPr id="255" name="文本框 254">
                  <a:extLst>
                    <a:ext uri="{FF2B5EF4-FFF2-40B4-BE49-F238E27FC236}">
                      <a16:creationId xmlns="" xmlns:a16="http://schemas.microsoft.com/office/drawing/2014/main" id="{A486D2FB-33C1-428B-856B-DF27846F5D0E}"/>
                    </a:ext>
                  </a:extLst>
                </p:cNvPr>
                <p:cNvSpPr txBox="1"/>
                <p:nvPr/>
              </p:nvSpPr>
              <p:spPr>
                <a:xfrm>
                  <a:off x="468630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课题背景</a:t>
                  </a:r>
                </a:p>
              </p:txBody>
            </p:sp>
            <p:sp>
              <p:nvSpPr>
                <p:cNvPr id="256" name="文本框 255">
                  <a:extLst>
                    <a:ext uri="{FF2B5EF4-FFF2-40B4-BE49-F238E27FC236}">
                      <a16:creationId xmlns="" xmlns:a16="http://schemas.microsoft.com/office/drawing/2014/main" id="{DD0E2627-B9A3-4246-ADC3-4EA2B12525ED}"/>
                    </a:ext>
                  </a:extLst>
                </p:cNvPr>
                <p:cNvSpPr txBox="1"/>
                <p:nvPr/>
              </p:nvSpPr>
              <p:spPr>
                <a:xfrm>
                  <a:off x="552413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课题概述</a:t>
                  </a:r>
                </a:p>
              </p:txBody>
            </p:sp>
            <p:sp>
              <p:nvSpPr>
                <p:cNvPr id="257" name="文本框 256">
                  <a:extLst>
                    <a:ext uri="{FF2B5EF4-FFF2-40B4-BE49-F238E27FC236}">
                      <a16:creationId xmlns="" xmlns:a16="http://schemas.microsoft.com/office/drawing/2014/main" id="{BFAD4744-8D0C-4E9B-8398-D7F65DE71437}"/>
                    </a:ext>
                  </a:extLst>
                </p:cNvPr>
                <p:cNvSpPr txBox="1"/>
                <p:nvPr/>
              </p:nvSpPr>
              <p:spPr>
                <a:xfrm>
                  <a:off x="636196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rgbClr val="4271ED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研究方法</a:t>
                  </a:r>
                </a:p>
              </p:txBody>
            </p:sp>
            <p:sp>
              <p:nvSpPr>
                <p:cNvPr id="258" name="文本框 257">
                  <a:extLst>
                    <a:ext uri="{FF2B5EF4-FFF2-40B4-BE49-F238E27FC236}">
                      <a16:creationId xmlns="" xmlns:a16="http://schemas.microsoft.com/office/drawing/2014/main" id="{CFC167F6-F6A5-4043-B5F1-CA71B756EEB5}"/>
                    </a:ext>
                  </a:extLst>
                </p:cNvPr>
                <p:cNvSpPr txBox="1"/>
                <p:nvPr/>
              </p:nvSpPr>
              <p:spPr>
                <a:xfrm>
                  <a:off x="719979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研究过程</a:t>
                  </a:r>
                </a:p>
              </p:txBody>
            </p:sp>
            <p:sp>
              <p:nvSpPr>
                <p:cNvPr id="259" name="文本框 258">
                  <a:extLst>
                    <a:ext uri="{FF2B5EF4-FFF2-40B4-BE49-F238E27FC236}">
                      <a16:creationId xmlns="" xmlns:a16="http://schemas.microsoft.com/office/drawing/2014/main" id="{4634EF53-D9A7-45C6-AE4D-931C94A0B041}"/>
                    </a:ext>
                  </a:extLst>
                </p:cNvPr>
                <p:cNvSpPr txBox="1"/>
                <p:nvPr/>
              </p:nvSpPr>
              <p:spPr>
                <a:xfrm>
                  <a:off x="803762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结论分析</a:t>
                  </a:r>
                </a:p>
              </p:txBody>
            </p:sp>
            <p:sp>
              <p:nvSpPr>
                <p:cNvPr id="260" name="文本框 259">
                  <a:extLst>
                    <a:ext uri="{FF2B5EF4-FFF2-40B4-BE49-F238E27FC236}">
                      <a16:creationId xmlns="" xmlns:a16="http://schemas.microsoft.com/office/drawing/2014/main" id="{2C35F653-41B0-4ACF-AF71-C6A92E551BD2}"/>
                    </a:ext>
                  </a:extLst>
                </p:cNvPr>
                <p:cNvSpPr txBox="1"/>
                <p:nvPr/>
              </p:nvSpPr>
              <p:spPr>
                <a:xfrm>
                  <a:off x="887545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未来规划</a:t>
                  </a:r>
                </a:p>
              </p:txBody>
            </p:sp>
            <p:cxnSp>
              <p:nvCxnSpPr>
                <p:cNvPr id="261" name="直接连接符 260">
                  <a:extLst>
                    <a:ext uri="{FF2B5EF4-FFF2-40B4-BE49-F238E27FC236}">
                      <a16:creationId xmlns="" xmlns:a16="http://schemas.microsoft.com/office/drawing/2014/main" id="{F47EF8A5-AEDC-4479-B7CA-C40B6180013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1799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62" name="直接连接符 261">
                  <a:extLst>
                    <a:ext uri="{FF2B5EF4-FFF2-40B4-BE49-F238E27FC236}">
                      <a16:creationId xmlns="" xmlns:a16="http://schemas.microsoft.com/office/drawing/2014/main" id="{6286F7D6-EF74-47C6-B73B-45CC8385717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35582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2" name="直接连接符 271">
                  <a:extLst>
                    <a:ext uri="{FF2B5EF4-FFF2-40B4-BE49-F238E27FC236}">
                      <a16:creationId xmlns="" xmlns:a16="http://schemas.microsoft.com/office/drawing/2014/main" id="{ED8E7AE0-FAAD-436B-8623-A4832597ED0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19365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2" name="直接连接符 281">
                  <a:extLst>
                    <a:ext uri="{FF2B5EF4-FFF2-40B4-BE49-F238E27FC236}">
                      <a16:creationId xmlns="" xmlns:a16="http://schemas.microsoft.com/office/drawing/2014/main" id="{38CC6D55-0205-4751-82D2-02C47B7AF37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03148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83" name="直接连接符 282">
                  <a:extLst>
                    <a:ext uri="{FF2B5EF4-FFF2-40B4-BE49-F238E27FC236}">
                      <a16:creationId xmlns="" xmlns:a16="http://schemas.microsoft.com/office/drawing/2014/main" id="{66B5DD60-3447-4C88-B567-081953BE473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6931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47" name="矩形: 圆角 246">
                <a:extLst>
                  <a:ext uri="{FF2B5EF4-FFF2-40B4-BE49-F238E27FC236}">
                    <a16:creationId xmlns="" xmlns:a16="http://schemas.microsoft.com/office/drawing/2014/main" id="{0169AD99-61C8-4DC2-9903-D42D783DA935}"/>
                  </a:ext>
                </a:extLst>
              </p:cNvPr>
              <p:cNvSpPr/>
              <p:nvPr/>
            </p:nvSpPr>
            <p:spPr>
              <a:xfrm rot="5400000">
                <a:off x="5661576" y="484754"/>
                <a:ext cx="31018" cy="474693"/>
              </a:xfrm>
              <a:prstGeom prst="roundRect">
                <a:avLst>
                  <a:gd name="adj" fmla="val 50000"/>
                </a:avLst>
              </a:prstGeom>
              <a:solidFill>
                <a:srgbClr val="4271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92971004-5C6B-47B3-BF2B-7BD09F326736}"/>
              </a:ext>
            </a:extLst>
          </p:cNvPr>
          <p:cNvGrpSpPr/>
          <p:nvPr/>
        </p:nvGrpSpPr>
        <p:grpSpPr>
          <a:xfrm>
            <a:off x="621198" y="1431877"/>
            <a:ext cx="10949604" cy="5019857"/>
            <a:chOff x="433413" y="1431877"/>
            <a:chExt cx="10949604" cy="5019857"/>
          </a:xfrm>
        </p:grpSpPr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4740FE7C-46E5-41FF-A400-558B79A74AF6}"/>
                </a:ext>
              </a:extLst>
            </p:cNvPr>
            <p:cNvGrpSpPr/>
            <p:nvPr/>
          </p:nvGrpSpPr>
          <p:grpSpPr>
            <a:xfrm>
              <a:off x="6420379" y="2129391"/>
              <a:ext cx="3989779" cy="733223"/>
              <a:chOff x="6420379" y="2129391"/>
              <a:chExt cx="3989779" cy="733223"/>
            </a:xfrm>
          </p:grpSpPr>
          <p:sp>
            <p:nvSpPr>
              <p:cNvPr id="4" name="任意多边形: 形状 3">
                <a:extLst>
                  <a:ext uri="{FF2B5EF4-FFF2-40B4-BE49-F238E27FC236}">
                    <a16:creationId xmlns="" xmlns:a16="http://schemas.microsoft.com/office/drawing/2014/main" id="{B36B49FE-BD51-487F-A2AF-1ACAAD36162C}"/>
                  </a:ext>
                </a:extLst>
              </p:cNvPr>
              <p:cNvSpPr/>
              <p:nvPr/>
            </p:nvSpPr>
            <p:spPr>
              <a:xfrm>
                <a:off x="9160499" y="2129391"/>
                <a:ext cx="1249659" cy="733223"/>
              </a:xfrm>
              <a:custGeom>
                <a:avLst/>
                <a:gdLst>
                  <a:gd name="connsiteX0" fmla="*/ 0 w 4124960"/>
                  <a:gd name="connsiteY0" fmla="*/ 568960 h 1016000"/>
                  <a:gd name="connsiteX1" fmla="*/ 20320 w 4124960"/>
                  <a:gd name="connsiteY1" fmla="*/ 0 h 1016000"/>
                  <a:gd name="connsiteX2" fmla="*/ 4114800 w 4124960"/>
                  <a:gd name="connsiteY2" fmla="*/ 50800 h 1016000"/>
                  <a:gd name="connsiteX3" fmla="*/ 4124960 w 4124960"/>
                  <a:gd name="connsiteY3" fmla="*/ 1016000 h 1016000"/>
                  <a:gd name="connsiteX0" fmla="*/ 0 w 4124960"/>
                  <a:gd name="connsiteY0" fmla="*/ 568960 h 1016000"/>
                  <a:gd name="connsiteX1" fmla="*/ 20320 w 4124960"/>
                  <a:gd name="connsiteY1" fmla="*/ 0 h 1016000"/>
                  <a:gd name="connsiteX2" fmla="*/ 4124960 w 4124960"/>
                  <a:gd name="connsiteY2" fmla="*/ 35560 h 1016000"/>
                  <a:gd name="connsiteX3" fmla="*/ 4124960 w 4124960"/>
                  <a:gd name="connsiteY3" fmla="*/ 1016000 h 1016000"/>
                  <a:gd name="connsiteX0" fmla="*/ 0 w 4124960"/>
                  <a:gd name="connsiteY0" fmla="*/ 568960 h 1016000"/>
                  <a:gd name="connsiteX1" fmla="*/ 20320 w 4124960"/>
                  <a:gd name="connsiteY1" fmla="*/ 0 h 1016000"/>
                  <a:gd name="connsiteX2" fmla="*/ 4124960 w 4124960"/>
                  <a:gd name="connsiteY2" fmla="*/ 8890 h 1016000"/>
                  <a:gd name="connsiteX3" fmla="*/ 4124960 w 4124960"/>
                  <a:gd name="connsiteY3" fmla="*/ 1016000 h 1016000"/>
                  <a:gd name="connsiteX0" fmla="*/ 0 w 4124960"/>
                  <a:gd name="connsiteY0" fmla="*/ 568960 h 1016000"/>
                  <a:gd name="connsiteX1" fmla="*/ 20320 w 4124960"/>
                  <a:gd name="connsiteY1" fmla="*/ 0 h 1016000"/>
                  <a:gd name="connsiteX2" fmla="*/ 4124960 w 4124960"/>
                  <a:gd name="connsiteY2" fmla="*/ 1270 h 1016000"/>
                  <a:gd name="connsiteX3" fmla="*/ 4124960 w 4124960"/>
                  <a:gd name="connsiteY3" fmla="*/ 1016000 h 1016000"/>
                  <a:gd name="connsiteX0" fmla="*/ 13970 w 4104640"/>
                  <a:gd name="connsiteY0" fmla="*/ 591820 h 1016000"/>
                  <a:gd name="connsiteX1" fmla="*/ 0 w 4104640"/>
                  <a:gd name="connsiteY1" fmla="*/ 0 h 1016000"/>
                  <a:gd name="connsiteX2" fmla="*/ 4104640 w 4104640"/>
                  <a:gd name="connsiteY2" fmla="*/ 1270 h 1016000"/>
                  <a:gd name="connsiteX3" fmla="*/ 4104640 w 4104640"/>
                  <a:gd name="connsiteY3" fmla="*/ 1016000 h 1016000"/>
                  <a:gd name="connsiteX0" fmla="*/ 0 w 4113530"/>
                  <a:gd name="connsiteY0" fmla="*/ 588010 h 1016000"/>
                  <a:gd name="connsiteX1" fmla="*/ 8890 w 4113530"/>
                  <a:gd name="connsiteY1" fmla="*/ 0 h 1016000"/>
                  <a:gd name="connsiteX2" fmla="*/ 4113530 w 4113530"/>
                  <a:gd name="connsiteY2" fmla="*/ 1270 h 1016000"/>
                  <a:gd name="connsiteX3" fmla="*/ 4113530 w 4113530"/>
                  <a:gd name="connsiteY3" fmla="*/ 1016000 h 1016000"/>
                  <a:gd name="connsiteX0" fmla="*/ 0 w 4104640"/>
                  <a:gd name="connsiteY0" fmla="*/ 0 h 1016000"/>
                  <a:gd name="connsiteX1" fmla="*/ 4104640 w 4104640"/>
                  <a:gd name="connsiteY1" fmla="*/ 1270 h 1016000"/>
                  <a:gd name="connsiteX2" fmla="*/ 4104640 w 4104640"/>
                  <a:gd name="connsiteY2" fmla="*/ 1016000 h 1016000"/>
                  <a:gd name="connsiteX0" fmla="*/ 0 w 2317625"/>
                  <a:gd name="connsiteY0" fmla="*/ 0 h 1021080"/>
                  <a:gd name="connsiteX1" fmla="*/ 2317625 w 2317625"/>
                  <a:gd name="connsiteY1" fmla="*/ 6350 h 1021080"/>
                  <a:gd name="connsiteX2" fmla="*/ 2317625 w 2317625"/>
                  <a:gd name="connsiteY2" fmla="*/ 1021080 h 1021080"/>
                  <a:gd name="connsiteX0" fmla="*/ 0 w 1312429"/>
                  <a:gd name="connsiteY0" fmla="*/ 0 h 1021080"/>
                  <a:gd name="connsiteX1" fmla="*/ 1312429 w 1312429"/>
                  <a:gd name="connsiteY1" fmla="*/ 6350 h 1021080"/>
                  <a:gd name="connsiteX2" fmla="*/ 1312429 w 1312429"/>
                  <a:gd name="connsiteY2" fmla="*/ 1021080 h 1021080"/>
                  <a:gd name="connsiteX0" fmla="*/ 0 w 1279118"/>
                  <a:gd name="connsiteY0" fmla="*/ 0 h 1019175"/>
                  <a:gd name="connsiteX1" fmla="*/ 1279118 w 1279118"/>
                  <a:gd name="connsiteY1" fmla="*/ 4445 h 1019175"/>
                  <a:gd name="connsiteX2" fmla="*/ 1279118 w 1279118"/>
                  <a:gd name="connsiteY2" fmla="*/ 1019175 h 1019175"/>
                  <a:gd name="connsiteX0" fmla="*/ 0 w 1290875"/>
                  <a:gd name="connsiteY0" fmla="*/ 0 h 1019175"/>
                  <a:gd name="connsiteX1" fmla="*/ 1290875 w 1290875"/>
                  <a:gd name="connsiteY1" fmla="*/ 4445 h 1019175"/>
                  <a:gd name="connsiteX2" fmla="*/ 1290875 w 1290875"/>
                  <a:gd name="connsiteY2" fmla="*/ 1019175 h 1019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90875" h="1019175">
                    <a:moveTo>
                      <a:pt x="0" y="0"/>
                    </a:moveTo>
                    <a:lnTo>
                      <a:pt x="1290875" y="4445"/>
                    </a:lnTo>
                    <a:lnTo>
                      <a:pt x="1290875" y="1019175"/>
                    </a:lnTo>
                  </a:path>
                </a:pathLst>
              </a:custGeom>
              <a:noFill/>
              <a:ln w="12700">
                <a:solidFill>
                  <a:srgbClr val="4271ED"/>
                </a:solidFill>
                <a:prstDash val="dash"/>
                <a:tailEnd type="stealth" w="sm" len="sm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" name="任意多边形: 形状 4">
                <a:extLst>
                  <a:ext uri="{FF2B5EF4-FFF2-40B4-BE49-F238E27FC236}">
                    <a16:creationId xmlns="" xmlns:a16="http://schemas.microsoft.com/office/drawing/2014/main" id="{F0FA9B9B-D1D1-4085-993E-C54E0A845179}"/>
                  </a:ext>
                </a:extLst>
              </p:cNvPr>
              <p:cNvSpPr/>
              <p:nvPr/>
            </p:nvSpPr>
            <p:spPr>
              <a:xfrm flipH="1">
                <a:off x="6420379" y="2129391"/>
                <a:ext cx="1708941" cy="494422"/>
              </a:xfrm>
              <a:custGeom>
                <a:avLst/>
                <a:gdLst>
                  <a:gd name="connsiteX0" fmla="*/ 0 w 4124960"/>
                  <a:gd name="connsiteY0" fmla="*/ 568960 h 1016000"/>
                  <a:gd name="connsiteX1" fmla="*/ 20320 w 4124960"/>
                  <a:gd name="connsiteY1" fmla="*/ 0 h 1016000"/>
                  <a:gd name="connsiteX2" fmla="*/ 4114800 w 4124960"/>
                  <a:gd name="connsiteY2" fmla="*/ 50800 h 1016000"/>
                  <a:gd name="connsiteX3" fmla="*/ 4124960 w 4124960"/>
                  <a:gd name="connsiteY3" fmla="*/ 1016000 h 1016000"/>
                  <a:gd name="connsiteX0" fmla="*/ 0 w 4124960"/>
                  <a:gd name="connsiteY0" fmla="*/ 568960 h 1016000"/>
                  <a:gd name="connsiteX1" fmla="*/ 20320 w 4124960"/>
                  <a:gd name="connsiteY1" fmla="*/ 0 h 1016000"/>
                  <a:gd name="connsiteX2" fmla="*/ 4124960 w 4124960"/>
                  <a:gd name="connsiteY2" fmla="*/ 35560 h 1016000"/>
                  <a:gd name="connsiteX3" fmla="*/ 4124960 w 4124960"/>
                  <a:gd name="connsiteY3" fmla="*/ 1016000 h 1016000"/>
                  <a:gd name="connsiteX0" fmla="*/ 0 w 4124960"/>
                  <a:gd name="connsiteY0" fmla="*/ 568960 h 1016000"/>
                  <a:gd name="connsiteX1" fmla="*/ 20320 w 4124960"/>
                  <a:gd name="connsiteY1" fmla="*/ 0 h 1016000"/>
                  <a:gd name="connsiteX2" fmla="*/ 4124960 w 4124960"/>
                  <a:gd name="connsiteY2" fmla="*/ 8890 h 1016000"/>
                  <a:gd name="connsiteX3" fmla="*/ 4124960 w 4124960"/>
                  <a:gd name="connsiteY3" fmla="*/ 1016000 h 1016000"/>
                  <a:gd name="connsiteX0" fmla="*/ 0 w 4124960"/>
                  <a:gd name="connsiteY0" fmla="*/ 568960 h 1016000"/>
                  <a:gd name="connsiteX1" fmla="*/ 20320 w 4124960"/>
                  <a:gd name="connsiteY1" fmla="*/ 0 h 1016000"/>
                  <a:gd name="connsiteX2" fmla="*/ 4124960 w 4124960"/>
                  <a:gd name="connsiteY2" fmla="*/ 1270 h 1016000"/>
                  <a:gd name="connsiteX3" fmla="*/ 4124960 w 4124960"/>
                  <a:gd name="connsiteY3" fmla="*/ 1016000 h 1016000"/>
                  <a:gd name="connsiteX0" fmla="*/ 13970 w 4104640"/>
                  <a:gd name="connsiteY0" fmla="*/ 591820 h 1016000"/>
                  <a:gd name="connsiteX1" fmla="*/ 0 w 4104640"/>
                  <a:gd name="connsiteY1" fmla="*/ 0 h 1016000"/>
                  <a:gd name="connsiteX2" fmla="*/ 4104640 w 4104640"/>
                  <a:gd name="connsiteY2" fmla="*/ 1270 h 1016000"/>
                  <a:gd name="connsiteX3" fmla="*/ 4104640 w 4104640"/>
                  <a:gd name="connsiteY3" fmla="*/ 1016000 h 1016000"/>
                  <a:gd name="connsiteX0" fmla="*/ 0 w 4113530"/>
                  <a:gd name="connsiteY0" fmla="*/ 588010 h 1016000"/>
                  <a:gd name="connsiteX1" fmla="*/ 8890 w 4113530"/>
                  <a:gd name="connsiteY1" fmla="*/ 0 h 1016000"/>
                  <a:gd name="connsiteX2" fmla="*/ 4113530 w 4113530"/>
                  <a:gd name="connsiteY2" fmla="*/ 1270 h 1016000"/>
                  <a:gd name="connsiteX3" fmla="*/ 4113530 w 4113530"/>
                  <a:gd name="connsiteY3" fmla="*/ 1016000 h 1016000"/>
                  <a:gd name="connsiteX0" fmla="*/ 0 w 4104640"/>
                  <a:gd name="connsiteY0" fmla="*/ 0 h 1016000"/>
                  <a:gd name="connsiteX1" fmla="*/ 4104640 w 4104640"/>
                  <a:gd name="connsiteY1" fmla="*/ 1270 h 1016000"/>
                  <a:gd name="connsiteX2" fmla="*/ 4104640 w 4104640"/>
                  <a:gd name="connsiteY2" fmla="*/ 1016000 h 1016000"/>
                  <a:gd name="connsiteX0" fmla="*/ 0 w 2317625"/>
                  <a:gd name="connsiteY0" fmla="*/ 0 h 1021080"/>
                  <a:gd name="connsiteX1" fmla="*/ 2317625 w 2317625"/>
                  <a:gd name="connsiteY1" fmla="*/ 6350 h 1021080"/>
                  <a:gd name="connsiteX2" fmla="*/ 2317625 w 2317625"/>
                  <a:gd name="connsiteY2" fmla="*/ 1021080 h 1021080"/>
                  <a:gd name="connsiteX0" fmla="*/ 0 w 1312429"/>
                  <a:gd name="connsiteY0" fmla="*/ 0 h 1021080"/>
                  <a:gd name="connsiteX1" fmla="*/ 1312429 w 1312429"/>
                  <a:gd name="connsiteY1" fmla="*/ 6350 h 1021080"/>
                  <a:gd name="connsiteX2" fmla="*/ 1312429 w 1312429"/>
                  <a:gd name="connsiteY2" fmla="*/ 1021080 h 1021080"/>
                  <a:gd name="connsiteX0" fmla="*/ 0 w 1817966"/>
                  <a:gd name="connsiteY0" fmla="*/ 0 h 1021080"/>
                  <a:gd name="connsiteX1" fmla="*/ 1817966 w 1817966"/>
                  <a:gd name="connsiteY1" fmla="*/ 6350 h 1021080"/>
                  <a:gd name="connsiteX2" fmla="*/ 1817966 w 1817966"/>
                  <a:gd name="connsiteY2" fmla="*/ 1021080 h 1021080"/>
                  <a:gd name="connsiteX0" fmla="*/ 0 w 1794453"/>
                  <a:gd name="connsiteY0" fmla="*/ 0 h 1021080"/>
                  <a:gd name="connsiteX1" fmla="*/ 1794453 w 1794453"/>
                  <a:gd name="connsiteY1" fmla="*/ 6350 h 1021080"/>
                  <a:gd name="connsiteX2" fmla="*/ 1794453 w 1794453"/>
                  <a:gd name="connsiteY2" fmla="*/ 1021080 h 1021080"/>
                  <a:gd name="connsiteX0" fmla="*/ 0 w 1788575"/>
                  <a:gd name="connsiteY0" fmla="*/ 0 h 1021080"/>
                  <a:gd name="connsiteX1" fmla="*/ 1788575 w 1788575"/>
                  <a:gd name="connsiteY1" fmla="*/ 6350 h 1021080"/>
                  <a:gd name="connsiteX2" fmla="*/ 1788575 w 1788575"/>
                  <a:gd name="connsiteY2" fmla="*/ 1021080 h 1021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88575" h="1021080">
                    <a:moveTo>
                      <a:pt x="0" y="0"/>
                    </a:moveTo>
                    <a:lnTo>
                      <a:pt x="1788575" y="6350"/>
                    </a:lnTo>
                    <a:lnTo>
                      <a:pt x="1788575" y="1021080"/>
                    </a:lnTo>
                  </a:path>
                </a:pathLst>
              </a:custGeom>
              <a:noFill/>
              <a:ln w="12700">
                <a:solidFill>
                  <a:srgbClr val="4271ED"/>
                </a:solidFill>
                <a:prstDash val="dash"/>
                <a:headEnd type="stealth" w="sm" len="sm"/>
                <a:tailEnd type="non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2" name="组合 361">
              <a:extLst>
                <a:ext uri="{FF2B5EF4-FFF2-40B4-BE49-F238E27FC236}">
                  <a16:creationId xmlns="" xmlns:a16="http://schemas.microsoft.com/office/drawing/2014/main" id="{10A3AFEB-CF2A-458F-B153-668E86761A7A}"/>
                </a:ext>
              </a:extLst>
            </p:cNvPr>
            <p:cNvGrpSpPr/>
            <p:nvPr/>
          </p:nvGrpSpPr>
          <p:grpSpPr>
            <a:xfrm>
              <a:off x="433413" y="1795801"/>
              <a:ext cx="2854854" cy="3944775"/>
              <a:chOff x="808984" y="2263846"/>
              <a:chExt cx="2521409" cy="3484028"/>
            </a:xfrm>
          </p:grpSpPr>
          <p:sp>
            <p:nvSpPr>
              <p:cNvPr id="15" name="矩形: 圆角 14">
                <a:extLst>
                  <a:ext uri="{FF2B5EF4-FFF2-40B4-BE49-F238E27FC236}">
                    <a16:creationId xmlns="" xmlns:a16="http://schemas.microsoft.com/office/drawing/2014/main" id="{B6708D66-DF23-4FED-9A0D-B9D02898E2E0}"/>
                  </a:ext>
                </a:extLst>
              </p:cNvPr>
              <p:cNvSpPr/>
              <p:nvPr/>
            </p:nvSpPr>
            <p:spPr>
              <a:xfrm>
                <a:off x="808984" y="2263846"/>
                <a:ext cx="2521409" cy="3484028"/>
              </a:xfrm>
              <a:prstGeom prst="roundRect">
                <a:avLst>
                  <a:gd name="adj" fmla="val 4689"/>
                </a:avLst>
              </a:prstGeom>
              <a:solidFill>
                <a:srgbClr val="4271ED">
                  <a:alpha val="5000"/>
                </a:srgbClr>
              </a:solidFill>
              <a:ln w="9525">
                <a:solidFill>
                  <a:srgbClr val="4271ED"/>
                </a:solidFill>
                <a:prstDash val="sys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 dirty="0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81" name="组合 280">
                <a:extLst>
                  <a:ext uri="{FF2B5EF4-FFF2-40B4-BE49-F238E27FC236}">
                    <a16:creationId xmlns="" xmlns:a16="http://schemas.microsoft.com/office/drawing/2014/main" id="{33A469CF-E3D7-4CE7-93E8-12D80AC38E06}"/>
                  </a:ext>
                </a:extLst>
              </p:cNvPr>
              <p:cNvGrpSpPr/>
              <p:nvPr/>
            </p:nvGrpSpPr>
            <p:grpSpPr>
              <a:xfrm>
                <a:off x="1126380" y="2694190"/>
                <a:ext cx="1886616" cy="2623340"/>
                <a:chOff x="806105" y="2694190"/>
                <a:chExt cx="1886616" cy="2623340"/>
              </a:xfrm>
            </p:grpSpPr>
            <p:sp>
              <p:nvSpPr>
                <p:cNvPr id="47" name="矩形: 圆角 46">
                  <a:extLst>
                    <a:ext uri="{FF2B5EF4-FFF2-40B4-BE49-F238E27FC236}">
                      <a16:creationId xmlns="" xmlns:a16="http://schemas.microsoft.com/office/drawing/2014/main" id="{75CC96DD-FF10-4A4D-BA5B-68E9D6960635}"/>
                    </a:ext>
                  </a:extLst>
                </p:cNvPr>
                <p:cNvSpPr/>
                <p:nvPr/>
              </p:nvSpPr>
              <p:spPr>
                <a:xfrm>
                  <a:off x="809266" y="2694190"/>
                  <a:ext cx="1883455" cy="45852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2000" dirty="0"/>
                </a:p>
              </p:txBody>
            </p:sp>
            <p:sp>
              <p:nvSpPr>
                <p:cNvPr id="48" name="椭圆 47">
                  <a:extLst>
                    <a:ext uri="{FF2B5EF4-FFF2-40B4-BE49-F238E27FC236}">
                      <a16:creationId xmlns="" xmlns:a16="http://schemas.microsoft.com/office/drawing/2014/main" id="{CAD23F37-8619-430A-97BC-CA39CFB66D1D}"/>
                    </a:ext>
                  </a:extLst>
                </p:cNvPr>
                <p:cNvSpPr/>
                <p:nvPr/>
              </p:nvSpPr>
              <p:spPr>
                <a:xfrm>
                  <a:off x="806105" y="2694217"/>
                  <a:ext cx="458471" cy="458471"/>
                </a:xfrm>
                <a:prstGeom prst="ellipse">
                  <a:avLst/>
                </a:prstGeom>
                <a:gradFill>
                  <a:gsLst>
                    <a:gs pos="0">
                      <a:srgbClr val="1858D6"/>
                    </a:gs>
                    <a:gs pos="100000">
                      <a:srgbClr val="4271ED"/>
                    </a:gs>
                  </a:gsLst>
                  <a:lin ang="0" scaled="0"/>
                </a:gradFill>
                <a:ln>
                  <a:noFill/>
                </a:ln>
                <a:effectLst>
                  <a:outerShdw blurRad="177800" algn="ctr" rotWithShape="0">
                    <a:schemeClr val="bg1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/>
                </a:p>
              </p:txBody>
            </p:sp>
            <p:sp>
              <p:nvSpPr>
                <p:cNvPr id="114" name="矩形: 圆角 113">
                  <a:extLst>
                    <a:ext uri="{FF2B5EF4-FFF2-40B4-BE49-F238E27FC236}">
                      <a16:creationId xmlns="" xmlns:a16="http://schemas.microsoft.com/office/drawing/2014/main" id="{B74DAB02-0BFA-4D42-AC51-F662F3EEA0D2}"/>
                    </a:ext>
                  </a:extLst>
                </p:cNvPr>
                <p:cNvSpPr/>
                <p:nvPr/>
              </p:nvSpPr>
              <p:spPr>
                <a:xfrm>
                  <a:off x="809266" y="3415795"/>
                  <a:ext cx="1883455" cy="45852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2000" dirty="0"/>
                </a:p>
              </p:txBody>
            </p:sp>
            <p:sp>
              <p:nvSpPr>
                <p:cNvPr id="115" name="椭圆 114">
                  <a:extLst>
                    <a:ext uri="{FF2B5EF4-FFF2-40B4-BE49-F238E27FC236}">
                      <a16:creationId xmlns="" xmlns:a16="http://schemas.microsoft.com/office/drawing/2014/main" id="{7CDE127C-5ECA-4731-A949-9266EE8FF2B8}"/>
                    </a:ext>
                  </a:extLst>
                </p:cNvPr>
                <p:cNvSpPr/>
                <p:nvPr/>
              </p:nvSpPr>
              <p:spPr>
                <a:xfrm>
                  <a:off x="806105" y="3415822"/>
                  <a:ext cx="458471" cy="458471"/>
                </a:xfrm>
                <a:prstGeom prst="ellipse">
                  <a:avLst/>
                </a:prstGeom>
                <a:gradFill>
                  <a:gsLst>
                    <a:gs pos="0">
                      <a:srgbClr val="1858D6"/>
                    </a:gs>
                    <a:gs pos="100000">
                      <a:srgbClr val="4271ED"/>
                    </a:gs>
                  </a:gsLst>
                  <a:lin ang="0" scaled="0"/>
                </a:gradFill>
                <a:ln>
                  <a:noFill/>
                </a:ln>
                <a:effectLst>
                  <a:outerShdw blurRad="177800" algn="ctr" rotWithShape="0">
                    <a:schemeClr val="bg1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/>
                </a:p>
              </p:txBody>
            </p:sp>
            <p:sp>
              <p:nvSpPr>
                <p:cNvPr id="117" name="矩形: 圆角 116">
                  <a:extLst>
                    <a:ext uri="{FF2B5EF4-FFF2-40B4-BE49-F238E27FC236}">
                      <a16:creationId xmlns="" xmlns:a16="http://schemas.microsoft.com/office/drawing/2014/main" id="{C021DDA3-29C6-4D88-891D-C0181AF0F611}"/>
                    </a:ext>
                  </a:extLst>
                </p:cNvPr>
                <p:cNvSpPr/>
                <p:nvPr/>
              </p:nvSpPr>
              <p:spPr>
                <a:xfrm>
                  <a:off x="809266" y="4137400"/>
                  <a:ext cx="1883455" cy="45852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2000" dirty="0"/>
                </a:p>
              </p:txBody>
            </p:sp>
            <p:sp>
              <p:nvSpPr>
                <p:cNvPr id="118" name="椭圆 117">
                  <a:extLst>
                    <a:ext uri="{FF2B5EF4-FFF2-40B4-BE49-F238E27FC236}">
                      <a16:creationId xmlns="" xmlns:a16="http://schemas.microsoft.com/office/drawing/2014/main" id="{E0E2F72C-96FA-43C4-9C06-B947582FCA87}"/>
                    </a:ext>
                  </a:extLst>
                </p:cNvPr>
                <p:cNvSpPr/>
                <p:nvPr/>
              </p:nvSpPr>
              <p:spPr>
                <a:xfrm>
                  <a:off x="806105" y="4137427"/>
                  <a:ext cx="458471" cy="458471"/>
                </a:xfrm>
                <a:prstGeom prst="ellipse">
                  <a:avLst/>
                </a:prstGeom>
                <a:gradFill>
                  <a:gsLst>
                    <a:gs pos="0">
                      <a:srgbClr val="1858D6"/>
                    </a:gs>
                    <a:gs pos="100000">
                      <a:srgbClr val="4271ED"/>
                    </a:gs>
                  </a:gsLst>
                  <a:lin ang="0" scaled="0"/>
                </a:gradFill>
                <a:ln>
                  <a:noFill/>
                </a:ln>
                <a:effectLst>
                  <a:outerShdw blurRad="177800" algn="ctr" rotWithShape="0">
                    <a:schemeClr val="bg1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/>
                </a:p>
              </p:txBody>
            </p:sp>
            <p:sp>
              <p:nvSpPr>
                <p:cNvPr id="120" name="矩形: 圆角 119">
                  <a:extLst>
                    <a:ext uri="{FF2B5EF4-FFF2-40B4-BE49-F238E27FC236}">
                      <a16:creationId xmlns="" xmlns:a16="http://schemas.microsoft.com/office/drawing/2014/main" id="{05F993BC-F3A8-43FC-9F78-5DB38C9911F7}"/>
                    </a:ext>
                  </a:extLst>
                </p:cNvPr>
                <p:cNvSpPr/>
                <p:nvPr/>
              </p:nvSpPr>
              <p:spPr>
                <a:xfrm>
                  <a:off x="809266" y="4859006"/>
                  <a:ext cx="1883455" cy="45852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endParaRPr lang="zh-CN" altLang="en-US" sz="2000" dirty="0"/>
                </a:p>
              </p:txBody>
            </p:sp>
            <p:sp>
              <p:nvSpPr>
                <p:cNvPr id="121" name="椭圆 120">
                  <a:extLst>
                    <a:ext uri="{FF2B5EF4-FFF2-40B4-BE49-F238E27FC236}">
                      <a16:creationId xmlns="" xmlns:a16="http://schemas.microsoft.com/office/drawing/2014/main" id="{98FD4BF3-7950-40D3-9DEB-EF695A0BED8F}"/>
                    </a:ext>
                  </a:extLst>
                </p:cNvPr>
                <p:cNvSpPr/>
                <p:nvPr/>
              </p:nvSpPr>
              <p:spPr>
                <a:xfrm>
                  <a:off x="806105" y="4859033"/>
                  <a:ext cx="458471" cy="458471"/>
                </a:xfrm>
                <a:prstGeom prst="ellipse">
                  <a:avLst/>
                </a:prstGeom>
                <a:gradFill>
                  <a:gsLst>
                    <a:gs pos="0">
                      <a:srgbClr val="1858D6"/>
                    </a:gs>
                    <a:gs pos="100000">
                      <a:srgbClr val="4271ED"/>
                    </a:gs>
                  </a:gsLst>
                  <a:lin ang="0" scaled="0"/>
                </a:gradFill>
                <a:ln>
                  <a:noFill/>
                </a:ln>
                <a:effectLst>
                  <a:outerShdw blurRad="177800" algn="ctr" rotWithShape="0">
                    <a:schemeClr val="bg1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/>
                </a:p>
              </p:txBody>
            </p:sp>
            <p:sp>
              <p:nvSpPr>
                <p:cNvPr id="124" name="文本框 123">
                  <a:extLst>
                    <a:ext uri="{FF2B5EF4-FFF2-40B4-BE49-F238E27FC236}">
                      <a16:creationId xmlns="" xmlns:a16="http://schemas.microsoft.com/office/drawing/2014/main" id="{FA6BEF61-56E9-4804-BDB4-451C2A82F8BF}"/>
                    </a:ext>
                  </a:extLst>
                </p:cNvPr>
                <p:cNvSpPr txBox="1"/>
                <p:nvPr/>
              </p:nvSpPr>
              <p:spPr>
                <a:xfrm>
                  <a:off x="1279495" y="2913465"/>
                  <a:ext cx="1298321" cy="17668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en-US" altLang="zh-CN" sz="700" dirty="0">
                      <a:solidFill>
                        <a:schemeClr val="bg1">
                          <a:alpha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Please enter a headline here</a:t>
                  </a:r>
                  <a:endParaRPr lang="zh-CN" altLang="en-US" sz="700" dirty="0">
                    <a:solidFill>
                      <a:schemeClr val="bg1">
                        <a:alpha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125" name="文本框 124">
                  <a:extLst>
                    <a:ext uri="{FF2B5EF4-FFF2-40B4-BE49-F238E27FC236}">
                      <a16:creationId xmlns="" xmlns:a16="http://schemas.microsoft.com/office/drawing/2014/main" id="{48DDC3CF-FEF7-4F9D-B6DB-7E98E44EEAF1}"/>
                    </a:ext>
                  </a:extLst>
                </p:cNvPr>
                <p:cNvSpPr txBox="1"/>
                <p:nvPr/>
              </p:nvSpPr>
              <p:spPr>
                <a:xfrm>
                  <a:off x="1264576" y="2748774"/>
                  <a:ext cx="1313240" cy="24464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200" dirty="0">
                      <a:solidFill>
                        <a:schemeClr val="bg1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请在此输入小标题</a:t>
                  </a:r>
                </a:p>
              </p:txBody>
            </p:sp>
            <p:sp>
              <p:nvSpPr>
                <p:cNvPr id="130" name="文本框 129">
                  <a:extLst>
                    <a:ext uri="{FF2B5EF4-FFF2-40B4-BE49-F238E27FC236}">
                      <a16:creationId xmlns="" xmlns:a16="http://schemas.microsoft.com/office/drawing/2014/main" id="{6F6E28D1-BE16-49A8-B99F-83764C84141C}"/>
                    </a:ext>
                  </a:extLst>
                </p:cNvPr>
                <p:cNvSpPr txBox="1"/>
                <p:nvPr/>
              </p:nvSpPr>
              <p:spPr>
                <a:xfrm>
                  <a:off x="1279495" y="3635069"/>
                  <a:ext cx="1298321" cy="17668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en-US" altLang="zh-CN" sz="700" dirty="0">
                      <a:solidFill>
                        <a:schemeClr val="bg1">
                          <a:alpha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Please enter a headline here</a:t>
                  </a:r>
                  <a:endParaRPr lang="zh-CN" altLang="en-US" sz="700" dirty="0">
                    <a:solidFill>
                      <a:schemeClr val="bg1">
                        <a:alpha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131" name="文本框 130">
                  <a:extLst>
                    <a:ext uri="{FF2B5EF4-FFF2-40B4-BE49-F238E27FC236}">
                      <a16:creationId xmlns="" xmlns:a16="http://schemas.microsoft.com/office/drawing/2014/main" id="{4BEEB46B-36F6-4376-8052-D31F8735AC12}"/>
                    </a:ext>
                  </a:extLst>
                </p:cNvPr>
                <p:cNvSpPr txBox="1"/>
                <p:nvPr/>
              </p:nvSpPr>
              <p:spPr>
                <a:xfrm>
                  <a:off x="1264576" y="3470378"/>
                  <a:ext cx="1313240" cy="24464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200" dirty="0">
                      <a:solidFill>
                        <a:schemeClr val="bg1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请在此输入小标题</a:t>
                  </a:r>
                </a:p>
              </p:txBody>
            </p:sp>
            <p:sp>
              <p:nvSpPr>
                <p:cNvPr id="133" name="文本框 132">
                  <a:extLst>
                    <a:ext uri="{FF2B5EF4-FFF2-40B4-BE49-F238E27FC236}">
                      <a16:creationId xmlns="" xmlns:a16="http://schemas.microsoft.com/office/drawing/2014/main" id="{3875D826-C04F-4064-8FE9-6612E436098B}"/>
                    </a:ext>
                  </a:extLst>
                </p:cNvPr>
                <p:cNvSpPr txBox="1"/>
                <p:nvPr/>
              </p:nvSpPr>
              <p:spPr>
                <a:xfrm>
                  <a:off x="1279495" y="4356674"/>
                  <a:ext cx="1298321" cy="17668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en-US" altLang="zh-CN" sz="700" dirty="0">
                      <a:solidFill>
                        <a:schemeClr val="bg1">
                          <a:alpha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Please enter a headline here</a:t>
                  </a:r>
                  <a:endParaRPr lang="zh-CN" altLang="en-US" sz="700" dirty="0">
                    <a:solidFill>
                      <a:schemeClr val="bg1">
                        <a:alpha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134" name="文本框 133">
                  <a:extLst>
                    <a:ext uri="{FF2B5EF4-FFF2-40B4-BE49-F238E27FC236}">
                      <a16:creationId xmlns="" xmlns:a16="http://schemas.microsoft.com/office/drawing/2014/main" id="{4B7CBE0B-89BE-4C6E-9A18-7E75EB22189E}"/>
                    </a:ext>
                  </a:extLst>
                </p:cNvPr>
                <p:cNvSpPr txBox="1"/>
                <p:nvPr/>
              </p:nvSpPr>
              <p:spPr>
                <a:xfrm>
                  <a:off x="1264576" y="4191983"/>
                  <a:ext cx="1313240" cy="24464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200" dirty="0">
                      <a:solidFill>
                        <a:schemeClr val="bg1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请在此输入小标题</a:t>
                  </a:r>
                </a:p>
              </p:txBody>
            </p:sp>
            <p:sp>
              <p:nvSpPr>
                <p:cNvPr id="136" name="文本框 135">
                  <a:extLst>
                    <a:ext uri="{FF2B5EF4-FFF2-40B4-BE49-F238E27FC236}">
                      <a16:creationId xmlns="" xmlns:a16="http://schemas.microsoft.com/office/drawing/2014/main" id="{775E1655-6521-4579-BFB0-B359E52A0817}"/>
                    </a:ext>
                  </a:extLst>
                </p:cNvPr>
                <p:cNvSpPr txBox="1"/>
                <p:nvPr/>
              </p:nvSpPr>
              <p:spPr>
                <a:xfrm>
                  <a:off x="1279495" y="5074459"/>
                  <a:ext cx="1298321" cy="17668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dist"/>
                  <a:r>
                    <a:rPr lang="en-US" altLang="zh-CN" sz="700" dirty="0">
                      <a:solidFill>
                        <a:schemeClr val="bg1">
                          <a:alpha val="5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Please enter a headline here</a:t>
                  </a:r>
                  <a:endParaRPr lang="zh-CN" altLang="en-US" sz="700" dirty="0">
                    <a:solidFill>
                      <a:schemeClr val="bg1">
                        <a:alpha val="5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137" name="文本框 136">
                  <a:extLst>
                    <a:ext uri="{FF2B5EF4-FFF2-40B4-BE49-F238E27FC236}">
                      <a16:creationId xmlns="" xmlns:a16="http://schemas.microsoft.com/office/drawing/2014/main" id="{6D843E9C-32DC-4EAD-916B-0E6398066AD9}"/>
                    </a:ext>
                  </a:extLst>
                </p:cNvPr>
                <p:cNvSpPr txBox="1"/>
                <p:nvPr/>
              </p:nvSpPr>
              <p:spPr>
                <a:xfrm>
                  <a:off x="1264576" y="4909768"/>
                  <a:ext cx="1313240" cy="24464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200" dirty="0">
                      <a:solidFill>
                        <a:schemeClr val="bg1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请在此输入小标题</a:t>
                  </a:r>
                </a:p>
              </p:txBody>
            </p:sp>
            <p:grpSp>
              <p:nvGrpSpPr>
                <p:cNvPr id="157" name="图形 48">
                  <a:extLst>
                    <a:ext uri="{FF2B5EF4-FFF2-40B4-BE49-F238E27FC236}">
                      <a16:creationId xmlns="" xmlns:a16="http://schemas.microsoft.com/office/drawing/2014/main" id="{28F0CCC8-750D-49ED-891C-0ED7305D8A7E}"/>
                    </a:ext>
                  </a:extLst>
                </p:cNvPr>
                <p:cNvGrpSpPr/>
                <p:nvPr/>
              </p:nvGrpSpPr>
              <p:grpSpPr>
                <a:xfrm>
                  <a:off x="907252" y="4960051"/>
                  <a:ext cx="256177" cy="256434"/>
                  <a:chOff x="10614601" y="2970665"/>
                  <a:chExt cx="845880" cy="846729"/>
                </a:xfrm>
                <a:solidFill>
                  <a:schemeClr val="bg1"/>
                </a:solidFill>
              </p:grpSpPr>
              <p:sp>
                <p:nvSpPr>
                  <p:cNvPr id="158" name="任意多边形: 形状 157">
                    <a:extLst>
                      <a:ext uri="{FF2B5EF4-FFF2-40B4-BE49-F238E27FC236}">
                        <a16:creationId xmlns="" xmlns:a16="http://schemas.microsoft.com/office/drawing/2014/main" id="{E7475DD5-4466-4E46-A383-2FA9D99AFEE0}"/>
                      </a:ext>
                    </a:extLst>
                  </p:cNvPr>
                  <p:cNvSpPr/>
                  <p:nvPr/>
                </p:nvSpPr>
                <p:spPr>
                  <a:xfrm>
                    <a:off x="10614601" y="2970665"/>
                    <a:ext cx="845880" cy="677382"/>
                  </a:xfrm>
                  <a:custGeom>
                    <a:avLst/>
                    <a:gdLst>
                      <a:gd name="connsiteX0" fmla="*/ 831726 w 845880"/>
                      <a:gd name="connsiteY0" fmla="*/ 84675 h 677382"/>
                      <a:gd name="connsiteX1" fmla="*/ 112778 w 845880"/>
                      <a:gd name="connsiteY1" fmla="*/ 84675 h 677382"/>
                      <a:gd name="connsiteX2" fmla="*/ 112778 w 845880"/>
                      <a:gd name="connsiteY2" fmla="*/ 14115 h 677382"/>
                      <a:gd name="connsiteX3" fmla="*/ 98678 w 845880"/>
                      <a:gd name="connsiteY3" fmla="*/ 0 h 677382"/>
                      <a:gd name="connsiteX4" fmla="*/ 56384 w 845880"/>
                      <a:gd name="connsiteY4" fmla="*/ 0 h 677382"/>
                      <a:gd name="connsiteX5" fmla="*/ 0 w 845880"/>
                      <a:gd name="connsiteY5" fmla="*/ 56448 h 677382"/>
                      <a:gd name="connsiteX6" fmla="*/ 0 w 845880"/>
                      <a:gd name="connsiteY6" fmla="*/ 620935 h 677382"/>
                      <a:gd name="connsiteX7" fmla="*/ 56384 w 845880"/>
                      <a:gd name="connsiteY7" fmla="*/ 677382 h 677382"/>
                      <a:gd name="connsiteX8" fmla="*/ 733049 w 845880"/>
                      <a:gd name="connsiteY8" fmla="*/ 677382 h 677382"/>
                      <a:gd name="connsiteX9" fmla="*/ 743011 w 845880"/>
                      <a:gd name="connsiteY9" fmla="*/ 673247 h 677382"/>
                      <a:gd name="connsiteX10" fmla="*/ 841696 w 845880"/>
                      <a:gd name="connsiteY10" fmla="*/ 574464 h 677382"/>
                      <a:gd name="connsiteX11" fmla="*/ 844516 w 845880"/>
                      <a:gd name="connsiteY11" fmla="*/ 570328 h 677382"/>
                      <a:gd name="connsiteX12" fmla="*/ 844979 w 845880"/>
                      <a:gd name="connsiteY12" fmla="*/ 568997 h 677382"/>
                      <a:gd name="connsiteX13" fmla="*/ 845696 w 845880"/>
                      <a:gd name="connsiteY13" fmla="*/ 565372 h 677382"/>
                      <a:gd name="connsiteX14" fmla="*/ 845880 w 845880"/>
                      <a:gd name="connsiteY14" fmla="*/ 564484 h 677382"/>
                      <a:gd name="connsiteX15" fmla="*/ 845880 w 845880"/>
                      <a:gd name="connsiteY15" fmla="*/ 98787 h 677382"/>
                      <a:gd name="connsiteX16" fmla="*/ 841728 w 845880"/>
                      <a:gd name="connsiteY16" fmla="*/ 88786 h 677382"/>
                      <a:gd name="connsiteX17" fmla="*/ 831726 w 845880"/>
                      <a:gd name="connsiteY17" fmla="*/ 84675 h 677382"/>
                      <a:gd name="connsiteX18" fmla="*/ 28194 w 845880"/>
                      <a:gd name="connsiteY18" fmla="*/ 98787 h 677382"/>
                      <a:gd name="connsiteX19" fmla="*/ 28194 w 845880"/>
                      <a:gd name="connsiteY19" fmla="*/ 56448 h 677382"/>
                      <a:gd name="connsiteX20" fmla="*/ 56384 w 845880"/>
                      <a:gd name="connsiteY20" fmla="*/ 28224 h 677382"/>
                      <a:gd name="connsiteX21" fmla="*/ 84584 w 845880"/>
                      <a:gd name="connsiteY21" fmla="*/ 28224 h 677382"/>
                      <a:gd name="connsiteX22" fmla="*/ 84584 w 845880"/>
                      <a:gd name="connsiteY22" fmla="*/ 564484 h 677382"/>
                      <a:gd name="connsiteX23" fmla="*/ 56384 w 845880"/>
                      <a:gd name="connsiteY23" fmla="*/ 564484 h 677382"/>
                      <a:gd name="connsiteX24" fmla="*/ 28194 w 845880"/>
                      <a:gd name="connsiteY24" fmla="*/ 572065 h 677382"/>
                      <a:gd name="connsiteX25" fmla="*/ 747142 w 845880"/>
                      <a:gd name="connsiteY25" fmla="*/ 629203 h 677382"/>
                      <a:gd name="connsiteX26" fmla="*/ 747142 w 845880"/>
                      <a:gd name="connsiteY26" fmla="*/ 578599 h 677382"/>
                      <a:gd name="connsiteX27" fmla="*/ 797695 w 845880"/>
                      <a:gd name="connsiteY27" fmla="*/ 578599 h 677382"/>
                      <a:gd name="connsiteX28" fmla="*/ 817627 w 845880"/>
                      <a:gd name="connsiteY28" fmla="*/ 550375 h 677382"/>
                      <a:gd name="connsiteX29" fmla="*/ 733049 w 845880"/>
                      <a:gd name="connsiteY29" fmla="*/ 550375 h 677382"/>
                      <a:gd name="connsiteX30" fmla="*/ 718948 w 845880"/>
                      <a:gd name="connsiteY30" fmla="*/ 564484 h 677382"/>
                      <a:gd name="connsiteX31" fmla="*/ 718948 w 845880"/>
                      <a:gd name="connsiteY31" fmla="*/ 649159 h 677382"/>
                      <a:gd name="connsiteX32" fmla="*/ 56384 w 845880"/>
                      <a:gd name="connsiteY32" fmla="*/ 649159 h 677382"/>
                      <a:gd name="connsiteX33" fmla="*/ 28194 w 845880"/>
                      <a:gd name="connsiteY33" fmla="*/ 620935 h 677382"/>
                      <a:gd name="connsiteX34" fmla="*/ 56384 w 845880"/>
                      <a:gd name="connsiteY34" fmla="*/ 592715 h 677382"/>
                      <a:gd name="connsiteX35" fmla="*/ 98678 w 845880"/>
                      <a:gd name="connsiteY35" fmla="*/ 592715 h 677382"/>
                      <a:gd name="connsiteX36" fmla="*/ 112778 w 845880"/>
                      <a:gd name="connsiteY36" fmla="*/ 578599 h 677382"/>
                      <a:gd name="connsiteX37" fmla="*/ 112778 w 845880"/>
                      <a:gd name="connsiteY37" fmla="*/ 112899 h 677382"/>
                      <a:gd name="connsiteX38" fmla="*/ 817627 w 845880"/>
                      <a:gd name="connsiteY38" fmla="*/ 112899 h 6773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</a:cxnLst>
                    <a:rect l="l" t="t" r="r" b="b"/>
                    <a:pathLst>
                      <a:path w="845880" h="677382">
                        <a:moveTo>
                          <a:pt x="831726" y="84675"/>
                        </a:moveTo>
                        <a:lnTo>
                          <a:pt x="112778" y="84675"/>
                        </a:lnTo>
                        <a:lnTo>
                          <a:pt x="112778" y="14115"/>
                        </a:lnTo>
                        <a:cubicBezTo>
                          <a:pt x="112778" y="6318"/>
                          <a:pt x="106463" y="0"/>
                          <a:pt x="98678" y="0"/>
                        </a:cubicBezTo>
                        <a:lnTo>
                          <a:pt x="56384" y="0"/>
                        </a:lnTo>
                        <a:cubicBezTo>
                          <a:pt x="25250" y="0"/>
                          <a:pt x="0" y="25277"/>
                          <a:pt x="0" y="56448"/>
                        </a:cubicBezTo>
                        <a:lnTo>
                          <a:pt x="0" y="620935"/>
                        </a:lnTo>
                        <a:cubicBezTo>
                          <a:pt x="0" y="652109"/>
                          <a:pt x="25250" y="677382"/>
                          <a:pt x="56384" y="677382"/>
                        </a:cubicBezTo>
                        <a:lnTo>
                          <a:pt x="733049" y="677382"/>
                        </a:lnTo>
                        <a:cubicBezTo>
                          <a:pt x="736784" y="677375"/>
                          <a:pt x="740364" y="675886"/>
                          <a:pt x="743011" y="673247"/>
                        </a:cubicBezTo>
                        <a:lnTo>
                          <a:pt x="841696" y="574464"/>
                        </a:lnTo>
                        <a:cubicBezTo>
                          <a:pt x="842873" y="573260"/>
                          <a:pt x="843826" y="571867"/>
                          <a:pt x="844516" y="570328"/>
                        </a:cubicBezTo>
                        <a:cubicBezTo>
                          <a:pt x="844703" y="569886"/>
                          <a:pt x="844827" y="569454"/>
                          <a:pt x="844979" y="568997"/>
                        </a:cubicBezTo>
                        <a:cubicBezTo>
                          <a:pt x="845385" y="567837"/>
                          <a:pt x="845626" y="566614"/>
                          <a:pt x="845696" y="565372"/>
                        </a:cubicBezTo>
                        <a:cubicBezTo>
                          <a:pt x="845696" y="565064"/>
                          <a:pt x="845880" y="564795"/>
                          <a:pt x="845880" y="564484"/>
                        </a:cubicBezTo>
                        <a:lnTo>
                          <a:pt x="845880" y="98787"/>
                        </a:lnTo>
                        <a:cubicBezTo>
                          <a:pt x="845880" y="95037"/>
                          <a:pt x="844389" y="91432"/>
                          <a:pt x="841728" y="88786"/>
                        </a:cubicBezTo>
                        <a:cubicBezTo>
                          <a:pt x="839077" y="86140"/>
                          <a:pt x="835476" y="84657"/>
                          <a:pt x="831726" y="84675"/>
                        </a:cubicBezTo>
                        <a:close/>
                        <a:moveTo>
                          <a:pt x="28194" y="98787"/>
                        </a:moveTo>
                        <a:lnTo>
                          <a:pt x="28194" y="56448"/>
                        </a:lnTo>
                        <a:cubicBezTo>
                          <a:pt x="28194" y="40864"/>
                          <a:pt x="40820" y="28224"/>
                          <a:pt x="56384" y="28224"/>
                        </a:cubicBezTo>
                        <a:lnTo>
                          <a:pt x="84584" y="28224"/>
                        </a:lnTo>
                        <a:lnTo>
                          <a:pt x="84584" y="564484"/>
                        </a:lnTo>
                        <a:lnTo>
                          <a:pt x="56384" y="564484"/>
                        </a:lnTo>
                        <a:cubicBezTo>
                          <a:pt x="46485" y="564476"/>
                          <a:pt x="36760" y="567080"/>
                          <a:pt x="28194" y="572065"/>
                        </a:cubicBezTo>
                        <a:close/>
                        <a:moveTo>
                          <a:pt x="747142" y="629203"/>
                        </a:moveTo>
                        <a:lnTo>
                          <a:pt x="747142" y="578599"/>
                        </a:lnTo>
                        <a:lnTo>
                          <a:pt x="797695" y="578599"/>
                        </a:lnTo>
                        <a:close/>
                        <a:moveTo>
                          <a:pt x="817627" y="550375"/>
                        </a:moveTo>
                        <a:lnTo>
                          <a:pt x="733049" y="550375"/>
                        </a:lnTo>
                        <a:cubicBezTo>
                          <a:pt x="725260" y="550375"/>
                          <a:pt x="718948" y="556691"/>
                          <a:pt x="718948" y="564484"/>
                        </a:cubicBezTo>
                        <a:lnTo>
                          <a:pt x="718948" y="649159"/>
                        </a:lnTo>
                        <a:lnTo>
                          <a:pt x="56384" y="649159"/>
                        </a:lnTo>
                        <a:cubicBezTo>
                          <a:pt x="40820" y="649159"/>
                          <a:pt x="28194" y="636522"/>
                          <a:pt x="28194" y="620935"/>
                        </a:cubicBezTo>
                        <a:cubicBezTo>
                          <a:pt x="28194" y="605348"/>
                          <a:pt x="40820" y="592715"/>
                          <a:pt x="56384" y="592715"/>
                        </a:cubicBezTo>
                        <a:lnTo>
                          <a:pt x="98678" y="592715"/>
                        </a:lnTo>
                        <a:cubicBezTo>
                          <a:pt x="106463" y="592715"/>
                          <a:pt x="112778" y="586392"/>
                          <a:pt x="112778" y="578599"/>
                        </a:cubicBezTo>
                        <a:lnTo>
                          <a:pt x="112778" y="112899"/>
                        </a:lnTo>
                        <a:lnTo>
                          <a:pt x="817627" y="112899"/>
                        </a:lnTo>
                        <a:close/>
                      </a:path>
                    </a:pathLst>
                  </a:custGeom>
                  <a:grpFill/>
                  <a:ln w="89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159" name="任意多边形: 形状 158">
                    <a:extLst>
                      <a:ext uri="{FF2B5EF4-FFF2-40B4-BE49-F238E27FC236}">
                        <a16:creationId xmlns="" xmlns:a16="http://schemas.microsoft.com/office/drawing/2014/main" id="{8C687452-C7E1-43C2-ADB8-045D8172C0EF}"/>
                      </a:ext>
                    </a:extLst>
                  </p:cNvPr>
                  <p:cNvSpPr/>
                  <p:nvPr/>
                </p:nvSpPr>
                <p:spPr>
                  <a:xfrm>
                    <a:off x="10755568" y="3111784"/>
                    <a:ext cx="479302" cy="451595"/>
                  </a:xfrm>
                  <a:custGeom>
                    <a:avLst/>
                    <a:gdLst>
                      <a:gd name="connsiteX0" fmla="*/ 14100 w 479302"/>
                      <a:gd name="connsiteY0" fmla="*/ 451596 h 451595"/>
                      <a:gd name="connsiteX1" fmla="*/ 183263 w 479302"/>
                      <a:gd name="connsiteY1" fmla="*/ 451596 h 451595"/>
                      <a:gd name="connsiteX2" fmla="*/ 197363 w 479302"/>
                      <a:gd name="connsiteY2" fmla="*/ 437480 h 451595"/>
                      <a:gd name="connsiteX3" fmla="*/ 197363 w 479302"/>
                      <a:gd name="connsiteY3" fmla="*/ 409256 h 451595"/>
                      <a:gd name="connsiteX4" fmla="*/ 281944 w 479302"/>
                      <a:gd name="connsiteY4" fmla="*/ 409256 h 451595"/>
                      <a:gd name="connsiteX5" fmla="*/ 281944 w 479302"/>
                      <a:gd name="connsiteY5" fmla="*/ 437480 h 451595"/>
                      <a:gd name="connsiteX6" fmla="*/ 296044 w 479302"/>
                      <a:gd name="connsiteY6" fmla="*/ 451596 h 451595"/>
                      <a:gd name="connsiteX7" fmla="*/ 465206 w 479302"/>
                      <a:gd name="connsiteY7" fmla="*/ 451596 h 451595"/>
                      <a:gd name="connsiteX8" fmla="*/ 479303 w 479302"/>
                      <a:gd name="connsiteY8" fmla="*/ 437480 h 451595"/>
                      <a:gd name="connsiteX9" fmla="*/ 479303 w 479302"/>
                      <a:gd name="connsiteY9" fmla="*/ 352805 h 451595"/>
                      <a:gd name="connsiteX10" fmla="*/ 465206 w 479302"/>
                      <a:gd name="connsiteY10" fmla="*/ 338690 h 451595"/>
                      <a:gd name="connsiteX11" fmla="*/ 296044 w 479302"/>
                      <a:gd name="connsiteY11" fmla="*/ 338690 h 451595"/>
                      <a:gd name="connsiteX12" fmla="*/ 281944 w 479302"/>
                      <a:gd name="connsiteY12" fmla="*/ 352805 h 451595"/>
                      <a:gd name="connsiteX13" fmla="*/ 281944 w 479302"/>
                      <a:gd name="connsiteY13" fmla="*/ 381036 h 451595"/>
                      <a:gd name="connsiteX14" fmla="*/ 197363 w 479302"/>
                      <a:gd name="connsiteY14" fmla="*/ 381036 h 451595"/>
                      <a:gd name="connsiteX15" fmla="*/ 197363 w 479302"/>
                      <a:gd name="connsiteY15" fmla="*/ 352805 h 451595"/>
                      <a:gd name="connsiteX16" fmla="*/ 183263 w 479302"/>
                      <a:gd name="connsiteY16" fmla="*/ 338690 h 451595"/>
                      <a:gd name="connsiteX17" fmla="*/ 112778 w 479302"/>
                      <a:gd name="connsiteY17" fmla="*/ 338690 h 451595"/>
                      <a:gd name="connsiteX18" fmla="*/ 112778 w 479302"/>
                      <a:gd name="connsiteY18" fmla="*/ 282246 h 451595"/>
                      <a:gd name="connsiteX19" fmla="*/ 183263 w 479302"/>
                      <a:gd name="connsiteY19" fmla="*/ 282246 h 451595"/>
                      <a:gd name="connsiteX20" fmla="*/ 197363 w 479302"/>
                      <a:gd name="connsiteY20" fmla="*/ 268130 h 451595"/>
                      <a:gd name="connsiteX21" fmla="*/ 197363 w 479302"/>
                      <a:gd name="connsiteY21" fmla="*/ 239907 h 451595"/>
                      <a:gd name="connsiteX22" fmla="*/ 281944 w 479302"/>
                      <a:gd name="connsiteY22" fmla="*/ 239907 h 451595"/>
                      <a:gd name="connsiteX23" fmla="*/ 281944 w 479302"/>
                      <a:gd name="connsiteY23" fmla="*/ 268130 h 451595"/>
                      <a:gd name="connsiteX24" fmla="*/ 296044 w 479302"/>
                      <a:gd name="connsiteY24" fmla="*/ 282246 h 451595"/>
                      <a:gd name="connsiteX25" fmla="*/ 465206 w 479302"/>
                      <a:gd name="connsiteY25" fmla="*/ 282246 h 451595"/>
                      <a:gd name="connsiteX26" fmla="*/ 479303 w 479302"/>
                      <a:gd name="connsiteY26" fmla="*/ 268130 h 451595"/>
                      <a:gd name="connsiteX27" fmla="*/ 479303 w 479302"/>
                      <a:gd name="connsiteY27" fmla="*/ 183463 h 451595"/>
                      <a:gd name="connsiteX28" fmla="*/ 465206 w 479302"/>
                      <a:gd name="connsiteY28" fmla="*/ 169347 h 451595"/>
                      <a:gd name="connsiteX29" fmla="*/ 394722 w 479302"/>
                      <a:gd name="connsiteY29" fmla="*/ 169347 h 451595"/>
                      <a:gd name="connsiteX30" fmla="*/ 394722 w 479302"/>
                      <a:gd name="connsiteY30" fmla="*/ 112899 h 451595"/>
                      <a:gd name="connsiteX31" fmla="*/ 465206 w 479302"/>
                      <a:gd name="connsiteY31" fmla="*/ 112899 h 451595"/>
                      <a:gd name="connsiteX32" fmla="*/ 479303 w 479302"/>
                      <a:gd name="connsiteY32" fmla="*/ 98787 h 451595"/>
                      <a:gd name="connsiteX33" fmla="*/ 479303 w 479302"/>
                      <a:gd name="connsiteY33" fmla="*/ 14116 h 451595"/>
                      <a:gd name="connsiteX34" fmla="*/ 465206 w 479302"/>
                      <a:gd name="connsiteY34" fmla="*/ 0 h 451595"/>
                      <a:gd name="connsiteX35" fmla="*/ 296044 w 479302"/>
                      <a:gd name="connsiteY35" fmla="*/ 0 h 451595"/>
                      <a:gd name="connsiteX36" fmla="*/ 281944 w 479302"/>
                      <a:gd name="connsiteY36" fmla="*/ 14116 h 451595"/>
                      <a:gd name="connsiteX37" fmla="*/ 281944 w 479302"/>
                      <a:gd name="connsiteY37" fmla="*/ 42339 h 451595"/>
                      <a:gd name="connsiteX38" fmla="*/ 197363 w 479302"/>
                      <a:gd name="connsiteY38" fmla="*/ 42339 h 451595"/>
                      <a:gd name="connsiteX39" fmla="*/ 197363 w 479302"/>
                      <a:gd name="connsiteY39" fmla="*/ 14116 h 451595"/>
                      <a:gd name="connsiteX40" fmla="*/ 183263 w 479302"/>
                      <a:gd name="connsiteY40" fmla="*/ 0 h 451595"/>
                      <a:gd name="connsiteX41" fmla="*/ 14100 w 479302"/>
                      <a:gd name="connsiteY41" fmla="*/ 0 h 451595"/>
                      <a:gd name="connsiteX42" fmla="*/ 0 w 479302"/>
                      <a:gd name="connsiteY42" fmla="*/ 14116 h 451595"/>
                      <a:gd name="connsiteX43" fmla="*/ 0 w 479302"/>
                      <a:gd name="connsiteY43" fmla="*/ 98787 h 451595"/>
                      <a:gd name="connsiteX44" fmla="*/ 14100 w 479302"/>
                      <a:gd name="connsiteY44" fmla="*/ 112899 h 451595"/>
                      <a:gd name="connsiteX45" fmla="*/ 183263 w 479302"/>
                      <a:gd name="connsiteY45" fmla="*/ 112899 h 451595"/>
                      <a:gd name="connsiteX46" fmla="*/ 197363 w 479302"/>
                      <a:gd name="connsiteY46" fmla="*/ 98787 h 451595"/>
                      <a:gd name="connsiteX47" fmla="*/ 197363 w 479302"/>
                      <a:gd name="connsiteY47" fmla="*/ 70559 h 451595"/>
                      <a:gd name="connsiteX48" fmla="*/ 281944 w 479302"/>
                      <a:gd name="connsiteY48" fmla="*/ 70559 h 451595"/>
                      <a:gd name="connsiteX49" fmla="*/ 281944 w 479302"/>
                      <a:gd name="connsiteY49" fmla="*/ 98787 h 451595"/>
                      <a:gd name="connsiteX50" fmla="*/ 296044 w 479302"/>
                      <a:gd name="connsiteY50" fmla="*/ 112899 h 451595"/>
                      <a:gd name="connsiteX51" fmla="*/ 366528 w 479302"/>
                      <a:gd name="connsiteY51" fmla="*/ 112899 h 451595"/>
                      <a:gd name="connsiteX52" fmla="*/ 366528 w 479302"/>
                      <a:gd name="connsiteY52" fmla="*/ 169347 h 451595"/>
                      <a:gd name="connsiteX53" fmla="*/ 296044 w 479302"/>
                      <a:gd name="connsiteY53" fmla="*/ 169347 h 451595"/>
                      <a:gd name="connsiteX54" fmla="*/ 281944 w 479302"/>
                      <a:gd name="connsiteY54" fmla="*/ 183463 h 451595"/>
                      <a:gd name="connsiteX55" fmla="*/ 281944 w 479302"/>
                      <a:gd name="connsiteY55" fmla="*/ 211686 h 451595"/>
                      <a:gd name="connsiteX56" fmla="*/ 197363 w 479302"/>
                      <a:gd name="connsiteY56" fmla="*/ 211686 h 451595"/>
                      <a:gd name="connsiteX57" fmla="*/ 197363 w 479302"/>
                      <a:gd name="connsiteY57" fmla="*/ 183463 h 451595"/>
                      <a:gd name="connsiteX58" fmla="*/ 183263 w 479302"/>
                      <a:gd name="connsiteY58" fmla="*/ 169347 h 451595"/>
                      <a:gd name="connsiteX59" fmla="*/ 14100 w 479302"/>
                      <a:gd name="connsiteY59" fmla="*/ 169347 h 451595"/>
                      <a:gd name="connsiteX60" fmla="*/ 0 w 479302"/>
                      <a:gd name="connsiteY60" fmla="*/ 183463 h 451595"/>
                      <a:gd name="connsiteX61" fmla="*/ 0 w 479302"/>
                      <a:gd name="connsiteY61" fmla="*/ 268130 h 451595"/>
                      <a:gd name="connsiteX62" fmla="*/ 14100 w 479302"/>
                      <a:gd name="connsiteY62" fmla="*/ 282246 h 451595"/>
                      <a:gd name="connsiteX63" fmla="*/ 84584 w 479302"/>
                      <a:gd name="connsiteY63" fmla="*/ 282246 h 451595"/>
                      <a:gd name="connsiteX64" fmla="*/ 84584 w 479302"/>
                      <a:gd name="connsiteY64" fmla="*/ 338690 h 451595"/>
                      <a:gd name="connsiteX65" fmla="*/ 14100 w 479302"/>
                      <a:gd name="connsiteY65" fmla="*/ 338690 h 451595"/>
                      <a:gd name="connsiteX66" fmla="*/ 0 w 479302"/>
                      <a:gd name="connsiteY66" fmla="*/ 352805 h 451595"/>
                      <a:gd name="connsiteX67" fmla="*/ 0 w 479302"/>
                      <a:gd name="connsiteY67" fmla="*/ 437480 h 451595"/>
                      <a:gd name="connsiteX68" fmla="*/ 14100 w 479302"/>
                      <a:gd name="connsiteY68" fmla="*/ 451596 h 451595"/>
                      <a:gd name="connsiteX69" fmla="*/ 310141 w 479302"/>
                      <a:gd name="connsiteY69" fmla="*/ 366921 h 451595"/>
                      <a:gd name="connsiteX70" fmla="*/ 451109 w 479302"/>
                      <a:gd name="connsiteY70" fmla="*/ 366921 h 451595"/>
                      <a:gd name="connsiteX71" fmla="*/ 451109 w 479302"/>
                      <a:gd name="connsiteY71" fmla="*/ 423365 h 451595"/>
                      <a:gd name="connsiteX72" fmla="*/ 310141 w 479302"/>
                      <a:gd name="connsiteY72" fmla="*/ 423365 h 451595"/>
                      <a:gd name="connsiteX73" fmla="*/ 169166 w 479302"/>
                      <a:gd name="connsiteY73" fmla="*/ 84672 h 451595"/>
                      <a:gd name="connsiteX74" fmla="*/ 28197 w 479302"/>
                      <a:gd name="connsiteY74" fmla="*/ 84672 h 451595"/>
                      <a:gd name="connsiteX75" fmla="*/ 28197 w 479302"/>
                      <a:gd name="connsiteY75" fmla="*/ 28227 h 451595"/>
                      <a:gd name="connsiteX76" fmla="*/ 169166 w 479302"/>
                      <a:gd name="connsiteY76" fmla="*/ 28227 h 451595"/>
                      <a:gd name="connsiteX77" fmla="*/ 310141 w 479302"/>
                      <a:gd name="connsiteY77" fmla="*/ 84672 h 451595"/>
                      <a:gd name="connsiteX78" fmla="*/ 310141 w 479302"/>
                      <a:gd name="connsiteY78" fmla="*/ 28227 h 451595"/>
                      <a:gd name="connsiteX79" fmla="*/ 451109 w 479302"/>
                      <a:gd name="connsiteY79" fmla="*/ 28227 h 451595"/>
                      <a:gd name="connsiteX80" fmla="*/ 451109 w 479302"/>
                      <a:gd name="connsiteY80" fmla="*/ 84672 h 451595"/>
                      <a:gd name="connsiteX81" fmla="*/ 310141 w 479302"/>
                      <a:gd name="connsiteY81" fmla="*/ 197571 h 451595"/>
                      <a:gd name="connsiteX82" fmla="*/ 451109 w 479302"/>
                      <a:gd name="connsiteY82" fmla="*/ 197571 h 451595"/>
                      <a:gd name="connsiteX83" fmla="*/ 451109 w 479302"/>
                      <a:gd name="connsiteY83" fmla="*/ 254022 h 451595"/>
                      <a:gd name="connsiteX84" fmla="*/ 310141 w 479302"/>
                      <a:gd name="connsiteY84" fmla="*/ 254022 h 451595"/>
                      <a:gd name="connsiteX85" fmla="*/ 28197 w 479302"/>
                      <a:gd name="connsiteY85" fmla="*/ 254022 h 451595"/>
                      <a:gd name="connsiteX86" fmla="*/ 28197 w 479302"/>
                      <a:gd name="connsiteY86" fmla="*/ 197571 h 451595"/>
                      <a:gd name="connsiteX87" fmla="*/ 169166 w 479302"/>
                      <a:gd name="connsiteY87" fmla="*/ 197571 h 451595"/>
                      <a:gd name="connsiteX88" fmla="*/ 169166 w 479302"/>
                      <a:gd name="connsiteY88" fmla="*/ 254022 h 451595"/>
                      <a:gd name="connsiteX89" fmla="*/ 28197 w 479302"/>
                      <a:gd name="connsiteY89" fmla="*/ 366921 h 451595"/>
                      <a:gd name="connsiteX90" fmla="*/ 169166 w 479302"/>
                      <a:gd name="connsiteY90" fmla="*/ 366921 h 451595"/>
                      <a:gd name="connsiteX91" fmla="*/ 169166 w 479302"/>
                      <a:gd name="connsiteY91" fmla="*/ 423365 h 451595"/>
                      <a:gd name="connsiteX92" fmla="*/ 28197 w 479302"/>
                      <a:gd name="connsiteY92" fmla="*/ 423365 h 4515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</a:cxnLst>
                    <a:rect l="l" t="t" r="r" b="b"/>
                    <a:pathLst>
                      <a:path w="479302" h="451595">
                        <a:moveTo>
                          <a:pt x="14100" y="451596"/>
                        </a:moveTo>
                        <a:lnTo>
                          <a:pt x="183263" y="451596"/>
                        </a:lnTo>
                        <a:cubicBezTo>
                          <a:pt x="191051" y="451596"/>
                          <a:pt x="197363" y="445273"/>
                          <a:pt x="197363" y="437480"/>
                        </a:cubicBezTo>
                        <a:lnTo>
                          <a:pt x="197363" y="409256"/>
                        </a:lnTo>
                        <a:lnTo>
                          <a:pt x="281944" y="409256"/>
                        </a:lnTo>
                        <a:lnTo>
                          <a:pt x="281944" y="437480"/>
                        </a:lnTo>
                        <a:cubicBezTo>
                          <a:pt x="281944" y="445273"/>
                          <a:pt x="288255" y="451596"/>
                          <a:pt x="296044" y="451596"/>
                        </a:cubicBezTo>
                        <a:lnTo>
                          <a:pt x="465206" y="451596"/>
                        </a:lnTo>
                        <a:cubicBezTo>
                          <a:pt x="472988" y="451596"/>
                          <a:pt x="479303" y="445273"/>
                          <a:pt x="479303" y="437480"/>
                        </a:cubicBezTo>
                        <a:lnTo>
                          <a:pt x="479303" y="352805"/>
                        </a:lnTo>
                        <a:cubicBezTo>
                          <a:pt x="479303" y="345011"/>
                          <a:pt x="472988" y="338690"/>
                          <a:pt x="465206" y="338690"/>
                        </a:cubicBezTo>
                        <a:lnTo>
                          <a:pt x="296044" y="338690"/>
                        </a:lnTo>
                        <a:cubicBezTo>
                          <a:pt x="288255" y="338690"/>
                          <a:pt x="281944" y="345011"/>
                          <a:pt x="281944" y="352805"/>
                        </a:cubicBezTo>
                        <a:lnTo>
                          <a:pt x="281944" y="381036"/>
                        </a:lnTo>
                        <a:lnTo>
                          <a:pt x="197363" y="381036"/>
                        </a:lnTo>
                        <a:lnTo>
                          <a:pt x="197363" y="352805"/>
                        </a:lnTo>
                        <a:cubicBezTo>
                          <a:pt x="197363" y="345011"/>
                          <a:pt x="191051" y="338690"/>
                          <a:pt x="183263" y="338690"/>
                        </a:cubicBezTo>
                        <a:lnTo>
                          <a:pt x="112778" y="338690"/>
                        </a:lnTo>
                        <a:lnTo>
                          <a:pt x="112778" y="282246"/>
                        </a:lnTo>
                        <a:lnTo>
                          <a:pt x="183263" y="282246"/>
                        </a:lnTo>
                        <a:cubicBezTo>
                          <a:pt x="191051" y="282246"/>
                          <a:pt x="197363" y="275927"/>
                          <a:pt x="197363" y="268130"/>
                        </a:cubicBezTo>
                        <a:lnTo>
                          <a:pt x="197363" y="239907"/>
                        </a:lnTo>
                        <a:lnTo>
                          <a:pt x="281944" y="239907"/>
                        </a:lnTo>
                        <a:lnTo>
                          <a:pt x="281944" y="268130"/>
                        </a:lnTo>
                        <a:cubicBezTo>
                          <a:pt x="281944" y="275927"/>
                          <a:pt x="288255" y="282246"/>
                          <a:pt x="296044" y="282246"/>
                        </a:cubicBezTo>
                        <a:lnTo>
                          <a:pt x="465206" y="282246"/>
                        </a:lnTo>
                        <a:cubicBezTo>
                          <a:pt x="472988" y="282246"/>
                          <a:pt x="479303" y="275927"/>
                          <a:pt x="479303" y="268130"/>
                        </a:cubicBezTo>
                        <a:lnTo>
                          <a:pt x="479303" y="183463"/>
                        </a:lnTo>
                        <a:cubicBezTo>
                          <a:pt x="479303" y="175665"/>
                          <a:pt x="472988" y="169347"/>
                          <a:pt x="465206" y="169347"/>
                        </a:cubicBezTo>
                        <a:lnTo>
                          <a:pt x="394722" y="169347"/>
                        </a:lnTo>
                        <a:lnTo>
                          <a:pt x="394722" y="112899"/>
                        </a:lnTo>
                        <a:lnTo>
                          <a:pt x="465206" y="112899"/>
                        </a:lnTo>
                        <a:cubicBezTo>
                          <a:pt x="472988" y="112899"/>
                          <a:pt x="479303" y="106581"/>
                          <a:pt x="479303" y="98787"/>
                        </a:cubicBezTo>
                        <a:lnTo>
                          <a:pt x="479303" y="14116"/>
                        </a:lnTo>
                        <a:cubicBezTo>
                          <a:pt x="479303" y="6315"/>
                          <a:pt x="472988" y="0"/>
                          <a:pt x="465206" y="0"/>
                        </a:cubicBezTo>
                        <a:lnTo>
                          <a:pt x="296044" y="0"/>
                        </a:lnTo>
                        <a:cubicBezTo>
                          <a:pt x="288255" y="0"/>
                          <a:pt x="281944" y="6315"/>
                          <a:pt x="281944" y="14116"/>
                        </a:cubicBezTo>
                        <a:lnTo>
                          <a:pt x="281944" y="42339"/>
                        </a:lnTo>
                        <a:lnTo>
                          <a:pt x="197363" y="42339"/>
                        </a:lnTo>
                        <a:lnTo>
                          <a:pt x="197363" y="14116"/>
                        </a:lnTo>
                        <a:cubicBezTo>
                          <a:pt x="197363" y="6315"/>
                          <a:pt x="191051" y="0"/>
                          <a:pt x="183263" y="0"/>
                        </a:cubicBezTo>
                        <a:lnTo>
                          <a:pt x="14100" y="0"/>
                        </a:lnTo>
                        <a:cubicBezTo>
                          <a:pt x="6312" y="0"/>
                          <a:pt x="0" y="6315"/>
                          <a:pt x="0" y="14116"/>
                        </a:cubicBezTo>
                        <a:lnTo>
                          <a:pt x="0" y="98787"/>
                        </a:lnTo>
                        <a:cubicBezTo>
                          <a:pt x="0" y="106581"/>
                          <a:pt x="6312" y="112899"/>
                          <a:pt x="14100" y="112899"/>
                        </a:cubicBezTo>
                        <a:lnTo>
                          <a:pt x="183263" y="112899"/>
                        </a:lnTo>
                        <a:cubicBezTo>
                          <a:pt x="191051" y="112899"/>
                          <a:pt x="197363" y="106581"/>
                          <a:pt x="197363" y="98787"/>
                        </a:cubicBezTo>
                        <a:lnTo>
                          <a:pt x="197363" y="70559"/>
                        </a:lnTo>
                        <a:lnTo>
                          <a:pt x="281944" y="70559"/>
                        </a:lnTo>
                        <a:lnTo>
                          <a:pt x="281944" y="98787"/>
                        </a:lnTo>
                        <a:cubicBezTo>
                          <a:pt x="281944" y="106581"/>
                          <a:pt x="288255" y="112899"/>
                          <a:pt x="296044" y="112899"/>
                        </a:cubicBezTo>
                        <a:lnTo>
                          <a:pt x="366528" y="112899"/>
                        </a:lnTo>
                        <a:lnTo>
                          <a:pt x="366528" y="169347"/>
                        </a:lnTo>
                        <a:lnTo>
                          <a:pt x="296044" y="169347"/>
                        </a:lnTo>
                        <a:cubicBezTo>
                          <a:pt x="288255" y="169347"/>
                          <a:pt x="281944" y="175665"/>
                          <a:pt x="281944" y="183463"/>
                        </a:cubicBezTo>
                        <a:lnTo>
                          <a:pt x="281944" y="211686"/>
                        </a:lnTo>
                        <a:lnTo>
                          <a:pt x="197363" y="211686"/>
                        </a:lnTo>
                        <a:lnTo>
                          <a:pt x="197363" y="183463"/>
                        </a:lnTo>
                        <a:cubicBezTo>
                          <a:pt x="197363" y="175665"/>
                          <a:pt x="191051" y="169347"/>
                          <a:pt x="183263" y="169347"/>
                        </a:cubicBezTo>
                        <a:lnTo>
                          <a:pt x="14100" y="169347"/>
                        </a:lnTo>
                        <a:cubicBezTo>
                          <a:pt x="6312" y="169347"/>
                          <a:pt x="0" y="175665"/>
                          <a:pt x="0" y="183463"/>
                        </a:cubicBezTo>
                        <a:lnTo>
                          <a:pt x="0" y="268130"/>
                        </a:lnTo>
                        <a:cubicBezTo>
                          <a:pt x="0" y="275927"/>
                          <a:pt x="6312" y="282246"/>
                          <a:pt x="14100" y="282246"/>
                        </a:cubicBezTo>
                        <a:lnTo>
                          <a:pt x="84584" y="282246"/>
                        </a:lnTo>
                        <a:lnTo>
                          <a:pt x="84584" y="338690"/>
                        </a:lnTo>
                        <a:lnTo>
                          <a:pt x="14100" y="338690"/>
                        </a:lnTo>
                        <a:cubicBezTo>
                          <a:pt x="6312" y="338690"/>
                          <a:pt x="0" y="345011"/>
                          <a:pt x="0" y="352805"/>
                        </a:cubicBezTo>
                        <a:lnTo>
                          <a:pt x="0" y="437480"/>
                        </a:lnTo>
                        <a:cubicBezTo>
                          <a:pt x="0" y="445273"/>
                          <a:pt x="6312" y="451596"/>
                          <a:pt x="14100" y="451596"/>
                        </a:cubicBezTo>
                        <a:close/>
                        <a:moveTo>
                          <a:pt x="310141" y="366921"/>
                        </a:moveTo>
                        <a:lnTo>
                          <a:pt x="451109" y="366921"/>
                        </a:lnTo>
                        <a:lnTo>
                          <a:pt x="451109" y="423365"/>
                        </a:lnTo>
                        <a:lnTo>
                          <a:pt x="310141" y="423365"/>
                        </a:lnTo>
                        <a:close/>
                        <a:moveTo>
                          <a:pt x="169166" y="84672"/>
                        </a:moveTo>
                        <a:lnTo>
                          <a:pt x="28197" y="84672"/>
                        </a:lnTo>
                        <a:lnTo>
                          <a:pt x="28197" y="28227"/>
                        </a:lnTo>
                        <a:lnTo>
                          <a:pt x="169166" y="28227"/>
                        </a:lnTo>
                        <a:close/>
                        <a:moveTo>
                          <a:pt x="310141" y="84672"/>
                        </a:moveTo>
                        <a:lnTo>
                          <a:pt x="310141" y="28227"/>
                        </a:lnTo>
                        <a:lnTo>
                          <a:pt x="451109" y="28227"/>
                        </a:lnTo>
                        <a:lnTo>
                          <a:pt x="451109" y="84672"/>
                        </a:lnTo>
                        <a:close/>
                        <a:moveTo>
                          <a:pt x="310141" y="197571"/>
                        </a:moveTo>
                        <a:lnTo>
                          <a:pt x="451109" y="197571"/>
                        </a:lnTo>
                        <a:lnTo>
                          <a:pt x="451109" y="254022"/>
                        </a:lnTo>
                        <a:lnTo>
                          <a:pt x="310141" y="254022"/>
                        </a:lnTo>
                        <a:close/>
                        <a:moveTo>
                          <a:pt x="28197" y="254022"/>
                        </a:moveTo>
                        <a:lnTo>
                          <a:pt x="28197" y="197571"/>
                        </a:lnTo>
                        <a:lnTo>
                          <a:pt x="169166" y="197571"/>
                        </a:lnTo>
                        <a:lnTo>
                          <a:pt x="169166" y="254022"/>
                        </a:lnTo>
                        <a:close/>
                        <a:moveTo>
                          <a:pt x="28197" y="366921"/>
                        </a:moveTo>
                        <a:lnTo>
                          <a:pt x="169166" y="366921"/>
                        </a:lnTo>
                        <a:lnTo>
                          <a:pt x="169166" y="423365"/>
                        </a:lnTo>
                        <a:lnTo>
                          <a:pt x="28197" y="423365"/>
                        </a:lnTo>
                        <a:close/>
                      </a:path>
                    </a:pathLst>
                  </a:custGeom>
                  <a:grpFill/>
                  <a:ln w="89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160" name="任意多边形: 形状 159">
                    <a:extLst>
                      <a:ext uri="{FF2B5EF4-FFF2-40B4-BE49-F238E27FC236}">
                        <a16:creationId xmlns="" xmlns:a16="http://schemas.microsoft.com/office/drawing/2014/main" id="{8784A3FA-4D9A-4AD4-B490-E6BD14E2F87F}"/>
                      </a:ext>
                    </a:extLst>
                  </p:cNvPr>
                  <p:cNvSpPr/>
                  <p:nvPr/>
                </p:nvSpPr>
                <p:spPr>
                  <a:xfrm>
                    <a:off x="11263065" y="3111784"/>
                    <a:ext cx="112777" cy="28227"/>
                  </a:xfrm>
                  <a:custGeom>
                    <a:avLst/>
                    <a:gdLst>
                      <a:gd name="connsiteX0" fmla="*/ 0 w 112777"/>
                      <a:gd name="connsiteY0" fmla="*/ 0 h 28227"/>
                      <a:gd name="connsiteX1" fmla="*/ 112778 w 112777"/>
                      <a:gd name="connsiteY1" fmla="*/ 0 h 28227"/>
                      <a:gd name="connsiteX2" fmla="*/ 112778 w 112777"/>
                      <a:gd name="connsiteY2" fmla="*/ 28227 h 28227"/>
                      <a:gd name="connsiteX3" fmla="*/ 0 w 112777"/>
                      <a:gd name="connsiteY3" fmla="*/ 28227 h 2822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2777" h="28227">
                        <a:moveTo>
                          <a:pt x="0" y="0"/>
                        </a:moveTo>
                        <a:lnTo>
                          <a:pt x="112778" y="0"/>
                        </a:lnTo>
                        <a:lnTo>
                          <a:pt x="112778" y="28227"/>
                        </a:lnTo>
                        <a:lnTo>
                          <a:pt x="0" y="28227"/>
                        </a:lnTo>
                        <a:close/>
                      </a:path>
                    </a:pathLst>
                  </a:custGeom>
                  <a:grpFill/>
                  <a:ln w="89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161" name="任意多边形: 形状 160">
                    <a:extLst>
                      <a:ext uri="{FF2B5EF4-FFF2-40B4-BE49-F238E27FC236}">
                        <a16:creationId xmlns="" xmlns:a16="http://schemas.microsoft.com/office/drawing/2014/main" id="{F46C51C7-CC4C-46B9-B288-1C3FAE34EDED}"/>
                      </a:ext>
                    </a:extLst>
                  </p:cNvPr>
                  <p:cNvSpPr/>
                  <p:nvPr/>
                </p:nvSpPr>
                <p:spPr>
                  <a:xfrm>
                    <a:off x="11263065" y="3168232"/>
                    <a:ext cx="56383" cy="28224"/>
                  </a:xfrm>
                  <a:custGeom>
                    <a:avLst/>
                    <a:gdLst>
                      <a:gd name="connsiteX0" fmla="*/ 0 w 56383"/>
                      <a:gd name="connsiteY0" fmla="*/ 0 h 28224"/>
                      <a:gd name="connsiteX1" fmla="*/ 56384 w 56383"/>
                      <a:gd name="connsiteY1" fmla="*/ 0 h 28224"/>
                      <a:gd name="connsiteX2" fmla="*/ 56384 w 56383"/>
                      <a:gd name="connsiteY2" fmla="*/ 28225 h 28224"/>
                      <a:gd name="connsiteX3" fmla="*/ 0 w 56383"/>
                      <a:gd name="connsiteY3" fmla="*/ 28225 h 282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383" h="28224">
                        <a:moveTo>
                          <a:pt x="0" y="0"/>
                        </a:moveTo>
                        <a:lnTo>
                          <a:pt x="56384" y="0"/>
                        </a:lnTo>
                        <a:lnTo>
                          <a:pt x="56384" y="28225"/>
                        </a:lnTo>
                        <a:lnTo>
                          <a:pt x="0" y="28225"/>
                        </a:lnTo>
                        <a:close/>
                      </a:path>
                    </a:pathLst>
                  </a:custGeom>
                  <a:grpFill/>
                  <a:ln w="89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162" name="任意多边形: 形状 161">
                    <a:extLst>
                      <a:ext uri="{FF2B5EF4-FFF2-40B4-BE49-F238E27FC236}">
                        <a16:creationId xmlns="" xmlns:a16="http://schemas.microsoft.com/office/drawing/2014/main" id="{411EB89A-CCBA-4E6B-9E8B-F5B5D82E1133}"/>
                      </a:ext>
                    </a:extLst>
                  </p:cNvPr>
                  <p:cNvSpPr/>
                  <p:nvPr/>
                </p:nvSpPr>
                <p:spPr>
                  <a:xfrm>
                    <a:off x="11263065" y="3281131"/>
                    <a:ext cx="112777" cy="28223"/>
                  </a:xfrm>
                  <a:custGeom>
                    <a:avLst/>
                    <a:gdLst>
                      <a:gd name="connsiteX0" fmla="*/ 0 w 112777"/>
                      <a:gd name="connsiteY0" fmla="*/ 0 h 28223"/>
                      <a:gd name="connsiteX1" fmla="*/ 112778 w 112777"/>
                      <a:gd name="connsiteY1" fmla="*/ 0 h 28223"/>
                      <a:gd name="connsiteX2" fmla="*/ 112778 w 112777"/>
                      <a:gd name="connsiteY2" fmla="*/ 28224 h 28223"/>
                      <a:gd name="connsiteX3" fmla="*/ 0 w 112777"/>
                      <a:gd name="connsiteY3" fmla="*/ 28224 h 282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2777" h="28223">
                        <a:moveTo>
                          <a:pt x="0" y="0"/>
                        </a:moveTo>
                        <a:lnTo>
                          <a:pt x="112778" y="0"/>
                        </a:lnTo>
                        <a:lnTo>
                          <a:pt x="112778" y="28224"/>
                        </a:lnTo>
                        <a:lnTo>
                          <a:pt x="0" y="28224"/>
                        </a:lnTo>
                        <a:close/>
                      </a:path>
                    </a:pathLst>
                  </a:custGeom>
                  <a:grpFill/>
                  <a:ln w="89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163" name="任意多边形: 形状 162">
                    <a:extLst>
                      <a:ext uri="{FF2B5EF4-FFF2-40B4-BE49-F238E27FC236}">
                        <a16:creationId xmlns="" xmlns:a16="http://schemas.microsoft.com/office/drawing/2014/main" id="{63F9F99C-84C7-4CAA-AAA6-FDFA17671E8F}"/>
                      </a:ext>
                    </a:extLst>
                  </p:cNvPr>
                  <p:cNvSpPr/>
                  <p:nvPr/>
                </p:nvSpPr>
                <p:spPr>
                  <a:xfrm>
                    <a:off x="11263065" y="3337575"/>
                    <a:ext cx="112777" cy="28231"/>
                  </a:xfrm>
                  <a:custGeom>
                    <a:avLst/>
                    <a:gdLst>
                      <a:gd name="connsiteX0" fmla="*/ 0 w 112777"/>
                      <a:gd name="connsiteY0" fmla="*/ 0 h 28231"/>
                      <a:gd name="connsiteX1" fmla="*/ 112778 w 112777"/>
                      <a:gd name="connsiteY1" fmla="*/ 0 h 28231"/>
                      <a:gd name="connsiteX2" fmla="*/ 112778 w 112777"/>
                      <a:gd name="connsiteY2" fmla="*/ 28231 h 28231"/>
                      <a:gd name="connsiteX3" fmla="*/ 0 w 112777"/>
                      <a:gd name="connsiteY3" fmla="*/ 28231 h 282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2777" h="28231">
                        <a:moveTo>
                          <a:pt x="0" y="0"/>
                        </a:moveTo>
                        <a:lnTo>
                          <a:pt x="112778" y="0"/>
                        </a:lnTo>
                        <a:lnTo>
                          <a:pt x="112778" y="28231"/>
                        </a:lnTo>
                        <a:lnTo>
                          <a:pt x="0" y="28231"/>
                        </a:lnTo>
                        <a:close/>
                      </a:path>
                    </a:pathLst>
                  </a:custGeom>
                  <a:grpFill/>
                  <a:ln w="89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164" name="任意多边形: 形状 163">
                    <a:extLst>
                      <a:ext uri="{FF2B5EF4-FFF2-40B4-BE49-F238E27FC236}">
                        <a16:creationId xmlns="" xmlns:a16="http://schemas.microsoft.com/office/drawing/2014/main" id="{D1310687-0391-44C5-B754-E683E9245DEB}"/>
                      </a:ext>
                    </a:extLst>
                  </p:cNvPr>
                  <p:cNvSpPr/>
                  <p:nvPr/>
                </p:nvSpPr>
                <p:spPr>
                  <a:xfrm>
                    <a:off x="11263065" y="3464590"/>
                    <a:ext cx="112777" cy="28231"/>
                  </a:xfrm>
                  <a:custGeom>
                    <a:avLst/>
                    <a:gdLst>
                      <a:gd name="connsiteX0" fmla="*/ 0 w 112777"/>
                      <a:gd name="connsiteY0" fmla="*/ 0 h 28231"/>
                      <a:gd name="connsiteX1" fmla="*/ 112778 w 112777"/>
                      <a:gd name="connsiteY1" fmla="*/ 0 h 28231"/>
                      <a:gd name="connsiteX2" fmla="*/ 112778 w 112777"/>
                      <a:gd name="connsiteY2" fmla="*/ 28231 h 28231"/>
                      <a:gd name="connsiteX3" fmla="*/ 0 w 112777"/>
                      <a:gd name="connsiteY3" fmla="*/ 28231 h 2823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12777" h="28231">
                        <a:moveTo>
                          <a:pt x="0" y="0"/>
                        </a:moveTo>
                        <a:lnTo>
                          <a:pt x="112778" y="0"/>
                        </a:lnTo>
                        <a:lnTo>
                          <a:pt x="112778" y="28231"/>
                        </a:lnTo>
                        <a:lnTo>
                          <a:pt x="0" y="28231"/>
                        </a:lnTo>
                        <a:close/>
                      </a:path>
                    </a:pathLst>
                  </a:custGeom>
                  <a:grpFill/>
                  <a:ln w="89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165" name="任意多边形: 形状 164">
                    <a:extLst>
                      <a:ext uri="{FF2B5EF4-FFF2-40B4-BE49-F238E27FC236}">
                        <a16:creationId xmlns="" xmlns:a16="http://schemas.microsoft.com/office/drawing/2014/main" id="{6B6D6472-7EAA-4E9F-94DB-ACC4141807BE}"/>
                      </a:ext>
                    </a:extLst>
                  </p:cNvPr>
                  <p:cNvSpPr/>
                  <p:nvPr/>
                </p:nvSpPr>
                <p:spPr>
                  <a:xfrm>
                    <a:off x="11263065" y="3521041"/>
                    <a:ext cx="42294" cy="28223"/>
                  </a:xfrm>
                  <a:custGeom>
                    <a:avLst/>
                    <a:gdLst>
                      <a:gd name="connsiteX0" fmla="*/ 0 w 42294"/>
                      <a:gd name="connsiteY0" fmla="*/ 0 h 28223"/>
                      <a:gd name="connsiteX1" fmla="*/ 42294 w 42294"/>
                      <a:gd name="connsiteY1" fmla="*/ 0 h 28223"/>
                      <a:gd name="connsiteX2" fmla="*/ 42294 w 42294"/>
                      <a:gd name="connsiteY2" fmla="*/ 28224 h 28223"/>
                      <a:gd name="connsiteX3" fmla="*/ 0 w 42294"/>
                      <a:gd name="connsiteY3" fmla="*/ 28224 h 2822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42294" h="28223">
                        <a:moveTo>
                          <a:pt x="0" y="0"/>
                        </a:moveTo>
                        <a:lnTo>
                          <a:pt x="42294" y="0"/>
                        </a:lnTo>
                        <a:lnTo>
                          <a:pt x="42294" y="28224"/>
                        </a:lnTo>
                        <a:lnTo>
                          <a:pt x="0" y="28224"/>
                        </a:lnTo>
                        <a:close/>
                      </a:path>
                    </a:pathLst>
                  </a:custGeom>
                  <a:grpFill/>
                  <a:ln w="89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166" name="任意多边形: 形状 165">
                    <a:extLst>
                      <a:ext uri="{FF2B5EF4-FFF2-40B4-BE49-F238E27FC236}">
                        <a16:creationId xmlns="" xmlns:a16="http://schemas.microsoft.com/office/drawing/2014/main" id="{98372676-CFA0-4A47-B573-2F94A103395D}"/>
                      </a:ext>
                    </a:extLst>
                  </p:cNvPr>
                  <p:cNvSpPr/>
                  <p:nvPr/>
                </p:nvSpPr>
                <p:spPr>
                  <a:xfrm>
                    <a:off x="11347649" y="3168232"/>
                    <a:ext cx="28193" cy="28224"/>
                  </a:xfrm>
                  <a:custGeom>
                    <a:avLst/>
                    <a:gdLst>
                      <a:gd name="connsiteX0" fmla="*/ 0 w 28193"/>
                      <a:gd name="connsiteY0" fmla="*/ 0 h 28224"/>
                      <a:gd name="connsiteX1" fmla="*/ 28194 w 28193"/>
                      <a:gd name="connsiteY1" fmla="*/ 0 h 28224"/>
                      <a:gd name="connsiteX2" fmla="*/ 28194 w 28193"/>
                      <a:gd name="connsiteY2" fmla="*/ 28225 h 28224"/>
                      <a:gd name="connsiteX3" fmla="*/ 0 w 28193"/>
                      <a:gd name="connsiteY3" fmla="*/ 28225 h 2822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8193" h="28224">
                        <a:moveTo>
                          <a:pt x="0" y="0"/>
                        </a:moveTo>
                        <a:lnTo>
                          <a:pt x="28194" y="0"/>
                        </a:lnTo>
                        <a:lnTo>
                          <a:pt x="28194" y="28225"/>
                        </a:lnTo>
                        <a:lnTo>
                          <a:pt x="0" y="28225"/>
                        </a:lnTo>
                        <a:close/>
                      </a:path>
                    </a:pathLst>
                  </a:custGeom>
                  <a:grpFill/>
                  <a:ln w="89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167" name="任意多边形: 形状 166">
                    <a:extLst>
                      <a:ext uri="{FF2B5EF4-FFF2-40B4-BE49-F238E27FC236}">
                        <a16:creationId xmlns="" xmlns:a16="http://schemas.microsoft.com/office/drawing/2014/main" id="{AE641BCB-DBAD-4757-9305-47C500B0EFFA}"/>
                      </a:ext>
                    </a:extLst>
                  </p:cNvPr>
                  <p:cNvSpPr/>
                  <p:nvPr/>
                </p:nvSpPr>
                <p:spPr>
                  <a:xfrm>
                    <a:off x="10741472" y="3676268"/>
                    <a:ext cx="606177" cy="141126"/>
                  </a:xfrm>
                  <a:custGeom>
                    <a:avLst/>
                    <a:gdLst>
                      <a:gd name="connsiteX0" fmla="*/ 104951 w 606177"/>
                      <a:gd name="connsiteY0" fmla="*/ 138756 h 141126"/>
                      <a:gd name="connsiteX1" fmla="*/ 112778 w 606177"/>
                      <a:gd name="connsiteY1" fmla="*/ 141127 h 141126"/>
                      <a:gd name="connsiteX2" fmla="*/ 535694 w 606177"/>
                      <a:gd name="connsiteY2" fmla="*/ 141127 h 141126"/>
                      <a:gd name="connsiteX3" fmla="*/ 606178 w 606177"/>
                      <a:gd name="connsiteY3" fmla="*/ 70563 h 141126"/>
                      <a:gd name="connsiteX4" fmla="*/ 535694 w 606177"/>
                      <a:gd name="connsiteY4" fmla="*/ 0 h 141126"/>
                      <a:gd name="connsiteX5" fmla="*/ 112778 w 606177"/>
                      <a:gd name="connsiteY5" fmla="*/ 0 h 141126"/>
                      <a:gd name="connsiteX6" fmla="*/ 104951 w 606177"/>
                      <a:gd name="connsiteY6" fmla="*/ 2374 h 141126"/>
                      <a:gd name="connsiteX7" fmla="*/ 23974 w 606177"/>
                      <a:gd name="connsiteY7" fmla="*/ 56455 h 141126"/>
                      <a:gd name="connsiteX8" fmla="*/ 0 w 606177"/>
                      <a:gd name="connsiteY8" fmla="*/ 56455 h 141126"/>
                      <a:gd name="connsiteX9" fmla="*/ 0 w 606177"/>
                      <a:gd name="connsiteY9" fmla="*/ 84675 h 141126"/>
                      <a:gd name="connsiteX10" fmla="*/ 23974 w 606177"/>
                      <a:gd name="connsiteY10" fmla="*/ 84675 h 141126"/>
                      <a:gd name="connsiteX11" fmla="*/ 521593 w 606177"/>
                      <a:gd name="connsiteY11" fmla="*/ 28231 h 141126"/>
                      <a:gd name="connsiteX12" fmla="*/ 535694 w 606177"/>
                      <a:gd name="connsiteY12" fmla="*/ 28231 h 141126"/>
                      <a:gd name="connsiteX13" fmla="*/ 577977 w 606177"/>
                      <a:gd name="connsiteY13" fmla="*/ 70563 h 141126"/>
                      <a:gd name="connsiteX14" fmla="*/ 535694 w 606177"/>
                      <a:gd name="connsiteY14" fmla="*/ 112902 h 141126"/>
                      <a:gd name="connsiteX15" fmla="*/ 521593 w 606177"/>
                      <a:gd name="connsiteY15" fmla="*/ 112902 h 141126"/>
                      <a:gd name="connsiteX16" fmla="*/ 465206 w 606177"/>
                      <a:gd name="connsiteY16" fmla="*/ 28231 h 141126"/>
                      <a:gd name="connsiteX17" fmla="*/ 493400 w 606177"/>
                      <a:gd name="connsiteY17" fmla="*/ 28231 h 141126"/>
                      <a:gd name="connsiteX18" fmla="*/ 493400 w 606177"/>
                      <a:gd name="connsiteY18" fmla="*/ 112902 h 141126"/>
                      <a:gd name="connsiteX19" fmla="*/ 465206 w 606177"/>
                      <a:gd name="connsiteY19" fmla="*/ 112902 h 141126"/>
                      <a:gd name="connsiteX20" fmla="*/ 126875 w 606177"/>
                      <a:gd name="connsiteY20" fmla="*/ 28231 h 141126"/>
                      <a:gd name="connsiteX21" fmla="*/ 437009 w 606177"/>
                      <a:gd name="connsiteY21" fmla="*/ 28231 h 141126"/>
                      <a:gd name="connsiteX22" fmla="*/ 437009 w 606177"/>
                      <a:gd name="connsiteY22" fmla="*/ 56455 h 141126"/>
                      <a:gd name="connsiteX23" fmla="*/ 126875 w 606177"/>
                      <a:gd name="connsiteY23" fmla="*/ 56455 h 141126"/>
                      <a:gd name="connsiteX24" fmla="*/ 126875 w 606177"/>
                      <a:gd name="connsiteY24" fmla="*/ 84675 h 141126"/>
                      <a:gd name="connsiteX25" fmla="*/ 437009 w 606177"/>
                      <a:gd name="connsiteY25" fmla="*/ 84675 h 141126"/>
                      <a:gd name="connsiteX26" fmla="*/ 437009 w 606177"/>
                      <a:gd name="connsiteY26" fmla="*/ 112902 h 141126"/>
                      <a:gd name="connsiteX27" fmla="*/ 126875 w 606177"/>
                      <a:gd name="connsiteY27" fmla="*/ 112902 h 141126"/>
                      <a:gd name="connsiteX28" fmla="*/ 98681 w 606177"/>
                      <a:gd name="connsiteY28" fmla="*/ 40479 h 141126"/>
                      <a:gd name="connsiteX29" fmla="*/ 98681 w 606177"/>
                      <a:gd name="connsiteY29" fmla="*/ 100652 h 141126"/>
                      <a:gd name="connsiteX30" fmla="*/ 53567 w 606177"/>
                      <a:gd name="connsiteY30" fmla="*/ 70563 h 1411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</a:cxnLst>
                    <a:rect l="l" t="t" r="r" b="b"/>
                    <a:pathLst>
                      <a:path w="606177" h="141126">
                        <a:moveTo>
                          <a:pt x="104951" y="138756"/>
                        </a:moveTo>
                        <a:cubicBezTo>
                          <a:pt x="107273" y="140302"/>
                          <a:pt x="109993" y="141116"/>
                          <a:pt x="112778" y="141127"/>
                        </a:cubicBezTo>
                        <a:lnTo>
                          <a:pt x="535694" y="141127"/>
                        </a:lnTo>
                        <a:cubicBezTo>
                          <a:pt x="574617" y="141127"/>
                          <a:pt x="606178" y="109532"/>
                          <a:pt x="606178" y="70563"/>
                        </a:cubicBezTo>
                        <a:cubicBezTo>
                          <a:pt x="606178" y="31595"/>
                          <a:pt x="574617" y="0"/>
                          <a:pt x="535694" y="0"/>
                        </a:cubicBezTo>
                        <a:lnTo>
                          <a:pt x="112778" y="0"/>
                        </a:lnTo>
                        <a:cubicBezTo>
                          <a:pt x="109993" y="14"/>
                          <a:pt x="107273" y="831"/>
                          <a:pt x="104951" y="2374"/>
                        </a:cubicBezTo>
                        <a:lnTo>
                          <a:pt x="23974" y="56455"/>
                        </a:lnTo>
                        <a:lnTo>
                          <a:pt x="0" y="56455"/>
                        </a:lnTo>
                        <a:lnTo>
                          <a:pt x="0" y="84675"/>
                        </a:lnTo>
                        <a:lnTo>
                          <a:pt x="23974" y="84675"/>
                        </a:lnTo>
                        <a:close/>
                        <a:moveTo>
                          <a:pt x="521593" y="28231"/>
                        </a:moveTo>
                        <a:lnTo>
                          <a:pt x="535694" y="28231"/>
                        </a:lnTo>
                        <a:cubicBezTo>
                          <a:pt x="559046" y="28231"/>
                          <a:pt x="577977" y="47186"/>
                          <a:pt x="577977" y="70563"/>
                        </a:cubicBezTo>
                        <a:cubicBezTo>
                          <a:pt x="577977" y="93944"/>
                          <a:pt x="559046" y="112902"/>
                          <a:pt x="535694" y="112902"/>
                        </a:cubicBezTo>
                        <a:lnTo>
                          <a:pt x="521593" y="112902"/>
                        </a:lnTo>
                        <a:close/>
                        <a:moveTo>
                          <a:pt x="465206" y="28231"/>
                        </a:moveTo>
                        <a:lnTo>
                          <a:pt x="493400" y="28231"/>
                        </a:lnTo>
                        <a:lnTo>
                          <a:pt x="493400" y="112902"/>
                        </a:lnTo>
                        <a:lnTo>
                          <a:pt x="465206" y="112902"/>
                        </a:lnTo>
                        <a:close/>
                        <a:moveTo>
                          <a:pt x="126875" y="28231"/>
                        </a:moveTo>
                        <a:lnTo>
                          <a:pt x="437009" y="28231"/>
                        </a:lnTo>
                        <a:lnTo>
                          <a:pt x="437009" y="56455"/>
                        </a:lnTo>
                        <a:lnTo>
                          <a:pt x="126875" y="56455"/>
                        </a:lnTo>
                        <a:close/>
                        <a:moveTo>
                          <a:pt x="126875" y="84675"/>
                        </a:moveTo>
                        <a:lnTo>
                          <a:pt x="437009" y="84675"/>
                        </a:lnTo>
                        <a:lnTo>
                          <a:pt x="437009" y="112902"/>
                        </a:lnTo>
                        <a:lnTo>
                          <a:pt x="126875" y="112902"/>
                        </a:lnTo>
                        <a:close/>
                        <a:moveTo>
                          <a:pt x="98681" y="40479"/>
                        </a:moveTo>
                        <a:lnTo>
                          <a:pt x="98681" y="100652"/>
                        </a:lnTo>
                        <a:lnTo>
                          <a:pt x="53567" y="70563"/>
                        </a:lnTo>
                        <a:close/>
                      </a:path>
                    </a:pathLst>
                  </a:custGeom>
                  <a:grpFill/>
                  <a:ln w="89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</p:grpSp>
            <p:grpSp>
              <p:nvGrpSpPr>
                <p:cNvPr id="168" name="图形 54">
                  <a:extLst>
                    <a:ext uri="{FF2B5EF4-FFF2-40B4-BE49-F238E27FC236}">
                      <a16:creationId xmlns="" xmlns:a16="http://schemas.microsoft.com/office/drawing/2014/main" id="{974ACFAE-8637-46F0-92F2-85F4F7CE86D7}"/>
                    </a:ext>
                  </a:extLst>
                </p:cNvPr>
                <p:cNvGrpSpPr/>
                <p:nvPr/>
              </p:nvGrpSpPr>
              <p:grpSpPr>
                <a:xfrm>
                  <a:off x="889315" y="2816253"/>
                  <a:ext cx="292051" cy="214399"/>
                  <a:chOff x="3802545" y="4082099"/>
                  <a:chExt cx="845429" cy="620643"/>
                </a:xfrm>
                <a:solidFill>
                  <a:schemeClr val="bg1"/>
                </a:solidFill>
              </p:grpSpPr>
              <p:sp>
                <p:nvSpPr>
                  <p:cNvPr id="169" name="任意多边形: 形状 168">
                    <a:extLst>
                      <a:ext uri="{FF2B5EF4-FFF2-40B4-BE49-F238E27FC236}">
                        <a16:creationId xmlns="" xmlns:a16="http://schemas.microsoft.com/office/drawing/2014/main" id="{CC90934D-DE46-44A0-9433-AAB3F85D30BB}"/>
                      </a:ext>
                    </a:extLst>
                  </p:cNvPr>
                  <p:cNvSpPr/>
                  <p:nvPr/>
                </p:nvSpPr>
                <p:spPr>
                  <a:xfrm>
                    <a:off x="3802545" y="4082099"/>
                    <a:ext cx="845429" cy="620643"/>
                  </a:xfrm>
                  <a:custGeom>
                    <a:avLst/>
                    <a:gdLst>
                      <a:gd name="connsiteX0" fmla="*/ 831339 w 845429"/>
                      <a:gd name="connsiteY0" fmla="*/ 507799 h 620643"/>
                      <a:gd name="connsiteX1" fmla="*/ 803158 w 845429"/>
                      <a:gd name="connsiteY1" fmla="*/ 507799 h 620643"/>
                      <a:gd name="connsiteX2" fmla="*/ 803158 w 845429"/>
                      <a:gd name="connsiteY2" fmla="*/ 70528 h 620643"/>
                      <a:gd name="connsiteX3" fmla="*/ 732705 w 845429"/>
                      <a:gd name="connsiteY3" fmla="*/ 0 h 620643"/>
                      <a:gd name="connsiteX4" fmla="*/ 112724 w 845429"/>
                      <a:gd name="connsiteY4" fmla="*/ 0 h 620643"/>
                      <a:gd name="connsiteX5" fmla="*/ 42271 w 845429"/>
                      <a:gd name="connsiteY5" fmla="*/ 70528 h 620643"/>
                      <a:gd name="connsiteX6" fmla="*/ 42271 w 845429"/>
                      <a:gd name="connsiteY6" fmla="*/ 507799 h 620643"/>
                      <a:gd name="connsiteX7" fmla="*/ 14090 w 845429"/>
                      <a:gd name="connsiteY7" fmla="*/ 507799 h 620643"/>
                      <a:gd name="connsiteX8" fmla="*/ 0 w 845429"/>
                      <a:gd name="connsiteY8" fmla="*/ 521904 h 620643"/>
                      <a:gd name="connsiteX9" fmla="*/ 0 w 845429"/>
                      <a:gd name="connsiteY9" fmla="*/ 564221 h 620643"/>
                      <a:gd name="connsiteX10" fmla="*/ 56362 w 845429"/>
                      <a:gd name="connsiteY10" fmla="*/ 620643 h 620643"/>
                      <a:gd name="connsiteX11" fmla="*/ 789067 w 845429"/>
                      <a:gd name="connsiteY11" fmla="*/ 620643 h 620643"/>
                      <a:gd name="connsiteX12" fmla="*/ 845429 w 845429"/>
                      <a:gd name="connsiteY12" fmla="*/ 564221 h 620643"/>
                      <a:gd name="connsiteX13" fmla="*/ 845429 w 845429"/>
                      <a:gd name="connsiteY13" fmla="*/ 521904 h 620643"/>
                      <a:gd name="connsiteX14" fmla="*/ 831339 w 845429"/>
                      <a:gd name="connsiteY14" fmla="*/ 507799 h 620643"/>
                      <a:gd name="connsiteX15" fmla="*/ 70452 w 845429"/>
                      <a:gd name="connsiteY15" fmla="*/ 70528 h 620643"/>
                      <a:gd name="connsiteX16" fmla="*/ 112724 w 845429"/>
                      <a:gd name="connsiteY16" fmla="*/ 28211 h 620643"/>
                      <a:gd name="connsiteX17" fmla="*/ 732705 w 845429"/>
                      <a:gd name="connsiteY17" fmla="*/ 28211 h 620643"/>
                      <a:gd name="connsiteX18" fmla="*/ 774977 w 845429"/>
                      <a:gd name="connsiteY18" fmla="*/ 70528 h 620643"/>
                      <a:gd name="connsiteX19" fmla="*/ 774977 w 845429"/>
                      <a:gd name="connsiteY19" fmla="*/ 507799 h 620643"/>
                      <a:gd name="connsiteX20" fmla="*/ 746796 w 845429"/>
                      <a:gd name="connsiteY20" fmla="*/ 507799 h 620643"/>
                      <a:gd name="connsiteX21" fmla="*/ 746796 w 845429"/>
                      <a:gd name="connsiteY21" fmla="*/ 98739 h 620643"/>
                      <a:gd name="connsiteX22" fmla="*/ 704524 w 845429"/>
                      <a:gd name="connsiteY22" fmla="*/ 56422 h 620643"/>
                      <a:gd name="connsiteX23" fmla="*/ 140905 w 845429"/>
                      <a:gd name="connsiteY23" fmla="*/ 56422 h 620643"/>
                      <a:gd name="connsiteX24" fmla="*/ 98633 w 845429"/>
                      <a:gd name="connsiteY24" fmla="*/ 98739 h 620643"/>
                      <a:gd name="connsiteX25" fmla="*/ 98633 w 845429"/>
                      <a:gd name="connsiteY25" fmla="*/ 507799 h 620643"/>
                      <a:gd name="connsiteX26" fmla="*/ 70452 w 845429"/>
                      <a:gd name="connsiteY26" fmla="*/ 507799 h 620643"/>
                      <a:gd name="connsiteX27" fmla="*/ 718615 w 845429"/>
                      <a:gd name="connsiteY27" fmla="*/ 98739 h 620643"/>
                      <a:gd name="connsiteX28" fmla="*/ 718615 w 845429"/>
                      <a:gd name="connsiteY28" fmla="*/ 507799 h 620643"/>
                      <a:gd name="connsiteX29" fmla="*/ 508920 w 845429"/>
                      <a:gd name="connsiteY29" fmla="*/ 507799 h 620643"/>
                      <a:gd name="connsiteX30" fmla="*/ 473440 w 845429"/>
                      <a:gd name="connsiteY30" fmla="*/ 529705 h 620643"/>
                      <a:gd name="connsiteX31" fmla="*/ 463253 w 845429"/>
                      <a:gd name="connsiteY31" fmla="*/ 536010 h 620643"/>
                      <a:gd name="connsiteX32" fmla="*/ 382106 w 845429"/>
                      <a:gd name="connsiteY32" fmla="*/ 536010 h 620643"/>
                      <a:gd name="connsiteX33" fmla="*/ 371918 w 845429"/>
                      <a:gd name="connsiteY33" fmla="*/ 529705 h 620643"/>
                      <a:gd name="connsiteX34" fmla="*/ 336509 w 845429"/>
                      <a:gd name="connsiteY34" fmla="*/ 507799 h 620643"/>
                      <a:gd name="connsiteX35" fmla="*/ 126814 w 845429"/>
                      <a:gd name="connsiteY35" fmla="*/ 507799 h 620643"/>
                      <a:gd name="connsiteX36" fmla="*/ 126814 w 845429"/>
                      <a:gd name="connsiteY36" fmla="*/ 98739 h 620643"/>
                      <a:gd name="connsiteX37" fmla="*/ 140905 w 845429"/>
                      <a:gd name="connsiteY37" fmla="*/ 84633 h 620643"/>
                      <a:gd name="connsiteX38" fmla="*/ 704524 w 845429"/>
                      <a:gd name="connsiteY38" fmla="*/ 84633 h 620643"/>
                      <a:gd name="connsiteX39" fmla="*/ 718615 w 845429"/>
                      <a:gd name="connsiteY39" fmla="*/ 98739 h 620643"/>
                      <a:gd name="connsiteX40" fmla="*/ 817248 w 845429"/>
                      <a:gd name="connsiteY40" fmla="*/ 564221 h 620643"/>
                      <a:gd name="connsiteX41" fmla="*/ 789067 w 845429"/>
                      <a:gd name="connsiteY41" fmla="*/ 592432 h 620643"/>
                      <a:gd name="connsiteX42" fmla="*/ 56362 w 845429"/>
                      <a:gd name="connsiteY42" fmla="*/ 592432 h 620643"/>
                      <a:gd name="connsiteX43" fmla="*/ 28181 w 845429"/>
                      <a:gd name="connsiteY43" fmla="*/ 564221 h 620643"/>
                      <a:gd name="connsiteX44" fmla="*/ 28181 w 845429"/>
                      <a:gd name="connsiteY44" fmla="*/ 536010 h 620643"/>
                      <a:gd name="connsiteX45" fmla="*/ 336509 w 845429"/>
                      <a:gd name="connsiteY45" fmla="*/ 536010 h 620643"/>
                      <a:gd name="connsiteX46" fmla="*/ 346696 w 845429"/>
                      <a:gd name="connsiteY46" fmla="*/ 542315 h 620643"/>
                      <a:gd name="connsiteX47" fmla="*/ 382106 w 845429"/>
                      <a:gd name="connsiteY47" fmla="*/ 564221 h 620643"/>
                      <a:gd name="connsiteX48" fmla="*/ 463323 w 845429"/>
                      <a:gd name="connsiteY48" fmla="*/ 564221 h 620643"/>
                      <a:gd name="connsiteX49" fmla="*/ 498803 w 845429"/>
                      <a:gd name="connsiteY49" fmla="*/ 542315 h 620643"/>
                      <a:gd name="connsiteX50" fmla="*/ 508920 w 845429"/>
                      <a:gd name="connsiteY50" fmla="*/ 536010 h 620643"/>
                      <a:gd name="connsiteX51" fmla="*/ 817248 w 845429"/>
                      <a:gd name="connsiteY51" fmla="*/ 536010 h 6206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</a:cxnLst>
                    <a:rect l="l" t="t" r="r" b="b"/>
                    <a:pathLst>
                      <a:path w="845429" h="620643">
                        <a:moveTo>
                          <a:pt x="831339" y="507799"/>
                        </a:moveTo>
                        <a:lnTo>
                          <a:pt x="803158" y="507799"/>
                        </a:lnTo>
                        <a:lnTo>
                          <a:pt x="803158" y="70528"/>
                        </a:lnTo>
                        <a:cubicBezTo>
                          <a:pt x="803108" y="31596"/>
                          <a:pt x="771595" y="49"/>
                          <a:pt x="732705" y="0"/>
                        </a:cubicBezTo>
                        <a:lnTo>
                          <a:pt x="112724" y="0"/>
                        </a:lnTo>
                        <a:cubicBezTo>
                          <a:pt x="73834" y="49"/>
                          <a:pt x="42321" y="31596"/>
                          <a:pt x="42271" y="70528"/>
                        </a:cubicBezTo>
                        <a:lnTo>
                          <a:pt x="42271" y="507799"/>
                        </a:lnTo>
                        <a:lnTo>
                          <a:pt x="14090" y="507799"/>
                        </a:lnTo>
                        <a:cubicBezTo>
                          <a:pt x="6305" y="507799"/>
                          <a:pt x="0" y="514111"/>
                          <a:pt x="0" y="521904"/>
                        </a:cubicBezTo>
                        <a:lnTo>
                          <a:pt x="0" y="564221"/>
                        </a:lnTo>
                        <a:cubicBezTo>
                          <a:pt x="0" y="595380"/>
                          <a:pt x="25236" y="620643"/>
                          <a:pt x="56362" y="620643"/>
                        </a:cubicBezTo>
                        <a:lnTo>
                          <a:pt x="789067" y="620643"/>
                        </a:lnTo>
                        <a:cubicBezTo>
                          <a:pt x="820193" y="620643"/>
                          <a:pt x="845429" y="595380"/>
                          <a:pt x="845429" y="564221"/>
                        </a:cubicBezTo>
                        <a:lnTo>
                          <a:pt x="845429" y="521904"/>
                        </a:lnTo>
                        <a:cubicBezTo>
                          <a:pt x="845429" y="514111"/>
                          <a:pt x="839124" y="507799"/>
                          <a:pt x="831339" y="507799"/>
                        </a:cubicBezTo>
                        <a:close/>
                        <a:moveTo>
                          <a:pt x="70452" y="70528"/>
                        </a:moveTo>
                        <a:cubicBezTo>
                          <a:pt x="70452" y="47162"/>
                          <a:pt x="89383" y="28211"/>
                          <a:pt x="112724" y="28211"/>
                        </a:cubicBezTo>
                        <a:lnTo>
                          <a:pt x="732705" y="28211"/>
                        </a:lnTo>
                        <a:cubicBezTo>
                          <a:pt x="756046" y="28211"/>
                          <a:pt x="774977" y="47162"/>
                          <a:pt x="774977" y="70528"/>
                        </a:cubicBezTo>
                        <a:lnTo>
                          <a:pt x="774977" y="507799"/>
                        </a:lnTo>
                        <a:lnTo>
                          <a:pt x="746796" y="507799"/>
                        </a:lnTo>
                        <a:lnTo>
                          <a:pt x="746796" y="98739"/>
                        </a:lnTo>
                        <a:cubicBezTo>
                          <a:pt x="746796" y="75373"/>
                          <a:pt x="727865" y="56422"/>
                          <a:pt x="704524" y="56422"/>
                        </a:cubicBezTo>
                        <a:lnTo>
                          <a:pt x="140905" y="56422"/>
                        </a:lnTo>
                        <a:cubicBezTo>
                          <a:pt x="117564" y="56422"/>
                          <a:pt x="98633" y="75373"/>
                          <a:pt x="98633" y="98739"/>
                        </a:cubicBezTo>
                        <a:lnTo>
                          <a:pt x="98633" y="507799"/>
                        </a:lnTo>
                        <a:lnTo>
                          <a:pt x="70452" y="507799"/>
                        </a:lnTo>
                        <a:close/>
                        <a:moveTo>
                          <a:pt x="718615" y="98739"/>
                        </a:moveTo>
                        <a:lnTo>
                          <a:pt x="718615" y="507799"/>
                        </a:lnTo>
                        <a:lnTo>
                          <a:pt x="508920" y="507799"/>
                        </a:lnTo>
                        <a:cubicBezTo>
                          <a:pt x="493879" y="507714"/>
                          <a:pt x="480115" y="516223"/>
                          <a:pt x="473440" y="529705"/>
                        </a:cubicBezTo>
                        <a:cubicBezTo>
                          <a:pt x="471538" y="533584"/>
                          <a:pt x="467575" y="536038"/>
                          <a:pt x="463253" y="536010"/>
                        </a:cubicBezTo>
                        <a:lnTo>
                          <a:pt x="382106" y="536010"/>
                        </a:lnTo>
                        <a:cubicBezTo>
                          <a:pt x="377780" y="536038"/>
                          <a:pt x="373828" y="533584"/>
                          <a:pt x="371918" y="529705"/>
                        </a:cubicBezTo>
                        <a:cubicBezTo>
                          <a:pt x="365253" y="516241"/>
                          <a:pt x="351519" y="507746"/>
                          <a:pt x="336509" y="507799"/>
                        </a:cubicBezTo>
                        <a:lnTo>
                          <a:pt x="126814" y="507799"/>
                        </a:lnTo>
                        <a:lnTo>
                          <a:pt x="126814" y="98739"/>
                        </a:lnTo>
                        <a:cubicBezTo>
                          <a:pt x="126814" y="90945"/>
                          <a:pt x="133120" y="84633"/>
                          <a:pt x="140905" y="84633"/>
                        </a:cubicBezTo>
                        <a:lnTo>
                          <a:pt x="704524" y="84633"/>
                        </a:lnTo>
                        <a:cubicBezTo>
                          <a:pt x="712309" y="84633"/>
                          <a:pt x="718615" y="90945"/>
                          <a:pt x="718615" y="98739"/>
                        </a:cubicBezTo>
                        <a:close/>
                        <a:moveTo>
                          <a:pt x="817248" y="564221"/>
                        </a:moveTo>
                        <a:cubicBezTo>
                          <a:pt x="817248" y="579804"/>
                          <a:pt x="804634" y="592432"/>
                          <a:pt x="789067" y="592432"/>
                        </a:cubicBezTo>
                        <a:lnTo>
                          <a:pt x="56362" y="592432"/>
                        </a:lnTo>
                        <a:cubicBezTo>
                          <a:pt x="40795" y="592432"/>
                          <a:pt x="28181" y="579804"/>
                          <a:pt x="28181" y="564221"/>
                        </a:cubicBezTo>
                        <a:lnTo>
                          <a:pt x="28181" y="536010"/>
                        </a:lnTo>
                        <a:lnTo>
                          <a:pt x="336509" y="536010"/>
                        </a:lnTo>
                        <a:cubicBezTo>
                          <a:pt x="340835" y="535982"/>
                          <a:pt x="344787" y="538436"/>
                          <a:pt x="346696" y="542315"/>
                        </a:cubicBezTo>
                        <a:cubicBezTo>
                          <a:pt x="353361" y="555778"/>
                          <a:pt x="367096" y="564274"/>
                          <a:pt x="382106" y="564221"/>
                        </a:cubicBezTo>
                        <a:lnTo>
                          <a:pt x="463323" y="564221"/>
                        </a:lnTo>
                        <a:cubicBezTo>
                          <a:pt x="478365" y="564306"/>
                          <a:pt x="492128" y="555796"/>
                          <a:pt x="498803" y="542315"/>
                        </a:cubicBezTo>
                        <a:cubicBezTo>
                          <a:pt x="500701" y="538457"/>
                          <a:pt x="504619" y="536010"/>
                          <a:pt x="508920" y="536010"/>
                        </a:cubicBezTo>
                        <a:lnTo>
                          <a:pt x="817248" y="536010"/>
                        </a:lnTo>
                        <a:close/>
                      </a:path>
                    </a:pathLst>
                  </a:custGeom>
                  <a:grpFill/>
                  <a:ln w="89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170" name="任意多边形: 形状 169">
                    <a:extLst>
                      <a:ext uri="{FF2B5EF4-FFF2-40B4-BE49-F238E27FC236}">
                        <a16:creationId xmlns="" xmlns:a16="http://schemas.microsoft.com/office/drawing/2014/main" id="{966C70E8-5D57-4E0E-9D6C-8A07C0C0FA3C}"/>
                      </a:ext>
                    </a:extLst>
                  </p:cNvPr>
                  <p:cNvSpPr/>
                  <p:nvPr/>
                </p:nvSpPr>
                <p:spPr>
                  <a:xfrm>
                    <a:off x="3999809" y="4251365"/>
                    <a:ext cx="450900" cy="318026"/>
                  </a:xfrm>
                  <a:custGeom>
                    <a:avLst/>
                    <a:gdLst>
                      <a:gd name="connsiteX0" fmla="*/ 225450 w 450900"/>
                      <a:gd name="connsiteY0" fmla="*/ 0 h 318026"/>
                      <a:gd name="connsiteX1" fmla="*/ 36856 w 450900"/>
                      <a:gd name="connsiteY1" fmla="*/ 102092 h 318026"/>
                      <a:gd name="connsiteX2" fmla="*/ 18771 w 450900"/>
                      <a:gd name="connsiteY2" fmla="*/ 315964 h 318026"/>
                      <a:gd name="connsiteX3" fmla="*/ 44599 w 450900"/>
                      <a:gd name="connsiteY3" fmla="*/ 304679 h 318026"/>
                      <a:gd name="connsiteX4" fmla="*/ 28895 w 450900"/>
                      <a:gd name="connsiteY4" fmla="*/ 239794 h 318026"/>
                      <a:gd name="connsiteX5" fmla="*/ 56998 w 450900"/>
                      <a:gd name="connsiteY5" fmla="*/ 239794 h 318026"/>
                      <a:gd name="connsiteX6" fmla="*/ 83771 w 450900"/>
                      <a:gd name="connsiteY6" fmla="*/ 318026 h 318026"/>
                      <a:gd name="connsiteX7" fmla="*/ 107390 w 450900"/>
                      <a:gd name="connsiteY7" fmla="*/ 302617 h 318026"/>
                      <a:gd name="connsiteX8" fmla="*/ 133045 w 450900"/>
                      <a:gd name="connsiteY8" fmla="*/ 119284 h 318026"/>
                      <a:gd name="connsiteX9" fmla="*/ 317972 w 450900"/>
                      <a:gd name="connsiteY9" fmla="*/ 119284 h 318026"/>
                      <a:gd name="connsiteX10" fmla="*/ 343631 w 450900"/>
                      <a:gd name="connsiteY10" fmla="*/ 302617 h 318026"/>
                      <a:gd name="connsiteX11" fmla="*/ 367239 w 450900"/>
                      <a:gd name="connsiteY11" fmla="*/ 318026 h 318026"/>
                      <a:gd name="connsiteX12" fmla="*/ 393902 w 450900"/>
                      <a:gd name="connsiteY12" fmla="*/ 239794 h 318026"/>
                      <a:gd name="connsiteX13" fmla="*/ 422005 w 450900"/>
                      <a:gd name="connsiteY13" fmla="*/ 239794 h 318026"/>
                      <a:gd name="connsiteX14" fmla="*/ 406302 w 450900"/>
                      <a:gd name="connsiteY14" fmla="*/ 304679 h 318026"/>
                      <a:gd name="connsiteX15" fmla="*/ 432130 w 450900"/>
                      <a:gd name="connsiteY15" fmla="*/ 315964 h 318026"/>
                      <a:gd name="connsiteX16" fmla="*/ 414044 w 450900"/>
                      <a:gd name="connsiteY16" fmla="*/ 102092 h 318026"/>
                      <a:gd name="connsiteX17" fmla="*/ 225450 w 450900"/>
                      <a:gd name="connsiteY17" fmla="*/ 0 h 318026"/>
                      <a:gd name="connsiteX18" fmla="*/ 57076 w 450900"/>
                      <a:gd name="connsiteY18" fmla="*/ 211583 h 318026"/>
                      <a:gd name="connsiteX19" fmla="*/ 28895 w 450900"/>
                      <a:gd name="connsiteY19" fmla="*/ 211583 h 318026"/>
                      <a:gd name="connsiteX20" fmla="*/ 76542 w 450900"/>
                      <a:gd name="connsiteY20" fmla="*/ 96570 h 318026"/>
                      <a:gd name="connsiteX21" fmla="*/ 96455 w 450900"/>
                      <a:gd name="connsiteY21" fmla="*/ 116494 h 318026"/>
                      <a:gd name="connsiteX22" fmla="*/ 57076 w 450900"/>
                      <a:gd name="connsiteY22" fmla="*/ 211583 h 318026"/>
                      <a:gd name="connsiteX23" fmla="*/ 211360 w 450900"/>
                      <a:gd name="connsiteY23" fmla="*/ 57134 h 318026"/>
                      <a:gd name="connsiteX24" fmla="*/ 116372 w 450900"/>
                      <a:gd name="connsiteY24" fmla="*/ 96556 h 318026"/>
                      <a:gd name="connsiteX25" fmla="*/ 96470 w 450900"/>
                      <a:gd name="connsiteY25" fmla="*/ 76621 h 318026"/>
                      <a:gd name="connsiteX26" fmla="*/ 211360 w 450900"/>
                      <a:gd name="connsiteY26" fmla="*/ 28923 h 318026"/>
                      <a:gd name="connsiteX27" fmla="*/ 334528 w 450900"/>
                      <a:gd name="connsiteY27" fmla="*/ 96556 h 318026"/>
                      <a:gd name="connsiteX28" fmla="*/ 239541 w 450900"/>
                      <a:gd name="connsiteY28" fmla="*/ 57134 h 318026"/>
                      <a:gd name="connsiteX29" fmla="*/ 239541 w 450900"/>
                      <a:gd name="connsiteY29" fmla="*/ 28923 h 318026"/>
                      <a:gd name="connsiteX30" fmla="*/ 354431 w 450900"/>
                      <a:gd name="connsiteY30" fmla="*/ 76621 h 318026"/>
                      <a:gd name="connsiteX31" fmla="*/ 393825 w 450900"/>
                      <a:gd name="connsiteY31" fmla="*/ 211583 h 318026"/>
                      <a:gd name="connsiteX32" fmla="*/ 354445 w 450900"/>
                      <a:gd name="connsiteY32" fmla="*/ 116494 h 318026"/>
                      <a:gd name="connsiteX33" fmla="*/ 374358 w 450900"/>
                      <a:gd name="connsiteY33" fmla="*/ 96570 h 318026"/>
                      <a:gd name="connsiteX34" fmla="*/ 422005 w 450900"/>
                      <a:gd name="connsiteY34" fmla="*/ 211583 h 31802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</a:cxnLst>
                    <a:rect l="l" t="t" r="r" b="b"/>
                    <a:pathLst>
                      <a:path w="450900" h="318026">
                        <a:moveTo>
                          <a:pt x="225450" y="0"/>
                        </a:moveTo>
                        <a:cubicBezTo>
                          <a:pt x="149411" y="35"/>
                          <a:pt x="78515" y="38417"/>
                          <a:pt x="36856" y="102092"/>
                        </a:cubicBezTo>
                        <a:cubicBezTo>
                          <a:pt x="-4795" y="165775"/>
                          <a:pt x="-11601" y="246180"/>
                          <a:pt x="18771" y="315964"/>
                        </a:cubicBezTo>
                        <a:lnTo>
                          <a:pt x="44599" y="304679"/>
                        </a:lnTo>
                        <a:cubicBezTo>
                          <a:pt x="35673" y="284117"/>
                          <a:pt x="30364" y="262165"/>
                          <a:pt x="28895" y="239794"/>
                        </a:cubicBezTo>
                        <a:lnTo>
                          <a:pt x="56998" y="239794"/>
                        </a:lnTo>
                        <a:cubicBezTo>
                          <a:pt x="59288" y="267694"/>
                          <a:pt x="68496" y="294577"/>
                          <a:pt x="83771" y="318026"/>
                        </a:cubicBezTo>
                        <a:lnTo>
                          <a:pt x="107390" y="302617"/>
                        </a:lnTo>
                        <a:cubicBezTo>
                          <a:pt x="69081" y="243651"/>
                          <a:pt x="80018" y="165440"/>
                          <a:pt x="133045" y="119284"/>
                        </a:cubicBezTo>
                        <a:cubicBezTo>
                          <a:pt x="186064" y="73119"/>
                          <a:pt x="264946" y="73119"/>
                          <a:pt x="317972" y="119284"/>
                        </a:cubicBezTo>
                        <a:cubicBezTo>
                          <a:pt x="370988" y="165440"/>
                          <a:pt x="381939" y="243651"/>
                          <a:pt x="343631" y="302617"/>
                        </a:cubicBezTo>
                        <a:lnTo>
                          <a:pt x="367239" y="318026"/>
                        </a:lnTo>
                        <a:cubicBezTo>
                          <a:pt x="382482" y="294566"/>
                          <a:pt x="391648" y="267681"/>
                          <a:pt x="393902" y="239794"/>
                        </a:cubicBezTo>
                        <a:lnTo>
                          <a:pt x="422005" y="239794"/>
                        </a:lnTo>
                        <a:cubicBezTo>
                          <a:pt x="420536" y="262165"/>
                          <a:pt x="415228" y="284117"/>
                          <a:pt x="406302" y="304679"/>
                        </a:cubicBezTo>
                        <a:lnTo>
                          <a:pt x="432130" y="315964"/>
                        </a:lnTo>
                        <a:cubicBezTo>
                          <a:pt x="462501" y="246180"/>
                          <a:pt x="455696" y="165775"/>
                          <a:pt x="414044" y="102092"/>
                        </a:cubicBezTo>
                        <a:cubicBezTo>
                          <a:pt x="372386" y="38417"/>
                          <a:pt x="301489" y="35"/>
                          <a:pt x="225450" y="0"/>
                        </a:cubicBezTo>
                        <a:close/>
                        <a:moveTo>
                          <a:pt x="57076" y="211583"/>
                        </a:moveTo>
                        <a:lnTo>
                          <a:pt x="28895" y="211583"/>
                        </a:lnTo>
                        <a:cubicBezTo>
                          <a:pt x="31900" y="169090"/>
                          <a:pt x="48614" y="128713"/>
                          <a:pt x="76542" y="96570"/>
                        </a:cubicBezTo>
                        <a:lnTo>
                          <a:pt x="96455" y="116494"/>
                        </a:lnTo>
                        <a:cubicBezTo>
                          <a:pt x="73735" y="143305"/>
                          <a:pt x="59975" y="176548"/>
                          <a:pt x="57076" y="211583"/>
                        </a:cubicBezTo>
                        <a:close/>
                        <a:moveTo>
                          <a:pt x="211360" y="57134"/>
                        </a:moveTo>
                        <a:cubicBezTo>
                          <a:pt x="176362" y="60037"/>
                          <a:pt x="143155" y="73811"/>
                          <a:pt x="116372" y="96556"/>
                        </a:cubicBezTo>
                        <a:lnTo>
                          <a:pt x="96470" y="76621"/>
                        </a:lnTo>
                        <a:cubicBezTo>
                          <a:pt x="128578" y="48664"/>
                          <a:pt x="168912" y="31931"/>
                          <a:pt x="211360" y="28923"/>
                        </a:cubicBezTo>
                        <a:close/>
                        <a:moveTo>
                          <a:pt x="334528" y="96556"/>
                        </a:moveTo>
                        <a:cubicBezTo>
                          <a:pt x="307746" y="73811"/>
                          <a:pt x="274538" y="60037"/>
                          <a:pt x="239541" y="57134"/>
                        </a:cubicBezTo>
                        <a:lnTo>
                          <a:pt x="239541" y="28923"/>
                        </a:lnTo>
                        <a:cubicBezTo>
                          <a:pt x="281988" y="31931"/>
                          <a:pt x="322322" y="48664"/>
                          <a:pt x="354431" y="76621"/>
                        </a:cubicBezTo>
                        <a:close/>
                        <a:moveTo>
                          <a:pt x="393825" y="211583"/>
                        </a:moveTo>
                        <a:cubicBezTo>
                          <a:pt x="390925" y="176548"/>
                          <a:pt x="377166" y="143305"/>
                          <a:pt x="354445" y="116494"/>
                        </a:cubicBezTo>
                        <a:lnTo>
                          <a:pt x="374358" y="96570"/>
                        </a:lnTo>
                        <a:cubicBezTo>
                          <a:pt x="402286" y="128713"/>
                          <a:pt x="419001" y="169090"/>
                          <a:pt x="422005" y="211583"/>
                        </a:cubicBezTo>
                        <a:close/>
                      </a:path>
                    </a:pathLst>
                  </a:custGeom>
                  <a:grpFill/>
                  <a:ln w="89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171" name="任意多边形: 形状 170">
                    <a:extLst>
                      <a:ext uri="{FF2B5EF4-FFF2-40B4-BE49-F238E27FC236}">
                        <a16:creationId xmlns="" xmlns:a16="http://schemas.microsoft.com/office/drawing/2014/main" id="{B634BD20-CBAF-45C1-A01B-AEF22976F233}"/>
                      </a:ext>
                    </a:extLst>
                  </p:cNvPr>
                  <p:cNvSpPr/>
                  <p:nvPr/>
                </p:nvSpPr>
                <p:spPr>
                  <a:xfrm>
                    <a:off x="4182988" y="4382448"/>
                    <a:ext cx="136787" cy="136922"/>
                  </a:xfrm>
                  <a:custGeom>
                    <a:avLst/>
                    <a:gdLst>
                      <a:gd name="connsiteX0" fmla="*/ 60378 w 136787"/>
                      <a:gd name="connsiteY0" fmla="*/ 56521 h 136922"/>
                      <a:gd name="connsiteX1" fmla="*/ 42271 w 136787"/>
                      <a:gd name="connsiteY1" fmla="*/ 52289 h 136922"/>
                      <a:gd name="connsiteX2" fmla="*/ 0 w 136787"/>
                      <a:gd name="connsiteY2" fmla="*/ 94606 h 136922"/>
                      <a:gd name="connsiteX3" fmla="*/ 42271 w 136787"/>
                      <a:gd name="connsiteY3" fmla="*/ 136922 h 136922"/>
                      <a:gd name="connsiteX4" fmla="*/ 84543 w 136787"/>
                      <a:gd name="connsiteY4" fmla="*/ 94606 h 136922"/>
                      <a:gd name="connsiteX5" fmla="*/ 80316 w 136787"/>
                      <a:gd name="connsiteY5" fmla="*/ 76480 h 136922"/>
                      <a:gd name="connsiteX6" fmla="*/ 136787 w 136787"/>
                      <a:gd name="connsiteY6" fmla="*/ 19945 h 136922"/>
                      <a:gd name="connsiteX7" fmla="*/ 116863 w 136787"/>
                      <a:gd name="connsiteY7" fmla="*/ 0 h 136922"/>
                      <a:gd name="connsiteX8" fmla="*/ 42271 w 136787"/>
                      <a:gd name="connsiteY8" fmla="*/ 108711 h 136922"/>
                      <a:gd name="connsiteX9" fmla="*/ 28181 w 136787"/>
                      <a:gd name="connsiteY9" fmla="*/ 94606 h 136922"/>
                      <a:gd name="connsiteX10" fmla="*/ 42271 w 136787"/>
                      <a:gd name="connsiteY10" fmla="*/ 80500 h 136922"/>
                      <a:gd name="connsiteX11" fmla="*/ 56362 w 136787"/>
                      <a:gd name="connsiteY11" fmla="*/ 94606 h 136922"/>
                      <a:gd name="connsiteX12" fmla="*/ 42271 w 136787"/>
                      <a:gd name="connsiteY12" fmla="*/ 108711 h 13692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36787" h="136922">
                        <a:moveTo>
                          <a:pt x="60378" y="56521"/>
                        </a:moveTo>
                        <a:cubicBezTo>
                          <a:pt x="54738" y="53767"/>
                          <a:pt x="48545" y="52317"/>
                          <a:pt x="42271" y="52289"/>
                        </a:cubicBezTo>
                        <a:cubicBezTo>
                          <a:pt x="18930" y="52289"/>
                          <a:pt x="0" y="71240"/>
                          <a:pt x="0" y="94606"/>
                        </a:cubicBezTo>
                        <a:cubicBezTo>
                          <a:pt x="0" y="117972"/>
                          <a:pt x="18930" y="136922"/>
                          <a:pt x="42271" y="136922"/>
                        </a:cubicBezTo>
                        <a:cubicBezTo>
                          <a:pt x="65613" y="136922"/>
                          <a:pt x="84543" y="117972"/>
                          <a:pt x="84543" y="94606"/>
                        </a:cubicBezTo>
                        <a:cubicBezTo>
                          <a:pt x="84515" y="88325"/>
                          <a:pt x="83067" y="82126"/>
                          <a:pt x="80316" y="76480"/>
                        </a:cubicBezTo>
                        <a:lnTo>
                          <a:pt x="136787" y="19945"/>
                        </a:lnTo>
                        <a:lnTo>
                          <a:pt x="116863" y="0"/>
                        </a:lnTo>
                        <a:close/>
                        <a:moveTo>
                          <a:pt x="42271" y="108711"/>
                        </a:moveTo>
                        <a:cubicBezTo>
                          <a:pt x="34486" y="108711"/>
                          <a:pt x="28181" y="102399"/>
                          <a:pt x="28181" y="94606"/>
                        </a:cubicBezTo>
                        <a:cubicBezTo>
                          <a:pt x="28181" y="86812"/>
                          <a:pt x="34486" y="80500"/>
                          <a:pt x="42271" y="80500"/>
                        </a:cubicBezTo>
                        <a:cubicBezTo>
                          <a:pt x="50057" y="80500"/>
                          <a:pt x="56362" y="86812"/>
                          <a:pt x="56362" y="94606"/>
                        </a:cubicBezTo>
                        <a:cubicBezTo>
                          <a:pt x="56362" y="102399"/>
                          <a:pt x="50057" y="108711"/>
                          <a:pt x="42271" y="108711"/>
                        </a:cubicBezTo>
                        <a:close/>
                      </a:path>
                    </a:pathLst>
                  </a:custGeom>
                  <a:grpFill/>
                  <a:ln w="89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172" name="任意多边形: 形状 171">
                    <a:extLst>
                      <a:ext uri="{FF2B5EF4-FFF2-40B4-BE49-F238E27FC236}">
                        <a16:creationId xmlns="" xmlns:a16="http://schemas.microsoft.com/office/drawing/2014/main" id="{3E81FBCF-350B-4B08-BAFB-806477DD85CF}"/>
                      </a:ext>
                    </a:extLst>
                  </p:cNvPr>
                  <p:cNvSpPr/>
                  <p:nvPr/>
                </p:nvSpPr>
                <p:spPr>
                  <a:xfrm>
                    <a:off x="4168897" y="4547581"/>
                    <a:ext cx="70452" cy="28211"/>
                  </a:xfrm>
                  <a:custGeom>
                    <a:avLst/>
                    <a:gdLst>
                      <a:gd name="connsiteX0" fmla="*/ 0 w 70452"/>
                      <a:gd name="connsiteY0" fmla="*/ 0 h 28211"/>
                      <a:gd name="connsiteX1" fmla="*/ 70452 w 70452"/>
                      <a:gd name="connsiteY1" fmla="*/ 0 h 28211"/>
                      <a:gd name="connsiteX2" fmla="*/ 70452 w 70452"/>
                      <a:gd name="connsiteY2" fmla="*/ 28211 h 28211"/>
                      <a:gd name="connsiteX3" fmla="*/ 0 w 70452"/>
                      <a:gd name="connsiteY3" fmla="*/ 28211 h 282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0452" h="28211">
                        <a:moveTo>
                          <a:pt x="0" y="0"/>
                        </a:moveTo>
                        <a:lnTo>
                          <a:pt x="70452" y="0"/>
                        </a:lnTo>
                        <a:lnTo>
                          <a:pt x="70452" y="28211"/>
                        </a:lnTo>
                        <a:lnTo>
                          <a:pt x="0" y="28211"/>
                        </a:lnTo>
                        <a:close/>
                      </a:path>
                    </a:pathLst>
                  </a:custGeom>
                  <a:grpFill/>
                  <a:ln w="89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173" name="任意多边形: 形状 172">
                    <a:extLst>
                      <a:ext uri="{FF2B5EF4-FFF2-40B4-BE49-F238E27FC236}">
                        <a16:creationId xmlns="" xmlns:a16="http://schemas.microsoft.com/office/drawing/2014/main" id="{7F4B5E7A-67D4-479A-9241-34846F723C94}"/>
                      </a:ext>
                    </a:extLst>
                  </p:cNvPr>
                  <p:cNvSpPr/>
                  <p:nvPr/>
                </p:nvSpPr>
                <p:spPr>
                  <a:xfrm>
                    <a:off x="4267531" y="4547581"/>
                    <a:ext cx="28180" cy="28211"/>
                  </a:xfrm>
                  <a:custGeom>
                    <a:avLst/>
                    <a:gdLst>
                      <a:gd name="connsiteX0" fmla="*/ 0 w 28180"/>
                      <a:gd name="connsiteY0" fmla="*/ 0 h 28211"/>
                      <a:gd name="connsiteX1" fmla="*/ 28181 w 28180"/>
                      <a:gd name="connsiteY1" fmla="*/ 0 h 28211"/>
                      <a:gd name="connsiteX2" fmla="*/ 28181 w 28180"/>
                      <a:gd name="connsiteY2" fmla="*/ 28211 h 28211"/>
                      <a:gd name="connsiteX3" fmla="*/ 0 w 28180"/>
                      <a:gd name="connsiteY3" fmla="*/ 28211 h 282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8180" h="28211">
                        <a:moveTo>
                          <a:pt x="0" y="0"/>
                        </a:moveTo>
                        <a:lnTo>
                          <a:pt x="28181" y="0"/>
                        </a:lnTo>
                        <a:lnTo>
                          <a:pt x="28181" y="28211"/>
                        </a:lnTo>
                        <a:lnTo>
                          <a:pt x="0" y="28211"/>
                        </a:lnTo>
                        <a:close/>
                      </a:path>
                    </a:pathLst>
                  </a:custGeom>
                  <a:grpFill/>
                  <a:ln w="89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174" name="任意多边形: 形状 173">
                    <a:extLst>
                      <a:ext uri="{FF2B5EF4-FFF2-40B4-BE49-F238E27FC236}">
                        <a16:creationId xmlns="" xmlns:a16="http://schemas.microsoft.com/office/drawing/2014/main" id="{0E614895-23D1-4D70-8B90-54AEEB7E3091}"/>
                      </a:ext>
                    </a:extLst>
                  </p:cNvPr>
                  <p:cNvSpPr/>
                  <p:nvPr/>
                </p:nvSpPr>
                <p:spPr>
                  <a:xfrm>
                    <a:off x="3957540" y="4194943"/>
                    <a:ext cx="28180" cy="28211"/>
                  </a:xfrm>
                  <a:custGeom>
                    <a:avLst/>
                    <a:gdLst>
                      <a:gd name="connsiteX0" fmla="*/ 0 w 28180"/>
                      <a:gd name="connsiteY0" fmla="*/ 0 h 28211"/>
                      <a:gd name="connsiteX1" fmla="*/ 28181 w 28180"/>
                      <a:gd name="connsiteY1" fmla="*/ 0 h 28211"/>
                      <a:gd name="connsiteX2" fmla="*/ 28181 w 28180"/>
                      <a:gd name="connsiteY2" fmla="*/ 28211 h 28211"/>
                      <a:gd name="connsiteX3" fmla="*/ 0 w 28180"/>
                      <a:gd name="connsiteY3" fmla="*/ 28211 h 282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8180" h="28211">
                        <a:moveTo>
                          <a:pt x="0" y="0"/>
                        </a:moveTo>
                        <a:lnTo>
                          <a:pt x="28181" y="0"/>
                        </a:lnTo>
                        <a:lnTo>
                          <a:pt x="28181" y="28211"/>
                        </a:lnTo>
                        <a:lnTo>
                          <a:pt x="0" y="28211"/>
                        </a:lnTo>
                        <a:close/>
                      </a:path>
                    </a:pathLst>
                  </a:custGeom>
                  <a:grpFill/>
                  <a:ln w="89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175" name="任意多边形: 形状 174">
                    <a:extLst>
                      <a:ext uri="{FF2B5EF4-FFF2-40B4-BE49-F238E27FC236}">
                        <a16:creationId xmlns="" xmlns:a16="http://schemas.microsoft.com/office/drawing/2014/main" id="{663788AA-DCA1-407E-B885-071DC14B54C2}"/>
                      </a:ext>
                    </a:extLst>
                  </p:cNvPr>
                  <p:cNvSpPr/>
                  <p:nvPr/>
                </p:nvSpPr>
                <p:spPr>
                  <a:xfrm>
                    <a:off x="4070264" y="4194943"/>
                    <a:ext cx="28180" cy="28211"/>
                  </a:xfrm>
                  <a:custGeom>
                    <a:avLst/>
                    <a:gdLst>
                      <a:gd name="connsiteX0" fmla="*/ 0 w 28180"/>
                      <a:gd name="connsiteY0" fmla="*/ 0 h 28211"/>
                      <a:gd name="connsiteX1" fmla="*/ 28181 w 28180"/>
                      <a:gd name="connsiteY1" fmla="*/ 0 h 28211"/>
                      <a:gd name="connsiteX2" fmla="*/ 28181 w 28180"/>
                      <a:gd name="connsiteY2" fmla="*/ 28211 h 28211"/>
                      <a:gd name="connsiteX3" fmla="*/ 0 w 28180"/>
                      <a:gd name="connsiteY3" fmla="*/ 28211 h 282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8180" h="28211">
                        <a:moveTo>
                          <a:pt x="0" y="0"/>
                        </a:moveTo>
                        <a:lnTo>
                          <a:pt x="28181" y="0"/>
                        </a:lnTo>
                        <a:lnTo>
                          <a:pt x="28181" y="28211"/>
                        </a:lnTo>
                        <a:lnTo>
                          <a:pt x="0" y="28211"/>
                        </a:lnTo>
                        <a:close/>
                      </a:path>
                    </a:pathLst>
                  </a:custGeom>
                  <a:grpFill/>
                  <a:ln w="89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176" name="任意多边形: 形状 175">
                    <a:extLst>
                      <a:ext uri="{FF2B5EF4-FFF2-40B4-BE49-F238E27FC236}">
                        <a16:creationId xmlns="" xmlns:a16="http://schemas.microsoft.com/office/drawing/2014/main" id="{5483AA46-388F-439D-A0D4-5729AEE3DC61}"/>
                      </a:ext>
                    </a:extLst>
                  </p:cNvPr>
                  <p:cNvSpPr/>
                  <p:nvPr/>
                </p:nvSpPr>
                <p:spPr>
                  <a:xfrm>
                    <a:off x="3957540" y="4251365"/>
                    <a:ext cx="70452" cy="28211"/>
                  </a:xfrm>
                  <a:custGeom>
                    <a:avLst/>
                    <a:gdLst>
                      <a:gd name="connsiteX0" fmla="*/ 0 w 70452"/>
                      <a:gd name="connsiteY0" fmla="*/ 0 h 28211"/>
                      <a:gd name="connsiteX1" fmla="*/ 70452 w 70452"/>
                      <a:gd name="connsiteY1" fmla="*/ 0 h 28211"/>
                      <a:gd name="connsiteX2" fmla="*/ 70452 w 70452"/>
                      <a:gd name="connsiteY2" fmla="*/ 28211 h 28211"/>
                      <a:gd name="connsiteX3" fmla="*/ 0 w 70452"/>
                      <a:gd name="connsiteY3" fmla="*/ 28211 h 282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70452" h="28211">
                        <a:moveTo>
                          <a:pt x="0" y="0"/>
                        </a:moveTo>
                        <a:lnTo>
                          <a:pt x="70452" y="0"/>
                        </a:lnTo>
                        <a:lnTo>
                          <a:pt x="70452" y="28211"/>
                        </a:lnTo>
                        <a:lnTo>
                          <a:pt x="0" y="28211"/>
                        </a:lnTo>
                        <a:close/>
                      </a:path>
                    </a:pathLst>
                  </a:custGeom>
                  <a:grpFill/>
                  <a:ln w="89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177" name="任意多边形: 形状 176">
                    <a:extLst>
                      <a:ext uri="{FF2B5EF4-FFF2-40B4-BE49-F238E27FC236}">
                        <a16:creationId xmlns="" xmlns:a16="http://schemas.microsoft.com/office/drawing/2014/main" id="{7686A53C-B285-499D-AC6E-5D05780A9432}"/>
                      </a:ext>
                    </a:extLst>
                  </p:cNvPr>
                  <p:cNvSpPr/>
                  <p:nvPr/>
                </p:nvSpPr>
                <p:spPr>
                  <a:xfrm>
                    <a:off x="4366164" y="4194943"/>
                    <a:ext cx="126814" cy="28211"/>
                  </a:xfrm>
                  <a:custGeom>
                    <a:avLst/>
                    <a:gdLst>
                      <a:gd name="connsiteX0" fmla="*/ 0 w 126814"/>
                      <a:gd name="connsiteY0" fmla="*/ 0 h 28211"/>
                      <a:gd name="connsiteX1" fmla="*/ 126814 w 126814"/>
                      <a:gd name="connsiteY1" fmla="*/ 0 h 28211"/>
                      <a:gd name="connsiteX2" fmla="*/ 126814 w 126814"/>
                      <a:gd name="connsiteY2" fmla="*/ 28211 h 28211"/>
                      <a:gd name="connsiteX3" fmla="*/ 0 w 126814"/>
                      <a:gd name="connsiteY3" fmla="*/ 28211 h 282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26814" h="28211">
                        <a:moveTo>
                          <a:pt x="0" y="0"/>
                        </a:moveTo>
                        <a:lnTo>
                          <a:pt x="126814" y="0"/>
                        </a:lnTo>
                        <a:lnTo>
                          <a:pt x="126814" y="28211"/>
                        </a:lnTo>
                        <a:lnTo>
                          <a:pt x="0" y="28211"/>
                        </a:lnTo>
                        <a:close/>
                      </a:path>
                    </a:pathLst>
                  </a:custGeom>
                  <a:grpFill/>
                  <a:ln w="89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178" name="任意多边形: 形状 177">
                    <a:extLst>
                      <a:ext uri="{FF2B5EF4-FFF2-40B4-BE49-F238E27FC236}">
                        <a16:creationId xmlns="" xmlns:a16="http://schemas.microsoft.com/office/drawing/2014/main" id="{EA4F10C1-3A20-4540-9BAD-1B926576059A}"/>
                      </a:ext>
                    </a:extLst>
                  </p:cNvPr>
                  <p:cNvSpPr/>
                  <p:nvPr/>
                </p:nvSpPr>
                <p:spPr>
                  <a:xfrm>
                    <a:off x="4408435" y="4251365"/>
                    <a:ext cx="84542" cy="28211"/>
                  </a:xfrm>
                  <a:custGeom>
                    <a:avLst/>
                    <a:gdLst>
                      <a:gd name="connsiteX0" fmla="*/ 0 w 84542"/>
                      <a:gd name="connsiteY0" fmla="*/ 0 h 28211"/>
                      <a:gd name="connsiteX1" fmla="*/ 84543 w 84542"/>
                      <a:gd name="connsiteY1" fmla="*/ 0 h 28211"/>
                      <a:gd name="connsiteX2" fmla="*/ 84543 w 84542"/>
                      <a:gd name="connsiteY2" fmla="*/ 28211 h 28211"/>
                      <a:gd name="connsiteX3" fmla="*/ 0 w 84542"/>
                      <a:gd name="connsiteY3" fmla="*/ 28211 h 282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4542" h="28211">
                        <a:moveTo>
                          <a:pt x="0" y="0"/>
                        </a:moveTo>
                        <a:lnTo>
                          <a:pt x="84543" y="0"/>
                        </a:lnTo>
                        <a:lnTo>
                          <a:pt x="84543" y="28211"/>
                        </a:lnTo>
                        <a:lnTo>
                          <a:pt x="0" y="28211"/>
                        </a:lnTo>
                        <a:close/>
                      </a:path>
                    </a:pathLst>
                  </a:custGeom>
                  <a:grpFill/>
                  <a:ln w="89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179" name="任意多边形: 形状 178">
                    <a:extLst>
                      <a:ext uri="{FF2B5EF4-FFF2-40B4-BE49-F238E27FC236}">
                        <a16:creationId xmlns="" xmlns:a16="http://schemas.microsoft.com/office/drawing/2014/main" id="{F1A0A47D-28F6-4B46-B1EF-5432917C807A}"/>
                      </a:ext>
                    </a:extLst>
                  </p:cNvPr>
                  <p:cNvSpPr/>
                  <p:nvPr/>
                </p:nvSpPr>
                <p:spPr>
                  <a:xfrm>
                    <a:off x="4013902" y="4194943"/>
                    <a:ext cx="28180" cy="28211"/>
                  </a:xfrm>
                  <a:custGeom>
                    <a:avLst/>
                    <a:gdLst>
                      <a:gd name="connsiteX0" fmla="*/ 0 w 28180"/>
                      <a:gd name="connsiteY0" fmla="*/ 0 h 28211"/>
                      <a:gd name="connsiteX1" fmla="*/ 28181 w 28180"/>
                      <a:gd name="connsiteY1" fmla="*/ 0 h 28211"/>
                      <a:gd name="connsiteX2" fmla="*/ 28181 w 28180"/>
                      <a:gd name="connsiteY2" fmla="*/ 28211 h 28211"/>
                      <a:gd name="connsiteX3" fmla="*/ 0 w 28180"/>
                      <a:gd name="connsiteY3" fmla="*/ 28211 h 282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8180" h="28211">
                        <a:moveTo>
                          <a:pt x="0" y="0"/>
                        </a:moveTo>
                        <a:lnTo>
                          <a:pt x="28181" y="0"/>
                        </a:lnTo>
                        <a:lnTo>
                          <a:pt x="28181" y="28211"/>
                        </a:lnTo>
                        <a:lnTo>
                          <a:pt x="0" y="28211"/>
                        </a:lnTo>
                        <a:close/>
                      </a:path>
                    </a:pathLst>
                  </a:custGeom>
                  <a:grpFill/>
                  <a:ln w="89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</p:grpSp>
            <p:grpSp>
              <p:nvGrpSpPr>
                <p:cNvPr id="205" name="图形 70">
                  <a:extLst>
                    <a:ext uri="{FF2B5EF4-FFF2-40B4-BE49-F238E27FC236}">
                      <a16:creationId xmlns="" xmlns:a16="http://schemas.microsoft.com/office/drawing/2014/main" id="{587436D2-ED93-47AA-8FB0-2CB6BA6748EA}"/>
                    </a:ext>
                  </a:extLst>
                </p:cNvPr>
                <p:cNvGrpSpPr/>
                <p:nvPr/>
              </p:nvGrpSpPr>
              <p:grpSpPr>
                <a:xfrm>
                  <a:off x="904749" y="3518678"/>
                  <a:ext cx="261182" cy="252759"/>
                  <a:chOff x="3802545" y="5193644"/>
                  <a:chExt cx="846098" cy="818810"/>
                </a:xfrm>
                <a:solidFill>
                  <a:schemeClr val="bg1"/>
                </a:solidFill>
              </p:grpSpPr>
              <p:sp>
                <p:nvSpPr>
                  <p:cNvPr id="206" name="任意多边形: 形状 205">
                    <a:extLst>
                      <a:ext uri="{FF2B5EF4-FFF2-40B4-BE49-F238E27FC236}">
                        <a16:creationId xmlns="" xmlns:a16="http://schemas.microsoft.com/office/drawing/2014/main" id="{F39A06BA-2C10-4077-9917-C01B8EC4284C}"/>
                      </a:ext>
                    </a:extLst>
                  </p:cNvPr>
                  <p:cNvSpPr/>
                  <p:nvPr/>
                </p:nvSpPr>
                <p:spPr>
                  <a:xfrm>
                    <a:off x="3802545" y="5193644"/>
                    <a:ext cx="736929" cy="736929"/>
                  </a:xfrm>
                  <a:custGeom>
                    <a:avLst/>
                    <a:gdLst>
                      <a:gd name="connsiteX0" fmla="*/ 68232 w 736929"/>
                      <a:gd name="connsiteY0" fmla="*/ 736930 h 736929"/>
                      <a:gd name="connsiteX1" fmla="*/ 423049 w 736929"/>
                      <a:gd name="connsiteY1" fmla="*/ 736930 h 736929"/>
                      <a:gd name="connsiteX2" fmla="*/ 423049 w 736929"/>
                      <a:gd name="connsiteY2" fmla="*/ 709630 h 736929"/>
                      <a:gd name="connsiteX3" fmla="*/ 68232 w 736929"/>
                      <a:gd name="connsiteY3" fmla="*/ 709630 h 736929"/>
                      <a:gd name="connsiteX4" fmla="*/ 27292 w 736929"/>
                      <a:gd name="connsiteY4" fmla="*/ 668690 h 736929"/>
                      <a:gd name="connsiteX5" fmla="*/ 27292 w 736929"/>
                      <a:gd name="connsiteY5" fmla="*/ 68232 h 736929"/>
                      <a:gd name="connsiteX6" fmla="*/ 68232 w 736929"/>
                      <a:gd name="connsiteY6" fmla="*/ 27292 h 736929"/>
                      <a:gd name="connsiteX7" fmla="*/ 668690 w 736929"/>
                      <a:gd name="connsiteY7" fmla="*/ 27292 h 736929"/>
                      <a:gd name="connsiteX8" fmla="*/ 709630 w 736929"/>
                      <a:gd name="connsiteY8" fmla="*/ 68232 h 736929"/>
                      <a:gd name="connsiteX9" fmla="*/ 709630 w 736929"/>
                      <a:gd name="connsiteY9" fmla="*/ 382106 h 736929"/>
                      <a:gd name="connsiteX10" fmla="*/ 736930 w 736929"/>
                      <a:gd name="connsiteY10" fmla="*/ 382106 h 736929"/>
                      <a:gd name="connsiteX11" fmla="*/ 736930 w 736929"/>
                      <a:gd name="connsiteY11" fmla="*/ 68232 h 736929"/>
                      <a:gd name="connsiteX12" fmla="*/ 668690 w 736929"/>
                      <a:gd name="connsiteY12" fmla="*/ 0 h 736929"/>
                      <a:gd name="connsiteX13" fmla="*/ 68232 w 736929"/>
                      <a:gd name="connsiteY13" fmla="*/ 0 h 736929"/>
                      <a:gd name="connsiteX14" fmla="*/ 0 w 736929"/>
                      <a:gd name="connsiteY14" fmla="*/ 68232 h 736929"/>
                      <a:gd name="connsiteX15" fmla="*/ 0 w 736929"/>
                      <a:gd name="connsiteY15" fmla="*/ 668690 h 736929"/>
                      <a:gd name="connsiteX16" fmla="*/ 68232 w 736929"/>
                      <a:gd name="connsiteY16" fmla="*/ 736930 h 7369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</a:cxnLst>
                    <a:rect l="l" t="t" r="r" b="b"/>
                    <a:pathLst>
                      <a:path w="736929" h="736929">
                        <a:moveTo>
                          <a:pt x="68232" y="736930"/>
                        </a:moveTo>
                        <a:lnTo>
                          <a:pt x="423049" y="736930"/>
                        </a:lnTo>
                        <a:lnTo>
                          <a:pt x="423049" y="709630"/>
                        </a:lnTo>
                        <a:lnTo>
                          <a:pt x="68232" y="709630"/>
                        </a:lnTo>
                        <a:cubicBezTo>
                          <a:pt x="45623" y="709630"/>
                          <a:pt x="27292" y="691300"/>
                          <a:pt x="27292" y="668690"/>
                        </a:cubicBezTo>
                        <a:lnTo>
                          <a:pt x="27292" y="68232"/>
                        </a:lnTo>
                        <a:cubicBezTo>
                          <a:pt x="27292" y="45616"/>
                          <a:pt x="45623" y="27292"/>
                          <a:pt x="68232" y="27292"/>
                        </a:cubicBezTo>
                        <a:lnTo>
                          <a:pt x="668690" y="27292"/>
                        </a:lnTo>
                        <a:cubicBezTo>
                          <a:pt x="691310" y="27292"/>
                          <a:pt x="709630" y="45616"/>
                          <a:pt x="709630" y="68232"/>
                        </a:cubicBezTo>
                        <a:lnTo>
                          <a:pt x="709630" y="382106"/>
                        </a:lnTo>
                        <a:lnTo>
                          <a:pt x="736930" y="382106"/>
                        </a:lnTo>
                        <a:lnTo>
                          <a:pt x="736930" y="68232"/>
                        </a:lnTo>
                        <a:cubicBezTo>
                          <a:pt x="736885" y="30566"/>
                          <a:pt x="706361" y="44"/>
                          <a:pt x="668690" y="0"/>
                        </a:cubicBezTo>
                        <a:lnTo>
                          <a:pt x="68232" y="0"/>
                        </a:lnTo>
                        <a:cubicBezTo>
                          <a:pt x="30573" y="44"/>
                          <a:pt x="48" y="30566"/>
                          <a:pt x="0" y="68232"/>
                        </a:cubicBezTo>
                        <a:lnTo>
                          <a:pt x="0" y="668690"/>
                        </a:lnTo>
                        <a:cubicBezTo>
                          <a:pt x="48" y="706357"/>
                          <a:pt x="30573" y="736879"/>
                          <a:pt x="68232" y="736930"/>
                        </a:cubicBezTo>
                        <a:close/>
                      </a:path>
                    </a:pathLst>
                  </a:custGeom>
                  <a:grpFill/>
                  <a:ln w="86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207" name="任意多边形: 形状 206">
                    <a:extLst>
                      <a:ext uri="{FF2B5EF4-FFF2-40B4-BE49-F238E27FC236}">
                        <a16:creationId xmlns="" xmlns:a16="http://schemas.microsoft.com/office/drawing/2014/main" id="{485F694B-AA93-41FE-8068-98C44A8321D1}"/>
                      </a:ext>
                    </a:extLst>
                  </p:cNvPr>
                  <p:cNvSpPr/>
                  <p:nvPr/>
                </p:nvSpPr>
                <p:spPr>
                  <a:xfrm>
                    <a:off x="3857136" y="5248235"/>
                    <a:ext cx="27288" cy="27288"/>
                  </a:xfrm>
                  <a:custGeom>
                    <a:avLst/>
                    <a:gdLst>
                      <a:gd name="connsiteX0" fmla="*/ 0 w 27288"/>
                      <a:gd name="connsiteY0" fmla="*/ 0 h 27288"/>
                      <a:gd name="connsiteX1" fmla="*/ 27289 w 27288"/>
                      <a:gd name="connsiteY1" fmla="*/ 0 h 27288"/>
                      <a:gd name="connsiteX2" fmla="*/ 27289 w 27288"/>
                      <a:gd name="connsiteY2" fmla="*/ 27289 h 27288"/>
                      <a:gd name="connsiteX3" fmla="*/ 0 w 27288"/>
                      <a:gd name="connsiteY3" fmla="*/ 27289 h 27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288" h="27288">
                        <a:moveTo>
                          <a:pt x="0" y="0"/>
                        </a:moveTo>
                        <a:lnTo>
                          <a:pt x="27289" y="0"/>
                        </a:lnTo>
                        <a:lnTo>
                          <a:pt x="27289" y="27289"/>
                        </a:lnTo>
                        <a:lnTo>
                          <a:pt x="0" y="27289"/>
                        </a:lnTo>
                        <a:close/>
                      </a:path>
                    </a:pathLst>
                  </a:custGeom>
                  <a:grpFill/>
                  <a:ln w="86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208" name="任意多边形: 形状 207">
                    <a:extLst>
                      <a:ext uri="{FF2B5EF4-FFF2-40B4-BE49-F238E27FC236}">
                        <a16:creationId xmlns="" xmlns:a16="http://schemas.microsoft.com/office/drawing/2014/main" id="{94E97768-A745-4385-B85B-61A1912F6770}"/>
                      </a:ext>
                    </a:extLst>
                  </p:cNvPr>
                  <p:cNvSpPr/>
                  <p:nvPr/>
                </p:nvSpPr>
                <p:spPr>
                  <a:xfrm>
                    <a:off x="3911717" y="5248235"/>
                    <a:ext cx="27299" cy="27288"/>
                  </a:xfrm>
                  <a:custGeom>
                    <a:avLst/>
                    <a:gdLst>
                      <a:gd name="connsiteX0" fmla="*/ 0 w 27299"/>
                      <a:gd name="connsiteY0" fmla="*/ 0 h 27288"/>
                      <a:gd name="connsiteX1" fmla="*/ 27299 w 27299"/>
                      <a:gd name="connsiteY1" fmla="*/ 0 h 27288"/>
                      <a:gd name="connsiteX2" fmla="*/ 27299 w 27299"/>
                      <a:gd name="connsiteY2" fmla="*/ 27289 h 27288"/>
                      <a:gd name="connsiteX3" fmla="*/ 0 w 27299"/>
                      <a:gd name="connsiteY3" fmla="*/ 27289 h 27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299" h="27288">
                        <a:moveTo>
                          <a:pt x="0" y="0"/>
                        </a:moveTo>
                        <a:lnTo>
                          <a:pt x="27299" y="0"/>
                        </a:lnTo>
                        <a:lnTo>
                          <a:pt x="27299" y="27289"/>
                        </a:lnTo>
                        <a:lnTo>
                          <a:pt x="0" y="27289"/>
                        </a:lnTo>
                        <a:close/>
                      </a:path>
                    </a:pathLst>
                  </a:custGeom>
                  <a:grpFill/>
                  <a:ln w="86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209" name="任意多边形: 形状 208">
                    <a:extLst>
                      <a:ext uri="{FF2B5EF4-FFF2-40B4-BE49-F238E27FC236}">
                        <a16:creationId xmlns="" xmlns:a16="http://schemas.microsoft.com/office/drawing/2014/main" id="{96A15685-39D0-484F-BF55-521AAB291DA3}"/>
                      </a:ext>
                    </a:extLst>
                  </p:cNvPr>
                  <p:cNvSpPr/>
                  <p:nvPr/>
                </p:nvSpPr>
                <p:spPr>
                  <a:xfrm>
                    <a:off x="3966305" y="5248235"/>
                    <a:ext cx="27295" cy="27288"/>
                  </a:xfrm>
                  <a:custGeom>
                    <a:avLst/>
                    <a:gdLst>
                      <a:gd name="connsiteX0" fmla="*/ 0 w 27295"/>
                      <a:gd name="connsiteY0" fmla="*/ 0 h 27288"/>
                      <a:gd name="connsiteX1" fmla="*/ 27296 w 27295"/>
                      <a:gd name="connsiteY1" fmla="*/ 0 h 27288"/>
                      <a:gd name="connsiteX2" fmla="*/ 27296 w 27295"/>
                      <a:gd name="connsiteY2" fmla="*/ 27289 h 27288"/>
                      <a:gd name="connsiteX3" fmla="*/ 0 w 27295"/>
                      <a:gd name="connsiteY3" fmla="*/ 27289 h 27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7295" h="27288">
                        <a:moveTo>
                          <a:pt x="0" y="0"/>
                        </a:moveTo>
                        <a:lnTo>
                          <a:pt x="27296" y="0"/>
                        </a:lnTo>
                        <a:lnTo>
                          <a:pt x="27296" y="27289"/>
                        </a:lnTo>
                        <a:lnTo>
                          <a:pt x="0" y="27289"/>
                        </a:lnTo>
                        <a:close/>
                      </a:path>
                    </a:pathLst>
                  </a:custGeom>
                  <a:grpFill/>
                  <a:ln w="86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210" name="任意多边形: 形状 209">
                    <a:extLst>
                      <a:ext uri="{FF2B5EF4-FFF2-40B4-BE49-F238E27FC236}">
                        <a16:creationId xmlns="" xmlns:a16="http://schemas.microsoft.com/office/drawing/2014/main" id="{A32C8466-4B4D-47AD-AFAB-6D820A9F6233}"/>
                      </a:ext>
                    </a:extLst>
                  </p:cNvPr>
                  <p:cNvSpPr/>
                  <p:nvPr/>
                </p:nvSpPr>
                <p:spPr>
                  <a:xfrm>
                    <a:off x="3857136" y="5302817"/>
                    <a:ext cx="627746" cy="27299"/>
                  </a:xfrm>
                  <a:custGeom>
                    <a:avLst/>
                    <a:gdLst>
                      <a:gd name="connsiteX0" fmla="*/ 0 w 627746"/>
                      <a:gd name="connsiteY0" fmla="*/ 0 h 27299"/>
                      <a:gd name="connsiteX1" fmla="*/ 627747 w 627746"/>
                      <a:gd name="connsiteY1" fmla="*/ 0 h 27299"/>
                      <a:gd name="connsiteX2" fmla="*/ 627747 w 627746"/>
                      <a:gd name="connsiteY2" fmla="*/ 27299 h 27299"/>
                      <a:gd name="connsiteX3" fmla="*/ 0 w 627746"/>
                      <a:gd name="connsiteY3" fmla="*/ 27299 h 272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27746" h="27299">
                        <a:moveTo>
                          <a:pt x="0" y="0"/>
                        </a:moveTo>
                        <a:lnTo>
                          <a:pt x="627747" y="0"/>
                        </a:lnTo>
                        <a:lnTo>
                          <a:pt x="627747" y="27299"/>
                        </a:lnTo>
                        <a:lnTo>
                          <a:pt x="0" y="27299"/>
                        </a:lnTo>
                        <a:close/>
                      </a:path>
                    </a:pathLst>
                  </a:custGeom>
                  <a:grpFill/>
                  <a:ln w="86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211" name="任意多边形: 形状 210">
                    <a:extLst>
                      <a:ext uri="{FF2B5EF4-FFF2-40B4-BE49-F238E27FC236}">
                        <a16:creationId xmlns="" xmlns:a16="http://schemas.microsoft.com/office/drawing/2014/main" id="{003B6ACE-8F35-47F7-BFE5-D300861A2D54}"/>
                      </a:ext>
                    </a:extLst>
                  </p:cNvPr>
                  <p:cNvSpPr/>
                  <p:nvPr/>
                </p:nvSpPr>
                <p:spPr>
                  <a:xfrm>
                    <a:off x="3856724" y="5361403"/>
                    <a:ext cx="160166" cy="160172"/>
                  </a:xfrm>
                  <a:custGeom>
                    <a:avLst/>
                    <a:gdLst>
                      <a:gd name="connsiteX0" fmla="*/ 140875 w 160166"/>
                      <a:gd name="connsiteY0" fmla="*/ 0 h 160172"/>
                      <a:gd name="connsiteX1" fmla="*/ 106212 w 160166"/>
                      <a:gd name="connsiteY1" fmla="*/ 34664 h 160172"/>
                      <a:gd name="connsiteX2" fmla="*/ 15438 w 160166"/>
                      <a:gd name="connsiteY2" fmla="*/ 48431 h 160172"/>
                      <a:gd name="connsiteX3" fmla="*/ 20045 w 160166"/>
                      <a:gd name="connsiteY3" fmla="*/ 140122 h 160172"/>
                      <a:gd name="connsiteX4" fmla="*/ 111742 w 160166"/>
                      <a:gd name="connsiteY4" fmla="*/ 144732 h 160172"/>
                      <a:gd name="connsiteX5" fmla="*/ 125507 w 160166"/>
                      <a:gd name="connsiteY5" fmla="*/ 53962 h 160172"/>
                      <a:gd name="connsiteX6" fmla="*/ 160167 w 160166"/>
                      <a:gd name="connsiteY6" fmla="*/ 19299 h 160172"/>
                      <a:gd name="connsiteX7" fmla="*/ 68637 w 160166"/>
                      <a:gd name="connsiteY7" fmla="*/ 132466 h 160172"/>
                      <a:gd name="connsiteX8" fmla="*/ 27701 w 160166"/>
                      <a:gd name="connsiteY8" fmla="*/ 91529 h 160172"/>
                      <a:gd name="connsiteX9" fmla="*/ 68637 w 160166"/>
                      <a:gd name="connsiteY9" fmla="*/ 50593 h 160172"/>
                      <a:gd name="connsiteX10" fmla="*/ 86178 w 160166"/>
                      <a:gd name="connsiteY10" fmla="*/ 54680 h 160172"/>
                      <a:gd name="connsiteX11" fmla="*/ 58995 w 160166"/>
                      <a:gd name="connsiteY11" fmla="*/ 81866 h 160172"/>
                      <a:gd name="connsiteX12" fmla="*/ 78286 w 160166"/>
                      <a:gd name="connsiteY12" fmla="*/ 101165 h 160172"/>
                      <a:gd name="connsiteX13" fmla="*/ 105490 w 160166"/>
                      <a:gd name="connsiteY13" fmla="*/ 73996 h 160172"/>
                      <a:gd name="connsiteX14" fmla="*/ 109581 w 160166"/>
                      <a:gd name="connsiteY14" fmla="*/ 91529 h 160172"/>
                      <a:gd name="connsiteX15" fmla="*/ 68637 w 160166"/>
                      <a:gd name="connsiteY15" fmla="*/ 132466 h 1601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160166" h="160172">
                        <a:moveTo>
                          <a:pt x="140875" y="0"/>
                        </a:moveTo>
                        <a:lnTo>
                          <a:pt x="106212" y="34664"/>
                        </a:lnTo>
                        <a:cubicBezTo>
                          <a:pt x="76912" y="15266"/>
                          <a:pt x="37674" y="21218"/>
                          <a:pt x="15438" y="48431"/>
                        </a:cubicBezTo>
                        <a:cubicBezTo>
                          <a:pt x="-6795" y="75641"/>
                          <a:pt x="-4801" y="115278"/>
                          <a:pt x="20045" y="140122"/>
                        </a:cubicBezTo>
                        <a:cubicBezTo>
                          <a:pt x="44889" y="164975"/>
                          <a:pt x="84529" y="166969"/>
                          <a:pt x="111742" y="144732"/>
                        </a:cubicBezTo>
                        <a:cubicBezTo>
                          <a:pt x="138953" y="122499"/>
                          <a:pt x="144908" y="83255"/>
                          <a:pt x="125507" y="53962"/>
                        </a:cubicBezTo>
                        <a:lnTo>
                          <a:pt x="160167" y="19299"/>
                        </a:lnTo>
                        <a:close/>
                        <a:moveTo>
                          <a:pt x="68637" y="132466"/>
                        </a:moveTo>
                        <a:cubicBezTo>
                          <a:pt x="46031" y="132466"/>
                          <a:pt x="27701" y="114140"/>
                          <a:pt x="27701" y="91529"/>
                        </a:cubicBezTo>
                        <a:cubicBezTo>
                          <a:pt x="27701" y="68916"/>
                          <a:pt x="46031" y="50593"/>
                          <a:pt x="68637" y="50593"/>
                        </a:cubicBezTo>
                        <a:cubicBezTo>
                          <a:pt x="74726" y="50614"/>
                          <a:pt x="80715" y="52009"/>
                          <a:pt x="86178" y="54680"/>
                        </a:cubicBezTo>
                        <a:lnTo>
                          <a:pt x="58995" y="81866"/>
                        </a:lnTo>
                        <a:lnTo>
                          <a:pt x="78286" y="101165"/>
                        </a:lnTo>
                        <a:lnTo>
                          <a:pt x="105490" y="73996"/>
                        </a:lnTo>
                        <a:cubicBezTo>
                          <a:pt x="108162" y="79455"/>
                          <a:pt x="109560" y="85444"/>
                          <a:pt x="109581" y="91529"/>
                        </a:cubicBezTo>
                        <a:cubicBezTo>
                          <a:pt x="109581" y="114140"/>
                          <a:pt x="91257" y="132466"/>
                          <a:pt x="68637" y="132466"/>
                        </a:cubicBezTo>
                        <a:close/>
                      </a:path>
                    </a:pathLst>
                  </a:custGeom>
                  <a:grpFill/>
                  <a:ln w="86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212" name="任意多边形: 形状 211">
                    <a:extLst>
                      <a:ext uri="{FF2B5EF4-FFF2-40B4-BE49-F238E27FC236}">
                        <a16:creationId xmlns="" xmlns:a16="http://schemas.microsoft.com/office/drawing/2014/main" id="{87E18323-AA40-4C9E-89FC-723B192CA9B1}"/>
                      </a:ext>
                    </a:extLst>
                  </p:cNvPr>
                  <p:cNvSpPr/>
                  <p:nvPr/>
                </p:nvSpPr>
                <p:spPr>
                  <a:xfrm>
                    <a:off x="4034541" y="5411996"/>
                    <a:ext cx="231990" cy="27288"/>
                  </a:xfrm>
                  <a:custGeom>
                    <a:avLst/>
                    <a:gdLst>
                      <a:gd name="connsiteX0" fmla="*/ 0 w 231990"/>
                      <a:gd name="connsiteY0" fmla="*/ 0 h 27288"/>
                      <a:gd name="connsiteX1" fmla="*/ 231990 w 231990"/>
                      <a:gd name="connsiteY1" fmla="*/ 0 h 27288"/>
                      <a:gd name="connsiteX2" fmla="*/ 231990 w 231990"/>
                      <a:gd name="connsiteY2" fmla="*/ 27289 h 27288"/>
                      <a:gd name="connsiteX3" fmla="*/ 0 w 231990"/>
                      <a:gd name="connsiteY3" fmla="*/ 27289 h 27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1990" h="27288">
                        <a:moveTo>
                          <a:pt x="0" y="0"/>
                        </a:moveTo>
                        <a:lnTo>
                          <a:pt x="231990" y="0"/>
                        </a:lnTo>
                        <a:lnTo>
                          <a:pt x="231990" y="27289"/>
                        </a:lnTo>
                        <a:lnTo>
                          <a:pt x="0" y="27289"/>
                        </a:lnTo>
                        <a:close/>
                      </a:path>
                    </a:pathLst>
                  </a:custGeom>
                  <a:grpFill/>
                  <a:ln w="86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213" name="任意多边形: 形状 212">
                    <a:extLst>
                      <a:ext uri="{FF2B5EF4-FFF2-40B4-BE49-F238E27FC236}">
                        <a16:creationId xmlns="" xmlns:a16="http://schemas.microsoft.com/office/drawing/2014/main" id="{B527962B-110C-4187-BD7B-D033F8BB5E81}"/>
                      </a:ext>
                    </a:extLst>
                  </p:cNvPr>
                  <p:cNvSpPr/>
                  <p:nvPr/>
                </p:nvSpPr>
                <p:spPr>
                  <a:xfrm>
                    <a:off x="4034541" y="5466580"/>
                    <a:ext cx="95524" cy="27288"/>
                  </a:xfrm>
                  <a:custGeom>
                    <a:avLst/>
                    <a:gdLst>
                      <a:gd name="connsiteX0" fmla="*/ 0 w 95524"/>
                      <a:gd name="connsiteY0" fmla="*/ 0 h 27288"/>
                      <a:gd name="connsiteX1" fmla="*/ 95525 w 95524"/>
                      <a:gd name="connsiteY1" fmla="*/ 0 h 27288"/>
                      <a:gd name="connsiteX2" fmla="*/ 95525 w 95524"/>
                      <a:gd name="connsiteY2" fmla="*/ 27289 h 27288"/>
                      <a:gd name="connsiteX3" fmla="*/ 0 w 95524"/>
                      <a:gd name="connsiteY3" fmla="*/ 27289 h 27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524" h="27288">
                        <a:moveTo>
                          <a:pt x="0" y="0"/>
                        </a:moveTo>
                        <a:lnTo>
                          <a:pt x="95525" y="0"/>
                        </a:lnTo>
                        <a:lnTo>
                          <a:pt x="95525" y="27289"/>
                        </a:lnTo>
                        <a:lnTo>
                          <a:pt x="0" y="27289"/>
                        </a:lnTo>
                        <a:close/>
                      </a:path>
                    </a:pathLst>
                  </a:custGeom>
                  <a:grpFill/>
                  <a:ln w="86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214" name="任意多边形: 形状 213">
                    <a:extLst>
                      <a:ext uri="{FF2B5EF4-FFF2-40B4-BE49-F238E27FC236}">
                        <a16:creationId xmlns="" xmlns:a16="http://schemas.microsoft.com/office/drawing/2014/main" id="{7D4ECDDA-604C-4BD8-B322-F115343B7101}"/>
                      </a:ext>
                    </a:extLst>
                  </p:cNvPr>
                  <p:cNvSpPr/>
                  <p:nvPr/>
                </p:nvSpPr>
                <p:spPr>
                  <a:xfrm>
                    <a:off x="4157361" y="5466580"/>
                    <a:ext cx="191049" cy="27288"/>
                  </a:xfrm>
                  <a:custGeom>
                    <a:avLst/>
                    <a:gdLst>
                      <a:gd name="connsiteX0" fmla="*/ 0 w 191049"/>
                      <a:gd name="connsiteY0" fmla="*/ 0 h 27288"/>
                      <a:gd name="connsiteX1" fmla="*/ 191050 w 191049"/>
                      <a:gd name="connsiteY1" fmla="*/ 0 h 27288"/>
                      <a:gd name="connsiteX2" fmla="*/ 191050 w 191049"/>
                      <a:gd name="connsiteY2" fmla="*/ 27289 h 27288"/>
                      <a:gd name="connsiteX3" fmla="*/ 0 w 191049"/>
                      <a:gd name="connsiteY3" fmla="*/ 27289 h 27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91049" h="27288">
                        <a:moveTo>
                          <a:pt x="0" y="0"/>
                        </a:moveTo>
                        <a:lnTo>
                          <a:pt x="191050" y="0"/>
                        </a:lnTo>
                        <a:lnTo>
                          <a:pt x="191050" y="27289"/>
                        </a:lnTo>
                        <a:lnTo>
                          <a:pt x="0" y="27289"/>
                        </a:lnTo>
                        <a:close/>
                      </a:path>
                    </a:pathLst>
                  </a:custGeom>
                  <a:grpFill/>
                  <a:ln w="86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215" name="任意多边形: 形状 214">
                    <a:extLst>
                      <a:ext uri="{FF2B5EF4-FFF2-40B4-BE49-F238E27FC236}">
                        <a16:creationId xmlns="" xmlns:a16="http://schemas.microsoft.com/office/drawing/2014/main" id="{9FC9CE08-7242-4826-AC1A-C3C8D1AFDB76}"/>
                      </a:ext>
                    </a:extLst>
                  </p:cNvPr>
                  <p:cNvSpPr/>
                  <p:nvPr/>
                </p:nvSpPr>
                <p:spPr>
                  <a:xfrm>
                    <a:off x="4293827" y="5411996"/>
                    <a:ext cx="136468" cy="27288"/>
                  </a:xfrm>
                  <a:custGeom>
                    <a:avLst/>
                    <a:gdLst>
                      <a:gd name="connsiteX0" fmla="*/ 0 w 136468"/>
                      <a:gd name="connsiteY0" fmla="*/ 0 h 27288"/>
                      <a:gd name="connsiteX1" fmla="*/ 136469 w 136468"/>
                      <a:gd name="connsiteY1" fmla="*/ 0 h 27288"/>
                      <a:gd name="connsiteX2" fmla="*/ 136469 w 136468"/>
                      <a:gd name="connsiteY2" fmla="*/ 27289 h 27288"/>
                      <a:gd name="connsiteX3" fmla="*/ 0 w 136468"/>
                      <a:gd name="connsiteY3" fmla="*/ 27289 h 2728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6468" h="27288">
                        <a:moveTo>
                          <a:pt x="0" y="0"/>
                        </a:moveTo>
                        <a:lnTo>
                          <a:pt x="136469" y="0"/>
                        </a:lnTo>
                        <a:lnTo>
                          <a:pt x="136469" y="27289"/>
                        </a:lnTo>
                        <a:lnTo>
                          <a:pt x="0" y="27289"/>
                        </a:lnTo>
                        <a:close/>
                      </a:path>
                    </a:pathLst>
                  </a:custGeom>
                  <a:grpFill/>
                  <a:ln w="86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216" name="任意多边形: 形状 215">
                    <a:extLst>
                      <a:ext uri="{FF2B5EF4-FFF2-40B4-BE49-F238E27FC236}">
                        <a16:creationId xmlns="" xmlns:a16="http://schemas.microsoft.com/office/drawing/2014/main" id="{F5F74283-CEE3-4637-9873-3392D8483F3D}"/>
                      </a:ext>
                    </a:extLst>
                  </p:cNvPr>
                  <p:cNvSpPr/>
                  <p:nvPr/>
                </p:nvSpPr>
                <p:spPr>
                  <a:xfrm>
                    <a:off x="3856724" y="5525164"/>
                    <a:ext cx="160166" cy="160172"/>
                  </a:xfrm>
                  <a:custGeom>
                    <a:avLst/>
                    <a:gdLst>
                      <a:gd name="connsiteX0" fmla="*/ 140875 w 160166"/>
                      <a:gd name="connsiteY0" fmla="*/ 0 h 160172"/>
                      <a:gd name="connsiteX1" fmla="*/ 106212 w 160166"/>
                      <a:gd name="connsiteY1" fmla="*/ 34664 h 160172"/>
                      <a:gd name="connsiteX2" fmla="*/ 15438 w 160166"/>
                      <a:gd name="connsiteY2" fmla="*/ 48431 h 160172"/>
                      <a:gd name="connsiteX3" fmla="*/ 20045 w 160166"/>
                      <a:gd name="connsiteY3" fmla="*/ 140128 h 160172"/>
                      <a:gd name="connsiteX4" fmla="*/ 111742 w 160166"/>
                      <a:gd name="connsiteY4" fmla="*/ 144732 h 160172"/>
                      <a:gd name="connsiteX5" fmla="*/ 125507 w 160166"/>
                      <a:gd name="connsiteY5" fmla="*/ 53962 h 160172"/>
                      <a:gd name="connsiteX6" fmla="*/ 160167 w 160166"/>
                      <a:gd name="connsiteY6" fmla="*/ 19299 h 160172"/>
                      <a:gd name="connsiteX7" fmla="*/ 68637 w 160166"/>
                      <a:gd name="connsiteY7" fmla="*/ 132470 h 160172"/>
                      <a:gd name="connsiteX8" fmla="*/ 27701 w 160166"/>
                      <a:gd name="connsiteY8" fmla="*/ 91529 h 160172"/>
                      <a:gd name="connsiteX9" fmla="*/ 68637 w 160166"/>
                      <a:gd name="connsiteY9" fmla="*/ 50586 h 160172"/>
                      <a:gd name="connsiteX10" fmla="*/ 86178 w 160166"/>
                      <a:gd name="connsiteY10" fmla="*/ 54680 h 160172"/>
                      <a:gd name="connsiteX11" fmla="*/ 58995 w 160166"/>
                      <a:gd name="connsiteY11" fmla="*/ 81873 h 160172"/>
                      <a:gd name="connsiteX12" fmla="*/ 78286 w 160166"/>
                      <a:gd name="connsiteY12" fmla="*/ 101165 h 160172"/>
                      <a:gd name="connsiteX13" fmla="*/ 105490 w 160166"/>
                      <a:gd name="connsiteY13" fmla="*/ 73993 h 160172"/>
                      <a:gd name="connsiteX14" fmla="*/ 109581 w 160166"/>
                      <a:gd name="connsiteY14" fmla="*/ 91529 h 160172"/>
                      <a:gd name="connsiteX15" fmla="*/ 68637 w 160166"/>
                      <a:gd name="connsiteY15" fmla="*/ 132470 h 1601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160166" h="160172">
                        <a:moveTo>
                          <a:pt x="140875" y="0"/>
                        </a:moveTo>
                        <a:lnTo>
                          <a:pt x="106212" y="34664"/>
                        </a:lnTo>
                        <a:cubicBezTo>
                          <a:pt x="76912" y="15265"/>
                          <a:pt x="37674" y="21217"/>
                          <a:pt x="15438" y="48431"/>
                        </a:cubicBezTo>
                        <a:cubicBezTo>
                          <a:pt x="-6795" y="75644"/>
                          <a:pt x="-4801" y="115278"/>
                          <a:pt x="20045" y="140128"/>
                        </a:cubicBezTo>
                        <a:cubicBezTo>
                          <a:pt x="44889" y="164975"/>
                          <a:pt x="84529" y="166968"/>
                          <a:pt x="111742" y="144732"/>
                        </a:cubicBezTo>
                        <a:cubicBezTo>
                          <a:pt x="138953" y="122495"/>
                          <a:pt x="144908" y="83266"/>
                          <a:pt x="125507" y="53962"/>
                        </a:cubicBezTo>
                        <a:lnTo>
                          <a:pt x="160167" y="19299"/>
                        </a:lnTo>
                        <a:close/>
                        <a:moveTo>
                          <a:pt x="68637" y="132470"/>
                        </a:moveTo>
                        <a:cubicBezTo>
                          <a:pt x="46031" y="132470"/>
                          <a:pt x="27701" y="114139"/>
                          <a:pt x="27701" y="91529"/>
                        </a:cubicBezTo>
                        <a:cubicBezTo>
                          <a:pt x="27701" y="68916"/>
                          <a:pt x="46031" y="50586"/>
                          <a:pt x="68637" y="50586"/>
                        </a:cubicBezTo>
                        <a:cubicBezTo>
                          <a:pt x="74726" y="50610"/>
                          <a:pt x="80715" y="52008"/>
                          <a:pt x="86178" y="54680"/>
                        </a:cubicBezTo>
                        <a:lnTo>
                          <a:pt x="58995" y="81873"/>
                        </a:lnTo>
                        <a:lnTo>
                          <a:pt x="78286" y="101165"/>
                        </a:lnTo>
                        <a:lnTo>
                          <a:pt x="105490" y="73993"/>
                        </a:lnTo>
                        <a:cubicBezTo>
                          <a:pt x="108162" y="79455"/>
                          <a:pt x="109560" y="85444"/>
                          <a:pt x="109581" y="91529"/>
                        </a:cubicBezTo>
                        <a:cubicBezTo>
                          <a:pt x="109581" y="114139"/>
                          <a:pt x="91257" y="132470"/>
                          <a:pt x="68637" y="132470"/>
                        </a:cubicBezTo>
                        <a:close/>
                      </a:path>
                    </a:pathLst>
                  </a:custGeom>
                  <a:grpFill/>
                  <a:ln w="86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217" name="任意多边形: 形状 216">
                    <a:extLst>
                      <a:ext uri="{FF2B5EF4-FFF2-40B4-BE49-F238E27FC236}">
                        <a16:creationId xmlns="" xmlns:a16="http://schemas.microsoft.com/office/drawing/2014/main" id="{1172D99F-4429-49DF-9C77-3792FD9BAC2D}"/>
                      </a:ext>
                    </a:extLst>
                  </p:cNvPr>
                  <p:cNvSpPr/>
                  <p:nvPr/>
                </p:nvSpPr>
                <p:spPr>
                  <a:xfrm>
                    <a:off x="4034541" y="5575750"/>
                    <a:ext cx="231990" cy="27295"/>
                  </a:xfrm>
                  <a:custGeom>
                    <a:avLst/>
                    <a:gdLst>
                      <a:gd name="connsiteX0" fmla="*/ 0 w 231990"/>
                      <a:gd name="connsiteY0" fmla="*/ 0 h 27295"/>
                      <a:gd name="connsiteX1" fmla="*/ 231990 w 231990"/>
                      <a:gd name="connsiteY1" fmla="*/ 0 h 27295"/>
                      <a:gd name="connsiteX2" fmla="*/ 231990 w 231990"/>
                      <a:gd name="connsiteY2" fmla="*/ 27296 h 27295"/>
                      <a:gd name="connsiteX3" fmla="*/ 0 w 231990"/>
                      <a:gd name="connsiteY3" fmla="*/ 27296 h 272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31990" h="27295">
                        <a:moveTo>
                          <a:pt x="0" y="0"/>
                        </a:moveTo>
                        <a:lnTo>
                          <a:pt x="231990" y="0"/>
                        </a:lnTo>
                        <a:lnTo>
                          <a:pt x="231990" y="27296"/>
                        </a:lnTo>
                        <a:lnTo>
                          <a:pt x="0" y="27296"/>
                        </a:lnTo>
                        <a:close/>
                      </a:path>
                    </a:pathLst>
                  </a:custGeom>
                  <a:grpFill/>
                  <a:ln w="86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218" name="任意多边形: 形状 217">
                    <a:extLst>
                      <a:ext uri="{FF2B5EF4-FFF2-40B4-BE49-F238E27FC236}">
                        <a16:creationId xmlns="" xmlns:a16="http://schemas.microsoft.com/office/drawing/2014/main" id="{F3C5B70A-CFA6-43B1-991F-11C0DD68CD4F}"/>
                      </a:ext>
                    </a:extLst>
                  </p:cNvPr>
                  <p:cNvSpPr/>
                  <p:nvPr/>
                </p:nvSpPr>
                <p:spPr>
                  <a:xfrm>
                    <a:off x="4034541" y="5630341"/>
                    <a:ext cx="95524" cy="27292"/>
                  </a:xfrm>
                  <a:custGeom>
                    <a:avLst/>
                    <a:gdLst>
                      <a:gd name="connsiteX0" fmla="*/ 0 w 95524"/>
                      <a:gd name="connsiteY0" fmla="*/ 0 h 27292"/>
                      <a:gd name="connsiteX1" fmla="*/ 95525 w 95524"/>
                      <a:gd name="connsiteY1" fmla="*/ 0 h 27292"/>
                      <a:gd name="connsiteX2" fmla="*/ 95525 w 95524"/>
                      <a:gd name="connsiteY2" fmla="*/ 27292 h 27292"/>
                      <a:gd name="connsiteX3" fmla="*/ 0 w 95524"/>
                      <a:gd name="connsiteY3" fmla="*/ 27292 h 272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524" h="27292">
                        <a:moveTo>
                          <a:pt x="0" y="0"/>
                        </a:moveTo>
                        <a:lnTo>
                          <a:pt x="95525" y="0"/>
                        </a:lnTo>
                        <a:lnTo>
                          <a:pt x="95525" y="27292"/>
                        </a:lnTo>
                        <a:lnTo>
                          <a:pt x="0" y="27292"/>
                        </a:lnTo>
                        <a:close/>
                      </a:path>
                    </a:pathLst>
                  </a:custGeom>
                  <a:grpFill/>
                  <a:ln w="86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219" name="任意多边形: 形状 218">
                    <a:extLst>
                      <a:ext uri="{FF2B5EF4-FFF2-40B4-BE49-F238E27FC236}">
                        <a16:creationId xmlns="" xmlns:a16="http://schemas.microsoft.com/office/drawing/2014/main" id="{067AC0CB-F087-4331-B06F-94C1A244F014}"/>
                      </a:ext>
                    </a:extLst>
                  </p:cNvPr>
                  <p:cNvSpPr/>
                  <p:nvPr/>
                </p:nvSpPr>
                <p:spPr>
                  <a:xfrm>
                    <a:off x="4157361" y="5630341"/>
                    <a:ext cx="109169" cy="27292"/>
                  </a:xfrm>
                  <a:custGeom>
                    <a:avLst/>
                    <a:gdLst>
                      <a:gd name="connsiteX0" fmla="*/ 0 w 109169"/>
                      <a:gd name="connsiteY0" fmla="*/ 0 h 27292"/>
                      <a:gd name="connsiteX1" fmla="*/ 109169 w 109169"/>
                      <a:gd name="connsiteY1" fmla="*/ 0 h 27292"/>
                      <a:gd name="connsiteX2" fmla="*/ 109169 w 109169"/>
                      <a:gd name="connsiteY2" fmla="*/ 27292 h 27292"/>
                      <a:gd name="connsiteX3" fmla="*/ 0 w 109169"/>
                      <a:gd name="connsiteY3" fmla="*/ 27292 h 272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09169" h="27292">
                        <a:moveTo>
                          <a:pt x="0" y="0"/>
                        </a:moveTo>
                        <a:lnTo>
                          <a:pt x="109169" y="0"/>
                        </a:lnTo>
                        <a:lnTo>
                          <a:pt x="109169" y="27292"/>
                        </a:lnTo>
                        <a:lnTo>
                          <a:pt x="0" y="27292"/>
                        </a:lnTo>
                        <a:close/>
                      </a:path>
                    </a:pathLst>
                  </a:custGeom>
                  <a:grpFill/>
                  <a:ln w="86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220" name="任意多边形: 形状 219">
                    <a:extLst>
                      <a:ext uri="{FF2B5EF4-FFF2-40B4-BE49-F238E27FC236}">
                        <a16:creationId xmlns="" xmlns:a16="http://schemas.microsoft.com/office/drawing/2014/main" id="{0CFD2BBD-67A7-4917-AD81-FD967038C007}"/>
                      </a:ext>
                    </a:extLst>
                  </p:cNvPr>
                  <p:cNvSpPr/>
                  <p:nvPr/>
                </p:nvSpPr>
                <p:spPr>
                  <a:xfrm>
                    <a:off x="4293827" y="5575750"/>
                    <a:ext cx="54584" cy="27295"/>
                  </a:xfrm>
                  <a:custGeom>
                    <a:avLst/>
                    <a:gdLst>
                      <a:gd name="connsiteX0" fmla="*/ 0 w 54584"/>
                      <a:gd name="connsiteY0" fmla="*/ 0 h 27295"/>
                      <a:gd name="connsiteX1" fmla="*/ 54585 w 54584"/>
                      <a:gd name="connsiteY1" fmla="*/ 0 h 27295"/>
                      <a:gd name="connsiteX2" fmla="*/ 54585 w 54584"/>
                      <a:gd name="connsiteY2" fmla="*/ 27296 h 27295"/>
                      <a:gd name="connsiteX3" fmla="*/ 0 w 54584"/>
                      <a:gd name="connsiteY3" fmla="*/ 27296 h 272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584" h="27295">
                        <a:moveTo>
                          <a:pt x="0" y="0"/>
                        </a:moveTo>
                        <a:lnTo>
                          <a:pt x="54585" y="0"/>
                        </a:lnTo>
                        <a:lnTo>
                          <a:pt x="54585" y="27296"/>
                        </a:lnTo>
                        <a:lnTo>
                          <a:pt x="0" y="27296"/>
                        </a:lnTo>
                        <a:close/>
                      </a:path>
                    </a:pathLst>
                  </a:custGeom>
                  <a:grpFill/>
                  <a:ln w="86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221" name="任意多边形: 形状 220">
                    <a:extLst>
                      <a:ext uri="{FF2B5EF4-FFF2-40B4-BE49-F238E27FC236}">
                        <a16:creationId xmlns="" xmlns:a16="http://schemas.microsoft.com/office/drawing/2014/main" id="{FA0CE95F-302F-4420-92C7-877C6CDFBC5B}"/>
                      </a:ext>
                    </a:extLst>
                  </p:cNvPr>
                  <p:cNvSpPr/>
                  <p:nvPr/>
                </p:nvSpPr>
                <p:spPr>
                  <a:xfrm>
                    <a:off x="3856724" y="5688924"/>
                    <a:ext cx="160166" cy="160173"/>
                  </a:xfrm>
                  <a:custGeom>
                    <a:avLst/>
                    <a:gdLst>
                      <a:gd name="connsiteX0" fmla="*/ 140875 w 160166"/>
                      <a:gd name="connsiteY0" fmla="*/ 0 h 160173"/>
                      <a:gd name="connsiteX1" fmla="*/ 106212 w 160166"/>
                      <a:gd name="connsiteY1" fmla="*/ 34664 h 160173"/>
                      <a:gd name="connsiteX2" fmla="*/ 15438 w 160166"/>
                      <a:gd name="connsiteY2" fmla="*/ 48431 h 160173"/>
                      <a:gd name="connsiteX3" fmla="*/ 20045 w 160166"/>
                      <a:gd name="connsiteY3" fmla="*/ 140129 h 160173"/>
                      <a:gd name="connsiteX4" fmla="*/ 111742 w 160166"/>
                      <a:gd name="connsiteY4" fmla="*/ 144732 h 160173"/>
                      <a:gd name="connsiteX5" fmla="*/ 125507 w 160166"/>
                      <a:gd name="connsiteY5" fmla="*/ 53959 h 160173"/>
                      <a:gd name="connsiteX6" fmla="*/ 160167 w 160166"/>
                      <a:gd name="connsiteY6" fmla="*/ 19299 h 160173"/>
                      <a:gd name="connsiteX7" fmla="*/ 68637 w 160166"/>
                      <a:gd name="connsiteY7" fmla="*/ 132470 h 160173"/>
                      <a:gd name="connsiteX8" fmla="*/ 27701 w 160166"/>
                      <a:gd name="connsiteY8" fmla="*/ 91530 h 160173"/>
                      <a:gd name="connsiteX9" fmla="*/ 68637 w 160166"/>
                      <a:gd name="connsiteY9" fmla="*/ 50590 h 160173"/>
                      <a:gd name="connsiteX10" fmla="*/ 86178 w 160166"/>
                      <a:gd name="connsiteY10" fmla="*/ 54681 h 160173"/>
                      <a:gd name="connsiteX11" fmla="*/ 58995 w 160166"/>
                      <a:gd name="connsiteY11" fmla="*/ 81873 h 160173"/>
                      <a:gd name="connsiteX12" fmla="*/ 78286 w 160166"/>
                      <a:gd name="connsiteY12" fmla="*/ 101166 h 160173"/>
                      <a:gd name="connsiteX13" fmla="*/ 105490 w 160166"/>
                      <a:gd name="connsiteY13" fmla="*/ 73993 h 160173"/>
                      <a:gd name="connsiteX14" fmla="*/ 109581 w 160166"/>
                      <a:gd name="connsiteY14" fmla="*/ 91530 h 160173"/>
                      <a:gd name="connsiteX15" fmla="*/ 68637 w 160166"/>
                      <a:gd name="connsiteY15" fmla="*/ 132470 h 1601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</a:cxnLst>
                    <a:rect l="l" t="t" r="r" b="b"/>
                    <a:pathLst>
                      <a:path w="160166" h="160173">
                        <a:moveTo>
                          <a:pt x="140875" y="0"/>
                        </a:moveTo>
                        <a:lnTo>
                          <a:pt x="106212" y="34664"/>
                        </a:lnTo>
                        <a:cubicBezTo>
                          <a:pt x="76912" y="15266"/>
                          <a:pt x="37674" y="21218"/>
                          <a:pt x="15438" y="48431"/>
                        </a:cubicBezTo>
                        <a:cubicBezTo>
                          <a:pt x="-6795" y="75645"/>
                          <a:pt x="-4801" y="115279"/>
                          <a:pt x="20045" y="140129"/>
                        </a:cubicBezTo>
                        <a:cubicBezTo>
                          <a:pt x="44889" y="164979"/>
                          <a:pt x="84529" y="166966"/>
                          <a:pt x="111742" y="144732"/>
                        </a:cubicBezTo>
                        <a:cubicBezTo>
                          <a:pt x="138953" y="122496"/>
                          <a:pt x="144908" y="83262"/>
                          <a:pt x="125507" y="53959"/>
                        </a:cubicBezTo>
                        <a:lnTo>
                          <a:pt x="160167" y="19299"/>
                        </a:lnTo>
                        <a:close/>
                        <a:moveTo>
                          <a:pt x="68637" y="132470"/>
                        </a:moveTo>
                        <a:cubicBezTo>
                          <a:pt x="46031" y="132470"/>
                          <a:pt x="27701" y="114140"/>
                          <a:pt x="27701" y="91530"/>
                        </a:cubicBezTo>
                        <a:cubicBezTo>
                          <a:pt x="27701" y="68916"/>
                          <a:pt x="46031" y="50590"/>
                          <a:pt x="68637" y="50590"/>
                        </a:cubicBezTo>
                        <a:cubicBezTo>
                          <a:pt x="74726" y="50610"/>
                          <a:pt x="80715" y="52006"/>
                          <a:pt x="86178" y="54681"/>
                        </a:cubicBezTo>
                        <a:lnTo>
                          <a:pt x="58995" y="81873"/>
                        </a:lnTo>
                        <a:lnTo>
                          <a:pt x="78286" y="101166"/>
                        </a:lnTo>
                        <a:lnTo>
                          <a:pt x="105490" y="73993"/>
                        </a:lnTo>
                        <a:cubicBezTo>
                          <a:pt x="108162" y="79456"/>
                          <a:pt x="109560" y="85448"/>
                          <a:pt x="109581" y="91530"/>
                        </a:cubicBezTo>
                        <a:cubicBezTo>
                          <a:pt x="109581" y="114140"/>
                          <a:pt x="91257" y="132470"/>
                          <a:pt x="68637" y="132470"/>
                        </a:cubicBezTo>
                        <a:close/>
                      </a:path>
                    </a:pathLst>
                  </a:custGeom>
                  <a:grpFill/>
                  <a:ln w="86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222" name="任意多边形: 形状 221">
                    <a:extLst>
                      <a:ext uri="{FF2B5EF4-FFF2-40B4-BE49-F238E27FC236}">
                        <a16:creationId xmlns="" xmlns:a16="http://schemas.microsoft.com/office/drawing/2014/main" id="{5C4A8495-89B2-4148-B42C-67B508C67619}"/>
                      </a:ext>
                    </a:extLst>
                  </p:cNvPr>
                  <p:cNvSpPr/>
                  <p:nvPr/>
                </p:nvSpPr>
                <p:spPr>
                  <a:xfrm>
                    <a:off x="4034541" y="5739514"/>
                    <a:ext cx="177405" cy="27299"/>
                  </a:xfrm>
                  <a:custGeom>
                    <a:avLst/>
                    <a:gdLst>
                      <a:gd name="connsiteX0" fmla="*/ 0 w 177405"/>
                      <a:gd name="connsiteY0" fmla="*/ 0 h 27299"/>
                      <a:gd name="connsiteX1" fmla="*/ 177405 w 177405"/>
                      <a:gd name="connsiteY1" fmla="*/ 0 h 27299"/>
                      <a:gd name="connsiteX2" fmla="*/ 177405 w 177405"/>
                      <a:gd name="connsiteY2" fmla="*/ 27299 h 27299"/>
                      <a:gd name="connsiteX3" fmla="*/ 0 w 177405"/>
                      <a:gd name="connsiteY3" fmla="*/ 27299 h 2729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77405" h="27299">
                        <a:moveTo>
                          <a:pt x="0" y="0"/>
                        </a:moveTo>
                        <a:lnTo>
                          <a:pt x="177405" y="0"/>
                        </a:lnTo>
                        <a:lnTo>
                          <a:pt x="177405" y="27299"/>
                        </a:lnTo>
                        <a:lnTo>
                          <a:pt x="0" y="27299"/>
                        </a:lnTo>
                        <a:close/>
                      </a:path>
                    </a:pathLst>
                  </a:custGeom>
                  <a:grpFill/>
                  <a:ln w="86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223" name="任意多边形: 形状 222">
                    <a:extLst>
                      <a:ext uri="{FF2B5EF4-FFF2-40B4-BE49-F238E27FC236}">
                        <a16:creationId xmlns="" xmlns:a16="http://schemas.microsoft.com/office/drawing/2014/main" id="{1F614BBB-4921-4A0E-B43A-B26563C74FF9}"/>
                      </a:ext>
                    </a:extLst>
                  </p:cNvPr>
                  <p:cNvSpPr/>
                  <p:nvPr/>
                </p:nvSpPr>
                <p:spPr>
                  <a:xfrm>
                    <a:off x="4034541" y="5794102"/>
                    <a:ext cx="95524" cy="27292"/>
                  </a:xfrm>
                  <a:custGeom>
                    <a:avLst/>
                    <a:gdLst>
                      <a:gd name="connsiteX0" fmla="*/ 0 w 95524"/>
                      <a:gd name="connsiteY0" fmla="*/ 0 h 27292"/>
                      <a:gd name="connsiteX1" fmla="*/ 95525 w 95524"/>
                      <a:gd name="connsiteY1" fmla="*/ 0 h 27292"/>
                      <a:gd name="connsiteX2" fmla="*/ 95525 w 95524"/>
                      <a:gd name="connsiteY2" fmla="*/ 27292 h 27292"/>
                      <a:gd name="connsiteX3" fmla="*/ 0 w 95524"/>
                      <a:gd name="connsiteY3" fmla="*/ 27292 h 272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95524" h="27292">
                        <a:moveTo>
                          <a:pt x="0" y="0"/>
                        </a:moveTo>
                        <a:lnTo>
                          <a:pt x="95525" y="0"/>
                        </a:lnTo>
                        <a:lnTo>
                          <a:pt x="95525" y="27292"/>
                        </a:lnTo>
                        <a:lnTo>
                          <a:pt x="0" y="27292"/>
                        </a:lnTo>
                        <a:close/>
                      </a:path>
                    </a:pathLst>
                  </a:custGeom>
                  <a:grpFill/>
                  <a:ln w="86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224" name="任意多边形: 形状 223">
                    <a:extLst>
                      <a:ext uri="{FF2B5EF4-FFF2-40B4-BE49-F238E27FC236}">
                        <a16:creationId xmlns="" xmlns:a16="http://schemas.microsoft.com/office/drawing/2014/main" id="{685B345A-0487-4DE8-B983-479E1B1F582F}"/>
                      </a:ext>
                    </a:extLst>
                  </p:cNvPr>
                  <p:cNvSpPr/>
                  <p:nvPr/>
                </p:nvSpPr>
                <p:spPr>
                  <a:xfrm>
                    <a:off x="4157361" y="5794102"/>
                    <a:ext cx="54584" cy="27292"/>
                  </a:xfrm>
                  <a:custGeom>
                    <a:avLst/>
                    <a:gdLst>
                      <a:gd name="connsiteX0" fmla="*/ 0 w 54584"/>
                      <a:gd name="connsiteY0" fmla="*/ 0 h 27292"/>
                      <a:gd name="connsiteX1" fmla="*/ 54585 w 54584"/>
                      <a:gd name="connsiteY1" fmla="*/ 0 h 27292"/>
                      <a:gd name="connsiteX2" fmla="*/ 54585 w 54584"/>
                      <a:gd name="connsiteY2" fmla="*/ 27292 h 27292"/>
                      <a:gd name="connsiteX3" fmla="*/ 0 w 54584"/>
                      <a:gd name="connsiteY3" fmla="*/ 27292 h 272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4584" h="27292">
                        <a:moveTo>
                          <a:pt x="0" y="0"/>
                        </a:moveTo>
                        <a:lnTo>
                          <a:pt x="54585" y="0"/>
                        </a:lnTo>
                        <a:lnTo>
                          <a:pt x="54585" y="27292"/>
                        </a:lnTo>
                        <a:lnTo>
                          <a:pt x="0" y="27292"/>
                        </a:lnTo>
                        <a:close/>
                      </a:path>
                    </a:pathLst>
                  </a:custGeom>
                  <a:grpFill/>
                  <a:ln w="86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225" name="任意多边形: 形状 224">
                    <a:extLst>
                      <a:ext uri="{FF2B5EF4-FFF2-40B4-BE49-F238E27FC236}">
                        <a16:creationId xmlns="" xmlns:a16="http://schemas.microsoft.com/office/drawing/2014/main" id="{3853932F-CD07-478B-8DBA-0D81B54AF386}"/>
                      </a:ext>
                    </a:extLst>
                  </p:cNvPr>
                  <p:cNvSpPr/>
                  <p:nvPr/>
                </p:nvSpPr>
                <p:spPr>
                  <a:xfrm>
                    <a:off x="4239242" y="5603045"/>
                    <a:ext cx="409401" cy="409408"/>
                  </a:xfrm>
                  <a:custGeom>
                    <a:avLst/>
                    <a:gdLst>
                      <a:gd name="connsiteX0" fmla="*/ 204704 w 409401"/>
                      <a:gd name="connsiteY0" fmla="*/ 409409 h 409408"/>
                      <a:gd name="connsiteX1" fmla="*/ 409402 w 409401"/>
                      <a:gd name="connsiteY1" fmla="*/ 204705 h 409408"/>
                      <a:gd name="connsiteX2" fmla="*/ 204704 w 409401"/>
                      <a:gd name="connsiteY2" fmla="*/ 0 h 409408"/>
                      <a:gd name="connsiteX3" fmla="*/ 0 w 409401"/>
                      <a:gd name="connsiteY3" fmla="*/ 204705 h 409408"/>
                      <a:gd name="connsiteX4" fmla="*/ 204704 w 409401"/>
                      <a:gd name="connsiteY4" fmla="*/ 409409 h 409408"/>
                      <a:gd name="connsiteX5" fmla="*/ 204704 w 409401"/>
                      <a:gd name="connsiteY5" fmla="*/ 27296 h 409408"/>
                      <a:gd name="connsiteX6" fmla="*/ 382113 w 409401"/>
                      <a:gd name="connsiteY6" fmla="*/ 204705 h 409408"/>
                      <a:gd name="connsiteX7" fmla="*/ 204704 w 409401"/>
                      <a:gd name="connsiteY7" fmla="*/ 382109 h 409408"/>
                      <a:gd name="connsiteX8" fmla="*/ 27289 w 409401"/>
                      <a:gd name="connsiteY8" fmla="*/ 204705 h 409408"/>
                      <a:gd name="connsiteX9" fmla="*/ 204704 w 409401"/>
                      <a:gd name="connsiteY9" fmla="*/ 27296 h 40940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409401" h="409408">
                        <a:moveTo>
                          <a:pt x="204704" y="409409"/>
                        </a:moveTo>
                        <a:cubicBezTo>
                          <a:pt x="317763" y="409409"/>
                          <a:pt x="409402" y="317752"/>
                          <a:pt x="409402" y="204705"/>
                        </a:cubicBezTo>
                        <a:cubicBezTo>
                          <a:pt x="409402" y="91646"/>
                          <a:pt x="317763" y="0"/>
                          <a:pt x="204704" y="0"/>
                        </a:cubicBezTo>
                        <a:cubicBezTo>
                          <a:pt x="91646" y="0"/>
                          <a:pt x="0" y="91646"/>
                          <a:pt x="0" y="204705"/>
                        </a:cubicBezTo>
                        <a:cubicBezTo>
                          <a:pt x="133" y="317701"/>
                          <a:pt x="91701" y="409272"/>
                          <a:pt x="204704" y="409409"/>
                        </a:cubicBezTo>
                        <a:close/>
                        <a:moveTo>
                          <a:pt x="204704" y="27296"/>
                        </a:moveTo>
                        <a:cubicBezTo>
                          <a:pt x="302678" y="27296"/>
                          <a:pt x="382113" y="106724"/>
                          <a:pt x="382113" y="204705"/>
                        </a:cubicBezTo>
                        <a:cubicBezTo>
                          <a:pt x="382113" y="302685"/>
                          <a:pt x="302678" y="382109"/>
                          <a:pt x="204704" y="382109"/>
                        </a:cubicBezTo>
                        <a:cubicBezTo>
                          <a:pt x="106720" y="382109"/>
                          <a:pt x="27289" y="302685"/>
                          <a:pt x="27289" y="204705"/>
                        </a:cubicBezTo>
                        <a:cubicBezTo>
                          <a:pt x="27405" y="106772"/>
                          <a:pt x="106765" y="27405"/>
                          <a:pt x="204704" y="27296"/>
                        </a:cubicBezTo>
                        <a:close/>
                      </a:path>
                    </a:pathLst>
                  </a:custGeom>
                  <a:grpFill/>
                  <a:ln w="86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226" name="任意多边形: 形状 225">
                    <a:extLst>
                      <a:ext uri="{FF2B5EF4-FFF2-40B4-BE49-F238E27FC236}">
                        <a16:creationId xmlns="" xmlns:a16="http://schemas.microsoft.com/office/drawing/2014/main" id="{FA607583-3B5E-4F1E-8DE8-1E2352F05A7D}"/>
                      </a:ext>
                    </a:extLst>
                  </p:cNvPr>
                  <p:cNvSpPr/>
                  <p:nvPr/>
                </p:nvSpPr>
                <p:spPr>
                  <a:xfrm>
                    <a:off x="4336272" y="5702572"/>
                    <a:ext cx="212844" cy="187057"/>
                  </a:xfrm>
                  <a:custGeom>
                    <a:avLst/>
                    <a:gdLst>
                      <a:gd name="connsiteX0" fmla="*/ 24429 w 212844"/>
                      <a:gd name="connsiteY0" fmla="*/ 112720 h 187057"/>
                      <a:gd name="connsiteX1" fmla="*/ 0 w 212844"/>
                      <a:gd name="connsiteY1" fmla="*/ 124917 h 187057"/>
                      <a:gd name="connsiteX2" fmla="*/ 27295 w 212844"/>
                      <a:gd name="connsiteY2" fmla="*/ 179505 h 187057"/>
                      <a:gd name="connsiteX3" fmla="*/ 37321 w 212844"/>
                      <a:gd name="connsiteY3" fmla="*/ 186880 h 187057"/>
                      <a:gd name="connsiteX4" fmla="*/ 39439 w 212844"/>
                      <a:gd name="connsiteY4" fmla="*/ 187058 h 187057"/>
                      <a:gd name="connsiteX5" fmla="*/ 49091 w 212844"/>
                      <a:gd name="connsiteY5" fmla="*/ 183060 h 187057"/>
                      <a:gd name="connsiteX6" fmla="*/ 212845 w 212844"/>
                      <a:gd name="connsiteY6" fmla="*/ 19299 h 187057"/>
                      <a:gd name="connsiteX7" fmla="*/ 193553 w 212844"/>
                      <a:gd name="connsiteY7" fmla="*/ 0 h 187057"/>
                      <a:gd name="connsiteX8" fmla="*/ 43173 w 212844"/>
                      <a:gd name="connsiteY8" fmla="*/ 150373 h 1870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212844" h="187057">
                        <a:moveTo>
                          <a:pt x="24429" y="112720"/>
                        </a:moveTo>
                        <a:lnTo>
                          <a:pt x="0" y="124917"/>
                        </a:lnTo>
                        <a:lnTo>
                          <a:pt x="27295" y="179505"/>
                        </a:lnTo>
                        <a:cubicBezTo>
                          <a:pt x="29252" y="183433"/>
                          <a:pt x="32987" y="186179"/>
                          <a:pt x="37321" y="186880"/>
                        </a:cubicBezTo>
                        <a:cubicBezTo>
                          <a:pt x="38025" y="186989"/>
                          <a:pt x="38730" y="187048"/>
                          <a:pt x="39439" y="187058"/>
                        </a:cubicBezTo>
                        <a:cubicBezTo>
                          <a:pt x="43054" y="187058"/>
                          <a:pt x="46525" y="185618"/>
                          <a:pt x="49091" y="183060"/>
                        </a:cubicBezTo>
                        <a:lnTo>
                          <a:pt x="212845" y="19299"/>
                        </a:lnTo>
                        <a:lnTo>
                          <a:pt x="193553" y="0"/>
                        </a:lnTo>
                        <a:lnTo>
                          <a:pt x="43173" y="150373"/>
                        </a:lnTo>
                        <a:close/>
                      </a:path>
                    </a:pathLst>
                  </a:custGeom>
                  <a:grpFill/>
                  <a:ln w="868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</p:grpSp>
            <p:grpSp>
              <p:nvGrpSpPr>
                <p:cNvPr id="227" name="图形 72">
                  <a:extLst>
                    <a:ext uri="{FF2B5EF4-FFF2-40B4-BE49-F238E27FC236}">
                      <a16:creationId xmlns="" xmlns:a16="http://schemas.microsoft.com/office/drawing/2014/main" id="{0BB4EDC8-1178-40CD-88CF-4838F1E3CF1B}"/>
                    </a:ext>
                  </a:extLst>
                </p:cNvPr>
                <p:cNvGrpSpPr/>
                <p:nvPr/>
              </p:nvGrpSpPr>
              <p:grpSpPr>
                <a:xfrm>
                  <a:off x="908100" y="4239422"/>
                  <a:ext cx="254480" cy="254480"/>
                  <a:chOff x="5164956" y="5193535"/>
                  <a:chExt cx="845429" cy="845429"/>
                </a:xfrm>
                <a:solidFill>
                  <a:schemeClr val="bg1"/>
                </a:solidFill>
              </p:grpSpPr>
              <p:sp>
                <p:nvSpPr>
                  <p:cNvPr id="228" name="任意多边形: 形状 227">
                    <a:extLst>
                      <a:ext uri="{FF2B5EF4-FFF2-40B4-BE49-F238E27FC236}">
                        <a16:creationId xmlns="" xmlns:a16="http://schemas.microsoft.com/office/drawing/2014/main" id="{98D148E0-072B-4C76-9C9A-657A43A1641F}"/>
                      </a:ext>
                    </a:extLst>
                  </p:cNvPr>
                  <p:cNvSpPr/>
                  <p:nvPr/>
                </p:nvSpPr>
                <p:spPr>
                  <a:xfrm>
                    <a:off x="5164956" y="5306258"/>
                    <a:ext cx="845429" cy="732705"/>
                  </a:xfrm>
                  <a:custGeom>
                    <a:avLst/>
                    <a:gdLst>
                      <a:gd name="connsiteX0" fmla="*/ 789067 w 845429"/>
                      <a:gd name="connsiteY0" fmla="*/ 0 h 732705"/>
                      <a:gd name="connsiteX1" fmla="*/ 789067 w 845429"/>
                      <a:gd name="connsiteY1" fmla="*/ 28181 h 732705"/>
                      <a:gd name="connsiteX2" fmla="*/ 817248 w 845429"/>
                      <a:gd name="connsiteY2" fmla="*/ 56362 h 732705"/>
                      <a:gd name="connsiteX3" fmla="*/ 817248 w 845429"/>
                      <a:gd name="connsiteY3" fmla="*/ 479077 h 732705"/>
                      <a:gd name="connsiteX4" fmla="*/ 28181 w 845429"/>
                      <a:gd name="connsiteY4" fmla="*/ 479077 h 732705"/>
                      <a:gd name="connsiteX5" fmla="*/ 28181 w 845429"/>
                      <a:gd name="connsiteY5" fmla="*/ 56362 h 732705"/>
                      <a:gd name="connsiteX6" fmla="*/ 56362 w 845429"/>
                      <a:gd name="connsiteY6" fmla="*/ 28181 h 732705"/>
                      <a:gd name="connsiteX7" fmla="*/ 56362 w 845429"/>
                      <a:gd name="connsiteY7" fmla="*/ 0 h 732705"/>
                      <a:gd name="connsiteX8" fmla="*/ 0 w 845429"/>
                      <a:gd name="connsiteY8" fmla="*/ 56362 h 732705"/>
                      <a:gd name="connsiteX9" fmla="*/ 0 w 845429"/>
                      <a:gd name="connsiteY9" fmla="*/ 535438 h 732705"/>
                      <a:gd name="connsiteX10" fmla="*/ 56362 w 845429"/>
                      <a:gd name="connsiteY10" fmla="*/ 591800 h 732705"/>
                      <a:gd name="connsiteX11" fmla="*/ 333325 w 845429"/>
                      <a:gd name="connsiteY11" fmla="*/ 591800 h 732705"/>
                      <a:gd name="connsiteX12" fmla="*/ 299507 w 845429"/>
                      <a:gd name="connsiteY12" fmla="*/ 704524 h 732705"/>
                      <a:gd name="connsiteX13" fmla="*/ 267719 w 845429"/>
                      <a:gd name="connsiteY13" fmla="*/ 704524 h 732705"/>
                      <a:gd name="connsiteX14" fmla="*/ 267719 w 845429"/>
                      <a:gd name="connsiteY14" fmla="*/ 732705 h 732705"/>
                      <a:gd name="connsiteX15" fmla="*/ 577710 w 845429"/>
                      <a:gd name="connsiteY15" fmla="*/ 732705 h 732705"/>
                      <a:gd name="connsiteX16" fmla="*/ 577710 w 845429"/>
                      <a:gd name="connsiteY16" fmla="*/ 704524 h 732705"/>
                      <a:gd name="connsiteX17" fmla="*/ 545922 w 845429"/>
                      <a:gd name="connsiteY17" fmla="*/ 704524 h 732705"/>
                      <a:gd name="connsiteX18" fmla="*/ 512105 w 845429"/>
                      <a:gd name="connsiteY18" fmla="*/ 591800 h 732705"/>
                      <a:gd name="connsiteX19" fmla="*/ 789067 w 845429"/>
                      <a:gd name="connsiteY19" fmla="*/ 591800 h 732705"/>
                      <a:gd name="connsiteX20" fmla="*/ 845429 w 845429"/>
                      <a:gd name="connsiteY20" fmla="*/ 535438 h 732705"/>
                      <a:gd name="connsiteX21" fmla="*/ 845429 w 845429"/>
                      <a:gd name="connsiteY21" fmla="*/ 56362 h 732705"/>
                      <a:gd name="connsiteX22" fmla="*/ 789067 w 845429"/>
                      <a:gd name="connsiteY22" fmla="*/ 0 h 732705"/>
                      <a:gd name="connsiteX23" fmla="*/ 516501 w 845429"/>
                      <a:gd name="connsiteY23" fmla="*/ 704524 h 732705"/>
                      <a:gd name="connsiteX24" fmla="*/ 328928 w 845429"/>
                      <a:gd name="connsiteY24" fmla="*/ 704524 h 732705"/>
                      <a:gd name="connsiteX25" fmla="*/ 362745 w 845429"/>
                      <a:gd name="connsiteY25" fmla="*/ 591800 h 732705"/>
                      <a:gd name="connsiteX26" fmla="*/ 482684 w 845429"/>
                      <a:gd name="connsiteY26" fmla="*/ 591800 h 732705"/>
                      <a:gd name="connsiteX27" fmla="*/ 817248 w 845429"/>
                      <a:gd name="connsiteY27" fmla="*/ 535438 h 732705"/>
                      <a:gd name="connsiteX28" fmla="*/ 789067 w 845429"/>
                      <a:gd name="connsiteY28" fmla="*/ 563619 h 732705"/>
                      <a:gd name="connsiteX29" fmla="*/ 56362 w 845429"/>
                      <a:gd name="connsiteY29" fmla="*/ 563619 h 732705"/>
                      <a:gd name="connsiteX30" fmla="*/ 28181 w 845429"/>
                      <a:gd name="connsiteY30" fmla="*/ 535438 h 732705"/>
                      <a:gd name="connsiteX31" fmla="*/ 28181 w 845429"/>
                      <a:gd name="connsiteY31" fmla="*/ 507257 h 732705"/>
                      <a:gd name="connsiteX32" fmla="*/ 817248 w 845429"/>
                      <a:gd name="connsiteY32" fmla="*/ 507257 h 7327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</a:cxnLst>
                    <a:rect l="l" t="t" r="r" b="b"/>
                    <a:pathLst>
                      <a:path w="845429" h="732705">
                        <a:moveTo>
                          <a:pt x="789067" y="0"/>
                        </a:moveTo>
                        <a:lnTo>
                          <a:pt x="789067" y="28181"/>
                        </a:lnTo>
                        <a:cubicBezTo>
                          <a:pt x="804634" y="28181"/>
                          <a:pt x="817248" y="40795"/>
                          <a:pt x="817248" y="56362"/>
                        </a:cubicBezTo>
                        <a:lnTo>
                          <a:pt x="817248" y="479077"/>
                        </a:lnTo>
                        <a:lnTo>
                          <a:pt x="28181" y="479077"/>
                        </a:lnTo>
                        <a:lnTo>
                          <a:pt x="28181" y="56362"/>
                        </a:lnTo>
                        <a:cubicBezTo>
                          <a:pt x="28181" y="40795"/>
                          <a:pt x="40795" y="28181"/>
                          <a:pt x="56362" y="28181"/>
                        </a:cubicBezTo>
                        <a:lnTo>
                          <a:pt x="56362" y="0"/>
                        </a:lnTo>
                        <a:cubicBezTo>
                          <a:pt x="25236" y="0"/>
                          <a:pt x="0" y="25236"/>
                          <a:pt x="0" y="56362"/>
                        </a:cubicBezTo>
                        <a:lnTo>
                          <a:pt x="0" y="535438"/>
                        </a:lnTo>
                        <a:cubicBezTo>
                          <a:pt x="0" y="566565"/>
                          <a:pt x="25236" y="591800"/>
                          <a:pt x="56362" y="591800"/>
                        </a:cubicBezTo>
                        <a:lnTo>
                          <a:pt x="333325" y="591800"/>
                        </a:lnTo>
                        <a:lnTo>
                          <a:pt x="299507" y="704524"/>
                        </a:lnTo>
                        <a:lnTo>
                          <a:pt x="267719" y="704524"/>
                        </a:lnTo>
                        <a:lnTo>
                          <a:pt x="267719" y="732705"/>
                        </a:lnTo>
                        <a:lnTo>
                          <a:pt x="577710" y="732705"/>
                        </a:lnTo>
                        <a:lnTo>
                          <a:pt x="577710" y="704524"/>
                        </a:lnTo>
                        <a:lnTo>
                          <a:pt x="545922" y="704524"/>
                        </a:lnTo>
                        <a:lnTo>
                          <a:pt x="512105" y="591800"/>
                        </a:lnTo>
                        <a:lnTo>
                          <a:pt x="789067" y="591800"/>
                        </a:lnTo>
                        <a:cubicBezTo>
                          <a:pt x="820193" y="591800"/>
                          <a:pt x="845429" y="566565"/>
                          <a:pt x="845429" y="535438"/>
                        </a:cubicBezTo>
                        <a:lnTo>
                          <a:pt x="845429" y="56362"/>
                        </a:lnTo>
                        <a:cubicBezTo>
                          <a:pt x="845429" y="25236"/>
                          <a:pt x="820193" y="0"/>
                          <a:pt x="789067" y="0"/>
                        </a:cubicBezTo>
                        <a:close/>
                        <a:moveTo>
                          <a:pt x="516501" y="704524"/>
                        </a:moveTo>
                        <a:lnTo>
                          <a:pt x="328928" y="704524"/>
                        </a:lnTo>
                        <a:lnTo>
                          <a:pt x="362745" y="591800"/>
                        </a:lnTo>
                        <a:lnTo>
                          <a:pt x="482684" y="591800"/>
                        </a:lnTo>
                        <a:close/>
                        <a:moveTo>
                          <a:pt x="817248" y="535438"/>
                        </a:moveTo>
                        <a:cubicBezTo>
                          <a:pt x="817248" y="551005"/>
                          <a:pt x="804634" y="563619"/>
                          <a:pt x="789067" y="563619"/>
                        </a:cubicBezTo>
                        <a:lnTo>
                          <a:pt x="56362" y="563619"/>
                        </a:lnTo>
                        <a:cubicBezTo>
                          <a:pt x="40795" y="563619"/>
                          <a:pt x="28181" y="551005"/>
                          <a:pt x="28181" y="535438"/>
                        </a:cubicBezTo>
                        <a:lnTo>
                          <a:pt x="28181" y="507257"/>
                        </a:lnTo>
                        <a:lnTo>
                          <a:pt x="817248" y="507257"/>
                        </a:lnTo>
                        <a:close/>
                      </a:path>
                    </a:pathLst>
                  </a:custGeom>
                  <a:grpFill/>
                  <a:ln w="89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229" name="任意多边形: 形状 228">
                    <a:extLst>
                      <a:ext uri="{FF2B5EF4-FFF2-40B4-BE49-F238E27FC236}">
                        <a16:creationId xmlns="" xmlns:a16="http://schemas.microsoft.com/office/drawing/2014/main" id="{04CBA4E9-FBCB-4492-BB35-C7AE324EFF09}"/>
                      </a:ext>
                    </a:extLst>
                  </p:cNvPr>
                  <p:cNvSpPr/>
                  <p:nvPr/>
                </p:nvSpPr>
                <p:spPr>
                  <a:xfrm>
                    <a:off x="5249498" y="5193535"/>
                    <a:ext cx="676343" cy="563619"/>
                  </a:xfrm>
                  <a:custGeom>
                    <a:avLst/>
                    <a:gdLst>
                      <a:gd name="connsiteX0" fmla="*/ 676343 w 676343"/>
                      <a:gd name="connsiteY0" fmla="*/ 563619 h 563619"/>
                      <a:gd name="connsiteX1" fmla="*/ 676343 w 676343"/>
                      <a:gd name="connsiteY1" fmla="*/ 56362 h 563619"/>
                      <a:gd name="connsiteX2" fmla="*/ 619981 w 676343"/>
                      <a:gd name="connsiteY2" fmla="*/ 0 h 563619"/>
                      <a:gd name="connsiteX3" fmla="*/ 56362 w 676343"/>
                      <a:gd name="connsiteY3" fmla="*/ 0 h 563619"/>
                      <a:gd name="connsiteX4" fmla="*/ 0 w 676343"/>
                      <a:gd name="connsiteY4" fmla="*/ 56362 h 563619"/>
                      <a:gd name="connsiteX5" fmla="*/ 0 w 676343"/>
                      <a:gd name="connsiteY5" fmla="*/ 563619 h 563619"/>
                      <a:gd name="connsiteX6" fmla="*/ 28181 w 676343"/>
                      <a:gd name="connsiteY6" fmla="*/ 563619 h 563619"/>
                      <a:gd name="connsiteX7" fmla="*/ 28181 w 676343"/>
                      <a:gd name="connsiteY7" fmla="*/ 56362 h 563619"/>
                      <a:gd name="connsiteX8" fmla="*/ 56362 w 676343"/>
                      <a:gd name="connsiteY8" fmla="*/ 28181 h 563619"/>
                      <a:gd name="connsiteX9" fmla="*/ 619981 w 676343"/>
                      <a:gd name="connsiteY9" fmla="*/ 28181 h 563619"/>
                      <a:gd name="connsiteX10" fmla="*/ 648162 w 676343"/>
                      <a:gd name="connsiteY10" fmla="*/ 56362 h 563619"/>
                      <a:gd name="connsiteX11" fmla="*/ 648162 w 676343"/>
                      <a:gd name="connsiteY11" fmla="*/ 563619 h 5636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676343" h="563619">
                        <a:moveTo>
                          <a:pt x="676343" y="563619"/>
                        </a:moveTo>
                        <a:lnTo>
                          <a:pt x="676343" y="56362"/>
                        </a:lnTo>
                        <a:cubicBezTo>
                          <a:pt x="676343" y="25236"/>
                          <a:pt x="651108" y="0"/>
                          <a:pt x="619981" y="0"/>
                        </a:cubicBezTo>
                        <a:lnTo>
                          <a:pt x="56362" y="0"/>
                        </a:lnTo>
                        <a:cubicBezTo>
                          <a:pt x="25236" y="0"/>
                          <a:pt x="0" y="25236"/>
                          <a:pt x="0" y="56362"/>
                        </a:cubicBezTo>
                        <a:lnTo>
                          <a:pt x="0" y="563619"/>
                        </a:lnTo>
                        <a:lnTo>
                          <a:pt x="28181" y="563619"/>
                        </a:lnTo>
                        <a:lnTo>
                          <a:pt x="28181" y="56362"/>
                        </a:lnTo>
                        <a:cubicBezTo>
                          <a:pt x="28181" y="40795"/>
                          <a:pt x="40795" y="28181"/>
                          <a:pt x="56362" y="28181"/>
                        </a:cubicBezTo>
                        <a:lnTo>
                          <a:pt x="619981" y="28181"/>
                        </a:lnTo>
                        <a:cubicBezTo>
                          <a:pt x="635548" y="28181"/>
                          <a:pt x="648162" y="40795"/>
                          <a:pt x="648162" y="56362"/>
                        </a:cubicBezTo>
                        <a:lnTo>
                          <a:pt x="648162" y="563619"/>
                        </a:lnTo>
                        <a:close/>
                      </a:path>
                    </a:pathLst>
                  </a:custGeom>
                  <a:grpFill/>
                  <a:ln w="89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230" name="任意多边形: 形状 229">
                    <a:extLst>
                      <a:ext uri="{FF2B5EF4-FFF2-40B4-BE49-F238E27FC236}">
                        <a16:creationId xmlns="" xmlns:a16="http://schemas.microsoft.com/office/drawing/2014/main" id="{7E0C4C02-34E2-41F4-9909-893BB5CDF749}"/>
                      </a:ext>
                    </a:extLst>
                  </p:cNvPr>
                  <p:cNvSpPr/>
                  <p:nvPr/>
                </p:nvSpPr>
                <p:spPr>
                  <a:xfrm>
                    <a:off x="5305860" y="5249896"/>
                    <a:ext cx="28180" cy="28180"/>
                  </a:xfrm>
                  <a:custGeom>
                    <a:avLst/>
                    <a:gdLst>
                      <a:gd name="connsiteX0" fmla="*/ 0 w 28180"/>
                      <a:gd name="connsiteY0" fmla="*/ 0 h 28180"/>
                      <a:gd name="connsiteX1" fmla="*/ 28181 w 28180"/>
                      <a:gd name="connsiteY1" fmla="*/ 0 h 28180"/>
                      <a:gd name="connsiteX2" fmla="*/ 28181 w 28180"/>
                      <a:gd name="connsiteY2" fmla="*/ 28181 h 28180"/>
                      <a:gd name="connsiteX3" fmla="*/ 0 w 28180"/>
                      <a:gd name="connsiteY3" fmla="*/ 28181 h 28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8180" h="28180">
                        <a:moveTo>
                          <a:pt x="0" y="0"/>
                        </a:moveTo>
                        <a:lnTo>
                          <a:pt x="28181" y="0"/>
                        </a:lnTo>
                        <a:lnTo>
                          <a:pt x="28181" y="28181"/>
                        </a:lnTo>
                        <a:lnTo>
                          <a:pt x="0" y="28181"/>
                        </a:lnTo>
                        <a:close/>
                      </a:path>
                    </a:pathLst>
                  </a:custGeom>
                  <a:grpFill/>
                  <a:ln w="89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231" name="任意多边形: 形状 230">
                    <a:extLst>
                      <a:ext uri="{FF2B5EF4-FFF2-40B4-BE49-F238E27FC236}">
                        <a16:creationId xmlns="" xmlns:a16="http://schemas.microsoft.com/office/drawing/2014/main" id="{79A2C3F7-679D-4A2F-BBCA-9131BF7D1F1F}"/>
                      </a:ext>
                    </a:extLst>
                  </p:cNvPr>
                  <p:cNvSpPr/>
                  <p:nvPr/>
                </p:nvSpPr>
                <p:spPr>
                  <a:xfrm>
                    <a:off x="5362222" y="5249896"/>
                    <a:ext cx="28180" cy="28180"/>
                  </a:xfrm>
                  <a:custGeom>
                    <a:avLst/>
                    <a:gdLst>
                      <a:gd name="connsiteX0" fmla="*/ 0 w 28180"/>
                      <a:gd name="connsiteY0" fmla="*/ 0 h 28180"/>
                      <a:gd name="connsiteX1" fmla="*/ 28181 w 28180"/>
                      <a:gd name="connsiteY1" fmla="*/ 0 h 28180"/>
                      <a:gd name="connsiteX2" fmla="*/ 28181 w 28180"/>
                      <a:gd name="connsiteY2" fmla="*/ 28181 h 28180"/>
                      <a:gd name="connsiteX3" fmla="*/ 0 w 28180"/>
                      <a:gd name="connsiteY3" fmla="*/ 28181 h 28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8180" h="28180">
                        <a:moveTo>
                          <a:pt x="0" y="0"/>
                        </a:moveTo>
                        <a:lnTo>
                          <a:pt x="28181" y="0"/>
                        </a:lnTo>
                        <a:lnTo>
                          <a:pt x="28181" y="28181"/>
                        </a:lnTo>
                        <a:lnTo>
                          <a:pt x="0" y="28181"/>
                        </a:lnTo>
                        <a:close/>
                      </a:path>
                    </a:pathLst>
                  </a:custGeom>
                  <a:grpFill/>
                  <a:ln w="89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232" name="任意多边形: 形状 231">
                    <a:extLst>
                      <a:ext uri="{FF2B5EF4-FFF2-40B4-BE49-F238E27FC236}">
                        <a16:creationId xmlns="" xmlns:a16="http://schemas.microsoft.com/office/drawing/2014/main" id="{CA8FB5AA-03F5-48AF-8644-FC298147372C}"/>
                      </a:ext>
                    </a:extLst>
                  </p:cNvPr>
                  <p:cNvSpPr/>
                  <p:nvPr/>
                </p:nvSpPr>
                <p:spPr>
                  <a:xfrm>
                    <a:off x="5418584" y="5249896"/>
                    <a:ext cx="28180" cy="28180"/>
                  </a:xfrm>
                  <a:custGeom>
                    <a:avLst/>
                    <a:gdLst>
                      <a:gd name="connsiteX0" fmla="*/ 0 w 28180"/>
                      <a:gd name="connsiteY0" fmla="*/ 0 h 28180"/>
                      <a:gd name="connsiteX1" fmla="*/ 28181 w 28180"/>
                      <a:gd name="connsiteY1" fmla="*/ 0 h 28180"/>
                      <a:gd name="connsiteX2" fmla="*/ 28181 w 28180"/>
                      <a:gd name="connsiteY2" fmla="*/ 28181 h 28180"/>
                      <a:gd name="connsiteX3" fmla="*/ 0 w 28180"/>
                      <a:gd name="connsiteY3" fmla="*/ 28181 h 28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28180" h="28180">
                        <a:moveTo>
                          <a:pt x="0" y="0"/>
                        </a:moveTo>
                        <a:lnTo>
                          <a:pt x="28181" y="0"/>
                        </a:lnTo>
                        <a:lnTo>
                          <a:pt x="28181" y="28181"/>
                        </a:lnTo>
                        <a:lnTo>
                          <a:pt x="0" y="28181"/>
                        </a:lnTo>
                        <a:close/>
                      </a:path>
                    </a:pathLst>
                  </a:custGeom>
                  <a:grpFill/>
                  <a:ln w="89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233" name="任意多边形: 形状 232">
                    <a:extLst>
                      <a:ext uri="{FF2B5EF4-FFF2-40B4-BE49-F238E27FC236}">
                        <a16:creationId xmlns="" xmlns:a16="http://schemas.microsoft.com/office/drawing/2014/main" id="{3285A95B-C186-4D72-9A54-F54528068D0D}"/>
                      </a:ext>
                    </a:extLst>
                  </p:cNvPr>
                  <p:cNvSpPr/>
                  <p:nvPr/>
                </p:nvSpPr>
                <p:spPr>
                  <a:xfrm>
                    <a:off x="5305860" y="5306258"/>
                    <a:ext cx="563619" cy="28180"/>
                  </a:xfrm>
                  <a:custGeom>
                    <a:avLst/>
                    <a:gdLst>
                      <a:gd name="connsiteX0" fmla="*/ 0 w 563619"/>
                      <a:gd name="connsiteY0" fmla="*/ 0 h 28180"/>
                      <a:gd name="connsiteX1" fmla="*/ 563619 w 563619"/>
                      <a:gd name="connsiteY1" fmla="*/ 0 h 28180"/>
                      <a:gd name="connsiteX2" fmla="*/ 563619 w 563619"/>
                      <a:gd name="connsiteY2" fmla="*/ 28181 h 28180"/>
                      <a:gd name="connsiteX3" fmla="*/ 0 w 563619"/>
                      <a:gd name="connsiteY3" fmla="*/ 28181 h 2818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563619" h="28180">
                        <a:moveTo>
                          <a:pt x="0" y="0"/>
                        </a:moveTo>
                        <a:lnTo>
                          <a:pt x="563619" y="0"/>
                        </a:lnTo>
                        <a:lnTo>
                          <a:pt x="563619" y="28181"/>
                        </a:lnTo>
                        <a:lnTo>
                          <a:pt x="0" y="28181"/>
                        </a:lnTo>
                        <a:close/>
                      </a:path>
                    </a:pathLst>
                  </a:custGeom>
                  <a:grpFill/>
                  <a:ln w="89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234" name="任意多边形: 形状 233">
                    <a:extLst>
                      <a:ext uri="{FF2B5EF4-FFF2-40B4-BE49-F238E27FC236}">
                        <a16:creationId xmlns="" xmlns:a16="http://schemas.microsoft.com/office/drawing/2014/main" id="{328DB2DF-9ECC-48E6-A80C-6620D10D4BBC}"/>
                      </a:ext>
                    </a:extLst>
                  </p:cNvPr>
                  <p:cNvSpPr/>
                  <p:nvPr/>
                </p:nvSpPr>
                <p:spPr>
                  <a:xfrm>
                    <a:off x="5305860" y="5362620"/>
                    <a:ext cx="267719" cy="225447"/>
                  </a:xfrm>
                  <a:custGeom>
                    <a:avLst/>
                    <a:gdLst>
                      <a:gd name="connsiteX0" fmla="*/ 267719 w 267719"/>
                      <a:gd name="connsiteY0" fmla="*/ 14090 h 225447"/>
                      <a:gd name="connsiteX1" fmla="*/ 253629 w 267719"/>
                      <a:gd name="connsiteY1" fmla="*/ 0 h 225447"/>
                      <a:gd name="connsiteX2" fmla="*/ 14090 w 267719"/>
                      <a:gd name="connsiteY2" fmla="*/ 0 h 225447"/>
                      <a:gd name="connsiteX3" fmla="*/ 0 w 267719"/>
                      <a:gd name="connsiteY3" fmla="*/ 14090 h 225447"/>
                      <a:gd name="connsiteX4" fmla="*/ 0 w 267719"/>
                      <a:gd name="connsiteY4" fmla="*/ 211357 h 225447"/>
                      <a:gd name="connsiteX5" fmla="*/ 14090 w 267719"/>
                      <a:gd name="connsiteY5" fmla="*/ 225448 h 225447"/>
                      <a:gd name="connsiteX6" fmla="*/ 253629 w 267719"/>
                      <a:gd name="connsiteY6" fmla="*/ 225448 h 225447"/>
                      <a:gd name="connsiteX7" fmla="*/ 267719 w 267719"/>
                      <a:gd name="connsiteY7" fmla="*/ 211357 h 225447"/>
                      <a:gd name="connsiteX8" fmla="*/ 84543 w 267719"/>
                      <a:gd name="connsiteY8" fmla="*/ 197267 h 225447"/>
                      <a:gd name="connsiteX9" fmla="*/ 28181 w 267719"/>
                      <a:gd name="connsiteY9" fmla="*/ 197267 h 225447"/>
                      <a:gd name="connsiteX10" fmla="*/ 28181 w 267719"/>
                      <a:gd name="connsiteY10" fmla="*/ 98633 h 225447"/>
                      <a:gd name="connsiteX11" fmla="*/ 84543 w 267719"/>
                      <a:gd name="connsiteY11" fmla="*/ 98633 h 225447"/>
                      <a:gd name="connsiteX12" fmla="*/ 239538 w 267719"/>
                      <a:gd name="connsiteY12" fmla="*/ 197267 h 225447"/>
                      <a:gd name="connsiteX13" fmla="*/ 112724 w 267719"/>
                      <a:gd name="connsiteY13" fmla="*/ 197267 h 225447"/>
                      <a:gd name="connsiteX14" fmla="*/ 112724 w 267719"/>
                      <a:gd name="connsiteY14" fmla="*/ 98633 h 225447"/>
                      <a:gd name="connsiteX15" fmla="*/ 239538 w 267719"/>
                      <a:gd name="connsiteY15" fmla="*/ 98633 h 225447"/>
                      <a:gd name="connsiteX16" fmla="*/ 239538 w 267719"/>
                      <a:gd name="connsiteY16" fmla="*/ 70452 h 225447"/>
                      <a:gd name="connsiteX17" fmla="*/ 28181 w 267719"/>
                      <a:gd name="connsiteY17" fmla="*/ 70452 h 225447"/>
                      <a:gd name="connsiteX18" fmla="*/ 28181 w 267719"/>
                      <a:gd name="connsiteY18" fmla="*/ 28181 h 225447"/>
                      <a:gd name="connsiteX19" fmla="*/ 239538 w 267719"/>
                      <a:gd name="connsiteY19" fmla="*/ 28181 h 225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267719" h="225447">
                        <a:moveTo>
                          <a:pt x="267719" y="14090"/>
                        </a:moveTo>
                        <a:cubicBezTo>
                          <a:pt x="267719" y="6305"/>
                          <a:pt x="261414" y="0"/>
                          <a:pt x="253629" y="0"/>
                        </a:cubicBezTo>
                        <a:lnTo>
                          <a:pt x="14090" y="0"/>
                        </a:lnTo>
                        <a:cubicBezTo>
                          <a:pt x="6305" y="0"/>
                          <a:pt x="0" y="6305"/>
                          <a:pt x="0" y="14090"/>
                        </a:cubicBezTo>
                        <a:lnTo>
                          <a:pt x="0" y="211357"/>
                        </a:lnTo>
                        <a:cubicBezTo>
                          <a:pt x="0" y="219142"/>
                          <a:pt x="6305" y="225448"/>
                          <a:pt x="14090" y="225448"/>
                        </a:cubicBezTo>
                        <a:lnTo>
                          <a:pt x="253629" y="225448"/>
                        </a:lnTo>
                        <a:cubicBezTo>
                          <a:pt x="261414" y="225448"/>
                          <a:pt x="267719" y="219142"/>
                          <a:pt x="267719" y="211357"/>
                        </a:cubicBezTo>
                        <a:close/>
                        <a:moveTo>
                          <a:pt x="84543" y="197267"/>
                        </a:moveTo>
                        <a:lnTo>
                          <a:pt x="28181" y="197267"/>
                        </a:lnTo>
                        <a:lnTo>
                          <a:pt x="28181" y="98633"/>
                        </a:lnTo>
                        <a:lnTo>
                          <a:pt x="84543" y="98633"/>
                        </a:lnTo>
                        <a:close/>
                        <a:moveTo>
                          <a:pt x="239538" y="197267"/>
                        </a:moveTo>
                        <a:lnTo>
                          <a:pt x="112724" y="197267"/>
                        </a:lnTo>
                        <a:lnTo>
                          <a:pt x="112724" y="98633"/>
                        </a:lnTo>
                        <a:lnTo>
                          <a:pt x="239538" y="98633"/>
                        </a:lnTo>
                        <a:close/>
                        <a:moveTo>
                          <a:pt x="239538" y="70452"/>
                        </a:moveTo>
                        <a:lnTo>
                          <a:pt x="28181" y="70452"/>
                        </a:lnTo>
                        <a:lnTo>
                          <a:pt x="28181" y="28181"/>
                        </a:lnTo>
                        <a:lnTo>
                          <a:pt x="239538" y="28181"/>
                        </a:lnTo>
                        <a:close/>
                      </a:path>
                    </a:pathLst>
                  </a:custGeom>
                  <a:grpFill/>
                  <a:ln w="89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235" name="任意多边形: 形状 234">
                    <a:extLst>
                      <a:ext uri="{FF2B5EF4-FFF2-40B4-BE49-F238E27FC236}">
                        <a16:creationId xmlns="" xmlns:a16="http://schemas.microsoft.com/office/drawing/2014/main" id="{A8420BF6-461C-4799-82F1-BB1B941A8D25}"/>
                      </a:ext>
                    </a:extLst>
                  </p:cNvPr>
                  <p:cNvSpPr/>
                  <p:nvPr/>
                </p:nvSpPr>
                <p:spPr>
                  <a:xfrm>
                    <a:off x="5601761" y="5362620"/>
                    <a:ext cx="267719" cy="225447"/>
                  </a:xfrm>
                  <a:custGeom>
                    <a:avLst/>
                    <a:gdLst>
                      <a:gd name="connsiteX0" fmla="*/ 267719 w 267719"/>
                      <a:gd name="connsiteY0" fmla="*/ 14090 h 225447"/>
                      <a:gd name="connsiteX1" fmla="*/ 253629 w 267719"/>
                      <a:gd name="connsiteY1" fmla="*/ 0 h 225447"/>
                      <a:gd name="connsiteX2" fmla="*/ 14090 w 267719"/>
                      <a:gd name="connsiteY2" fmla="*/ 0 h 225447"/>
                      <a:gd name="connsiteX3" fmla="*/ 0 w 267719"/>
                      <a:gd name="connsiteY3" fmla="*/ 14090 h 225447"/>
                      <a:gd name="connsiteX4" fmla="*/ 0 w 267719"/>
                      <a:gd name="connsiteY4" fmla="*/ 211357 h 225447"/>
                      <a:gd name="connsiteX5" fmla="*/ 14090 w 267719"/>
                      <a:gd name="connsiteY5" fmla="*/ 225448 h 225447"/>
                      <a:gd name="connsiteX6" fmla="*/ 253629 w 267719"/>
                      <a:gd name="connsiteY6" fmla="*/ 225448 h 225447"/>
                      <a:gd name="connsiteX7" fmla="*/ 267719 w 267719"/>
                      <a:gd name="connsiteY7" fmla="*/ 211357 h 225447"/>
                      <a:gd name="connsiteX8" fmla="*/ 154995 w 267719"/>
                      <a:gd name="connsiteY8" fmla="*/ 197267 h 225447"/>
                      <a:gd name="connsiteX9" fmla="*/ 28181 w 267719"/>
                      <a:gd name="connsiteY9" fmla="*/ 197267 h 225447"/>
                      <a:gd name="connsiteX10" fmla="*/ 28181 w 267719"/>
                      <a:gd name="connsiteY10" fmla="*/ 98633 h 225447"/>
                      <a:gd name="connsiteX11" fmla="*/ 154995 w 267719"/>
                      <a:gd name="connsiteY11" fmla="*/ 98633 h 225447"/>
                      <a:gd name="connsiteX12" fmla="*/ 239538 w 267719"/>
                      <a:gd name="connsiteY12" fmla="*/ 197267 h 225447"/>
                      <a:gd name="connsiteX13" fmla="*/ 183176 w 267719"/>
                      <a:gd name="connsiteY13" fmla="*/ 197267 h 225447"/>
                      <a:gd name="connsiteX14" fmla="*/ 183176 w 267719"/>
                      <a:gd name="connsiteY14" fmla="*/ 98633 h 225447"/>
                      <a:gd name="connsiteX15" fmla="*/ 239538 w 267719"/>
                      <a:gd name="connsiteY15" fmla="*/ 98633 h 225447"/>
                      <a:gd name="connsiteX16" fmla="*/ 239538 w 267719"/>
                      <a:gd name="connsiteY16" fmla="*/ 70452 h 225447"/>
                      <a:gd name="connsiteX17" fmla="*/ 28181 w 267719"/>
                      <a:gd name="connsiteY17" fmla="*/ 70452 h 225447"/>
                      <a:gd name="connsiteX18" fmla="*/ 28181 w 267719"/>
                      <a:gd name="connsiteY18" fmla="*/ 28181 h 225447"/>
                      <a:gd name="connsiteX19" fmla="*/ 239538 w 267719"/>
                      <a:gd name="connsiteY19" fmla="*/ 28181 h 22544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</a:cxnLst>
                    <a:rect l="l" t="t" r="r" b="b"/>
                    <a:pathLst>
                      <a:path w="267719" h="225447">
                        <a:moveTo>
                          <a:pt x="267719" y="14090"/>
                        </a:moveTo>
                        <a:cubicBezTo>
                          <a:pt x="267719" y="6305"/>
                          <a:pt x="261414" y="0"/>
                          <a:pt x="253629" y="0"/>
                        </a:cubicBezTo>
                        <a:lnTo>
                          <a:pt x="14090" y="0"/>
                        </a:lnTo>
                        <a:cubicBezTo>
                          <a:pt x="6305" y="0"/>
                          <a:pt x="0" y="6305"/>
                          <a:pt x="0" y="14090"/>
                        </a:cubicBezTo>
                        <a:lnTo>
                          <a:pt x="0" y="211357"/>
                        </a:lnTo>
                        <a:cubicBezTo>
                          <a:pt x="0" y="219142"/>
                          <a:pt x="6305" y="225448"/>
                          <a:pt x="14090" y="225448"/>
                        </a:cubicBezTo>
                        <a:lnTo>
                          <a:pt x="253629" y="225448"/>
                        </a:lnTo>
                        <a:cubicBezTo>
                          <a:pt x="261414" y="225448"/>
                          <a:pt x="267719" y="219142"/>
                          <a:pt x="267719" y="211357"/>
                        </a:cubicBezTo>
                        <a:close/>
                        <a:moveTo>
                          <a:pt x="154995" y="197267"/>
                        </a:moveTo>
                        <a:lnTo>
                          <a:pt x="28181" y="197267"/>
                        </a:lnTo>
                        <a:lnTo>
                          <a:pt x="28181" y="98633"/>
                        </a:lnTo>
                        <a:lnTo>
                          <a:pt x="154995" y="98633"/>
                        </a:lnTo>
                        <a:close/>
                        <a:moveTo>
                          <a:pt x="239538" y="197267"/>
                        </a:moveTo>
                        <a:lnTo>
                          <a:pt x="183176" y="197267"/>
                        </a:lnTo>
                        <a:lnTo>
                          <a:pt x="183176" y="98633"/>
                        </a:lnTo>
                        <a:lnTo>
                          <a:pt x="239538" y="98633"/>
                        </a:lnTo>
                        <a:close/>
                        <a:moveTo>
                          <a:pt x="239538" y="70452"/>
                        </a:moveTo>
                        <a:lnTo>
                          <a:pt x="28181" y="70452"/>
                        </a:lnTo>
                        <a:lnTo>
                          <a:pt x="28181" y="28181"/>
                        </a:lnTo>
                        <a:lnTo>
                          <a:pt x="239538" y="28181"/>
                        </a:lnTo>
                        <a:close/>
                      </a:path>
                    </a:pathLst>
                  </a:custGeom>
                  <a:grpFill/>
                  <a:ln w="89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236" name="任意多边形: 形状 235">
                    <a:extLst>
                      <a:ext uri="{FF2B5EF4-FFF2-40B4-BE49-F238E27FC236}">
                        <a16:creationId xmlns="" xmlns:a16="http://schemas.microsoft.com/office/drawing/2014/main" id="{A2485EAC-670C-42D3-A8FB-D4FD52A72918}"/>
                      </a:ext>
                    </a:extLst>
                  </p:cNvPr>
                  <p:cNvSpPr/>
                  <p:nvPr/>
                </p:nvSpPr>
                <p:spPr>
                  <a:xfrm>
                    <a:off x="5305860" y="5616249"/>
                    <a:ext cx="267719" cy="140904"/>
                  </a:xfrm>
                  <a:custGeom>
                    <a:avLst/>
                    <a:gdLst>
                      <a:gd name="connsiteX0" fmla="*/ 267719 w 267719"/>
                      <a:gd name="connsiteY0" fmla="*/ 140905 h 140904"/>
                      <a:gd name="connsiteX1" fmla="*/ 267719 w 267719"/>
                      <a:gd name="connsiteY1" fmla="*/ 14090 h 140904"/>
                      <a:gd name="connsiteX2" fmla="*/ 253629 w 267719"/>
                      <a:gd name="connsiteY2" fmla="*/ 0 h 140904"/>
                      <a:gd name="connsiteX3" fmla="*/ 14090 w 267719"/>
                      <a:gd name="connsiteY3" fmla="*/ 0 h 140904"/>
                      <a:gd name="connsiteX4" fmla="*/ 0 w 267719"/>
                      <a:gd name="connsiteY4" fmla="*/ 14090 h 140904"/>
                      <a:gd name="connsiteX5" fmla="*/ 0 w 267719"/>
                      <a:gd name="connsiteY5" fmla="*/ 140905 h 140904"/>
                      <a:gd name="connsiteX6" fmla="*/ 28181 w 267719"/>
                      <a:gd name="connsiteY6" fmla="*/ 140905 h 140904"/>
                      <a:gd name="connsiteX7" fmla="*/ 28181 w 267719"/>
                      <a:gd name="connsiteY7" fmla="*/ 98633 h 140904"/>
                      <a:gd name="connsiteX8" fmla="*/ 239538 w 267719"/>
                      <a:gd name="connsiteY8" fmla="*/ 98633 h 140904"/>
                      <a:gd name="connsiteX9" fmla="*/ 239538 w 267719"/>
                      <a:gd name="connsiteY9" fmla="*/ 140905 h 140904"/>
                      <a:gd name="connsiteX10" fmla="*/ 28181 w 267719"/>
                      <a:gd name="connsiteY10" fmla="*/ 70452 h 140904"/>
                      <a:gd name="connsiteX11" fmla="*/ 28181 w 267719"/>
                      <a:gd name="connsiteY11" fmla="*/ 28181 h 140904"/>
                      <a:gd name="connsiteX12" fmla="*/ 239538 w 267719"/>
                      <a:gd name="connsiteY12" fmla="*/ 28181 h 140904"/>
                      <a:gd name="connsiteX13" fmla="*/ 239538 w 267719"/>
                      <a:gd name="connsiteY13" fmla="*/ 70452 h 140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267719" h="140904">
                        <a:moveTo>
                          <a:pt x="267719" y="140905"/>
                        </a:moveTo>
                        <a:lnTo>
                          <a:pt x="267719" y="14090"/>
                        </a:lnTo>
                        <a:cubicBezTo>
                          <a:pt x="267719" y="6305"/>
                          <a:pt x="261414" y="0"/>
                          <a:pt x="253629" y="0"/>
                        </a:cubicBezTo>
                        <a:lnTo>
                          <a:pt x="14090" y="0"/>
                        </a:lnTo>
                        <a:cubicBezTo>
                          <a:pt x="6305" y="0"/>
                          <a:pt x="0" y="6305"/>
                          <a:pt x="0" y="14090"/>
                        </a:cubicBezTo>
                        <a:lnTo>
                          <a:pt x="0" y="140905"/>
                        </a:lnTo>
                        <a:lnTo>
                          <a:pt x="28181" y="140905"/>
                        </a:lnTo>
                        <a:lnTo>
                          <a:pt x="28181" y="98633"/>
                        </a:lnTo>
                        <a:lnTo>
                          <a:pt x="239538" y="98633"/>
                        </a:lnTo>
                        <a:lnTo>
                          <a:pt x="239538" y="140905"/>
                        </a:lnTo>
                        <a:close/>
                        <a:moveTo>
                          <a:pt x="28181" y="70452"/>
                        </a:moveTo>
                        <a:lnTo>
                          <a:pt x="28181" y="28181"/>
                        </a:lnTo>
                        <a:lnTo>
                          <a:pt x="239538" y="28181"/>
                        </a:lnTo>
                        <a:lnTo>
                          <a:pt x="239538" y="70452"/>
                        </a:lnTo>
                        <a:close/>
                      </a:path>
                    </a:pathLst>
                  </a:custGeom>
                  <a:grpFill/>
                  <a:ln w="89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  <p:sp>
                <p:nvSpPr>
                  <p:cNvPr id="237" name="任意多边形: 形状 236">
                    <a:extLst>
                      <a:ext uri="{FF2B5EF4-FFF2-40B4-BE49-F238E27FC236}">
                        <a16:creationId xmlns="" xmlns:a16="http://schemas.microsoft.com/office/drawing/2014/main" id="{1C917727-E998-42C7-86CA-0B8DEB8EDB72}"/>
                      </a:ext>
                    </a:extLst>
                  </p:cNvPr>
                  <p:cNvSpPr/>
                  <p:nvPr/>
                </p:nvSpPr>
                <p:spPr>
                  <a:xfrm>
                    <a:off x="5601761" y="5616249"/>
                    <a:ext cx="267719" cy="140904"/>
                  </a:xfrm>
                  <a:custGeom>
                    <a:avLst/>
                    <a:gdLst>
                      <a:gd name="connsiteX0" fmla="*/ 267719 w 267719"/>
                      <a:gd name="connsiteY0" fmla="*/ 140905 h 140904"/>
                      <a:gd name="connsiteX1" fmla="*/ 267719 w 267719"/>
                      <a:gd name="connsiteY1" fmla="*/ 14090 h 140904"/>
                      <a:gd name="connsiteX2" fmla="*/ 253629 w 267719"/>
                      <a:gd name="connsiteY2" fmla="*/ 0 h 140904"/>
                      <a:gd name="connsiteX3" fmla="*/ 14090 w 267719"/>
                      <a:gd name="connsiteY3" fmla="*/ 0 h 140904"/>
                      <a:gd name="connsiteX4" fmla="*/ 0 w 267719"/>
                      <a:gd name="connsiteY4" fmla="*/ 14090 h 140904"/>
                      <a:gd name="connsiteX5" fmla="*/ 0 w 267719"/>
                      <a:gd name="connsiteY5" fmla="*/ 140905 h 140904"/>
                      <a:gd name="connsiteX6" fmla="*/ 28181 w 267719"/>
                      <a:gd name="connsiteY6" fmla="*/ 140905 h 140904"/>
                      <a:gd name="connsiteX7" fmla="*/ 28181 w 267719"/>
                      <a:gd name="connsiteY7" fmla="*/ 28181 h 140904"/>
                      <a:gd name="connsiteX8" fmla="*/ 84543 w 267719"/>
                      <a:gd name="connsiteY8" fmla="*/ 28181 h 140904"/>
                      <a:gd name="connsiteX9" fmla="*/ 84543 w 267719"/>
                      <a:gd name="connsiteY9" fmla="*/ 140905 h 140904"/>
                      <a:gd name="connsiteX10" fmla="*/ 112724 w 267719"/>
                      <a:gd name="connsiteY10" fmla="*/ 140905 h 140904"/>
                      <a:gd name="connsiteX11" fmla="*/ 112724 w 267719"/>
                      <a:gd name="connsiteY11" fmla="*/ 28181 h 140904"/>
                      <a:gd name="connsiteX12" fmla="*/ 239538 w 267719"/>
                      <a:gd name="connsiteY12" fmla="*/ 28181 h 140904"/>
                      <a:gd name="connsiteX13" fmla="*/ 239538 w 267719"/>
                      <a:gd name="connsiteY13" fmla="*/ 140905 h 14090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</a:cxnLst>
                    <a:rect l="l" t="t" r="r" b="b"/>
                    <a:pathLst>
                      <a:path w="267719" h="140904">
                        <a:moveTo>
                          <a:pt x="267719" y="140905"/>
                        </a:moveTo>
                        <a:lnTo>
                          <a:pt x="267719" y="14090"/>
                        </a:lnTo>
                        <a:cubicBezTo>
                          <a:pt x="267719" y="6305"/>
                          <a:pt x="261414" y="0"/>
                          <a:pt x="253629" y="0"/>
                        </a:cubicBezTo>
                        <a:lnTo>
                          <a:pt x="14090" y="0"/>
                        </a:lnTo>
                        <a:cubicBezTo>
                          <a:pt x="6305" y="0"/>
                          <a:pt x="0" y="6305"/>
                          <a:pt x="0" y="14090"/>
                        </a:cubicBezTo>
                        <a:lnTo>
                          <a:pt x="0" y="140905"/>
                        </a:lnTo>
                        <a:lnTo>
                          <a:pt x="28181" y="140905"/>
                        </a:lnTo>
                        <a:lnTo>
                          <a:pt x="28181" y="28181"/>
                        </a:lnTo>
                        <a:lnTo>
                          <a:pt x="84543" y="28181"/>
                        </a:lnTo>
                        <a:lnTo>
                          <a:pt x="84543" y="140905"/>
                        </a:lnTo>
                        <a:lnTo>
                          <a:pt x="112724" y="140905"/>
                        </a:lnTo>
                        <a:lnTo>
                          <a:pt x="112724" y="28181"/>
                        </a:lnTo>
                        <a:lnTo>
                          <a:pt x="239538" y="28181"/>
                        </a:lnTo>
                        <a:lnTo>
                          <a:pt x="239538" y="140905"/>
                        </a:lnTo>
                        <a:close/>
                      </a:path>
                    </a:pathLst>
                  </a:custGeom>
                  <a:grpFill/>
                  <a:ln w="894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 sz="2000"/>
                  </a:p>
                </p:txBody>
              </p:sp>
            </p:grpSp>
          </p:grpSp>
        </p:grpSp>
        <p:cxnSp>
          <p:nvCxnSpPr>
            <p:cNvPr id="285" name="直接连接符 284">
              <a:extLst>
                <a:ext uri="{FF2B5EF4-FFF2-40B4-BE49-F238E27FC236}">
                  <a16:creationId xmlns="" xmlns:a16="http://schemas.microsoft.com/office/drawing/2014/main" id="{29C114F6-52F5-4CFC-B6E2-CC3E9B6FC16B}"/>
                </a:ext>
              </a:extLst>
            </p:cNvPr>
            <p:cNvCxnSpPr>
              <a:cxnSpLocks/>
            </p:cNvCxnSpPr>
            <p:nvPr/>
          </p:nvCxnSpPr>
          <p:spPr>
            <a:xfrm>
              <a:off x="3330393" y="3846700"/>
              <a:ext cx="1849285" cy="0"/>
            </a:xfrm>
            <a:prstGeom prst="line">
              <a:avLst/>
            </a:prstGeom>
            <a:ln w="25400" cmpd="sng">
              <a:solidFill>
                <a:srgbClr val="4271ED"/>
              </a:solidFill>
              <a:prstDash val="solid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7" name="直接连接符 286">
              <a:extLst>
                <a:ext uri="{FF2B5EF4-FFF2-40B4-BE49-F238E27FC236}">
                  <a16:creationId xmlns="" xmlns:a16="http://schemas.microsoft.com/office/drawing/2014/main" id="{391D71EC-4FF3-446B-8217-16EAB296694D}"/>
                </a:ext>
              </a:extLst>
            </p:cNvPr>
            <p:cNvCxnSpPr>
              <a:cxnSpLocks/>
            </p:cNvCxnSpPr>
            <p:nvPr/>
          </p:nvCxnSpPr>
          <p:spPr>
            <a:xfrm>
              <a:off x="7644659" y="3846700"/>
              <a:ext cx="1764418" cy="0"/>
            </a:xfrm>
            <a:prstGeom prst="line">
              <a:avLst/>
            </a:prstGeom>
            <a:ln w="25400" cmpd="sng">
              <a:solidFill>
                <a:srgbClr val="4271ED"/>
              </a:solidFill>
              <a:prstDash val="solid"/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0" name="组合 319">
              <a:extLst>
                <a:ext uri="{FF2B5EF4-FFF2-40B4-BE49-F238E27FC236}">
                  <a16:creationId xmlns="" xmlns:a16="http://schemas.microsoft.com/office/drawing/2014/main" id="{31FE5043-E2D5-465F-A0B4-2FC20A4911AE}"/>
                </a:ext>
              </a:extLst>
            </p:cNvPr>
            <p:cNvGrpSpPr/>
            <p:nvPr/>
          </p:nvGrpSpPr>
          <p:grpSpPr>
            <a:xfrm>
              <a:off x="5179678" y="2614210"/>
              <a:ext cx="2464981" cy="2464981"/>
              <a:chOff x="4859403" y="2987593"/>
              <a:chExt cx="2464981" cy="2464981"/>
            </a:xfrm>
          </p:grpSpPr>
          <p:grpSp>
            <p:nvGrpSpPr>
              <p:cNvPr id="264" name="组合 263">
                <a:extLst>
                  <a:ext uri="{FF2B5EF4-FFF2-40B4-BE49-F238E27FC236}">
                    <a16:creationId xmlns="" xmlns:a16="http://schemas.microsoft.com/office/drawing/2014/main" id="{B92BEDDA-8A0F-4983-A3C1-97380D9F165D}"/>
                  </a:ext>
                </a:extLst>
              </p:cNvPr>
              <p:cNvGrpSpPr/>
              <p:nvPr/>
            </p:nvGrpSpPr>
            <p:grpSpPr>
              <a:xfrm>
                <a:off x="4859403" y="2987593"/>
                <a:ext cx="2464981" cy="2464981"/>
                <a:chOff x="4866155" y="-1646920"/>
                <a:chExt cx="2462537" cy="2462537"/>
              </a:xfrm>
            </p:grpSpPr>
            <p:grpSp>
              <p:nvGrpSpPr>
                <p:cNvPr id="265" name="组合 264">
                  <a:extLst>
                    <a:ext uri="{FF2B5EF4-FFF2-40B4-BE49-F238E27FC236}">
                      <a16:creationId xmlns="" xmlns:a16="http://schemas.microsoft.com/office/drawing/2014/main" id="{9517EE16-0A43-4162-AA37-B8BE84180846}"/>
                    </a:ext>
                  </a:extLst>
                </p:cNvPr>
                <p:cNvGrpSpPr/>
                <p:nvPr/>
              </p:nvGrpSpPr>
              <p:grpSpPr>
                <a:xfrm>
                  <a:off x="4866155" y="-1646920"/>
                  <a:ext cx="2462537" cy="2462537"/>
                  <a:chOff x="4864731" y="2296509"/>
                  <a:chExt cx="2462537" cy="2462537"/>
                </a:xfrm>
              </p:grpSpPr>
              <p:sp>
                <p:nvSpPr>
                  <p:cNvPr id="267" name="椭圆 266">
                    <a:extLst>
                      <a:ext uri="{FF2B5EF4-FFF2-40B4-BE49-F238E27FC236}">
                        <a16:creationId xmlns="" xmlns:a16="http://schemas.microsoft.com/office/drawing/2014/main" id="{48466443-4254-44BB-BDCE-A9835F60496F}"/>
                      </a:ext>
                    </a:extLst>
                  </p:cNvPr>
                  <p:cNvSpPr/>
                  <p:nvPr/>
                </p:nvSpPr>
                <p:spPr>
                  <a:xfrm flipH="1">
                    <a:off x="5112441" y="2544219"/>
                    <a:ext cx="1967117" cy="1967117"/>
                  </a:xfrm>
                  <a:prstGeom prst="ellipse">
                    <a:avLst/>
                  </a:prstGeom>
                  <a:gradFill>
                    <a:gsLst>
                      <a:gs pos="0">
                        <a:srgbClr val="1858D6"/>
                      </a:gs>
                      <a:gs pos="100000">
                        <a:srgbClr val="4271ED"/>
                      </a:gs>
                    </a:gsLst>
                    <a:lin ang="27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68" name="弧形 267">
                    <a:extLst>
                      <a:ext uri="{FF2B5EF4-FFF2-40B4-BE49-F238E27FC236}">
                        <a16:creationId xmlns="" xmlns:a16="http://schemas.microsoft.com/office/drawing/2014/main" id="{81DEE67B-216D-418D-81A2-776798BCCE2E}"/>
                      </a:ext>
                    </a:extLst>
                  </p:cNvPr>
                  <p:cNvSpPr/>
                  <p:nvPr/>
                </p:nvSpPr>
                <p:spPr>
                  <a:xfrm flipH="1">
                    <a:off x="4864731" y="2296509"/>
                    <a:ext cx="2462537" cy="2462537"/>
                  </a:xfrm>
                  <a:prstGeom prst="arc">
                    <a:avLst>
                      <a:gd name="adj1" fmla="val 12218390"/>
                      <a:gd name="adj2" fmla="val 20181393"/>
                    </a:avLst>
                  </a:prstGeom>
                  <a:ln w="12700">
                    <a:solidFill>
                      <a:srgbClr val="4271ED"/>
                    </a:solidFill>
                    <a:headEnd type="oval" w="sm" len="sm"/>
                    <a:tailEnd type="oval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269" name="弧形 268">
                    <a:extLst>
                      <a:ext uri="{FF2B5EF4-FFF2-40B4-BE49-F238E27FC236}">
                        <a16:creationId xmlns="" xmlns:a16="http://schemas.microsoft.com/office/drawing/2014/main" id="{F4C0BBCD-7ABB-47F8-9AB4-EBA1908AC5AD}"/>
                      </a:ext>
                    </a:extLst>
                  </p:cNvPr>
                  <p:cNvSpPr/>
                  <p:nvPr/>
                </p:nvSpPr>
                <p:spPr>
                  <a:xfrm flipH="1">
                    <a:off x="5023002" y="2454780"/>
                    <a:ext cx="2145996" cy="2145996"/>
                  </a:xfrm>
                  <a:prstGeom prst="arc">
                    <a:avLst>
                      <a:gd name="adj1" fmla="val 12209533"/>
                      <a:gd name="adj2" fmla="val 234949"/>
                    </a:avLst>
                  </a:prstGeom>
                  <a:noFill/>
                  <a:ln w="12700">
                    <a:gradFill flip="none" rotWithShape="1">
                      <a:gsLst>
                        <a:gs pos="0">
                          <a:srgbClr val="4271ED"/>
                        </a:gs>
                        <a:gs pos="100000">
                          <a:srgbClr val="4271ED">
                            <a:alpha val="0"/>
                          </a:srgbClr>
                        </a:gs>
                      </a:gsLst>
                      <a:lin ang="0" scaled="0"/>
                      <a:tileRect/>
                    </a:gradFill>
                    <a:prstDash val="sysDot"/>
                  </a:ln>
                  <a:effectLst>
                    <a:outerShdw blurRad="419100" sx="102000" sy="102000" algn="ctr" rotWithShape="0">
                      <a:srgbClr val="0068E9">
                        <a:alpha val="40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270" name="弧形 269">
                    <a:extLst>
                      <a:ext uri="{FF2B5EF4-FFF2-40B4-BE49-F238E27FC236}">
                        <a16:creationId xmlns="" xmlns:a16="http://schemas.microsoft.com/office/drawing/2014/main" id="{B26E1812-8FFD-415F-8570-E6790207B387}"/>
                      </a:ext>
                    </a:extLst>
                  </p:cNvPr>
                  <p:cNvSpPr/>
                  <p:nvPr/>
                </p:nvSpPr>
                <p:spPr>
                  <a:xfrm flipH="1">
                    <a:off x="4949515" y="2381293"/>
                    <a:ext cx="2292970" cy="2292970"/>
                  </a:xfrm>
                  <a:prstGeom prst="arc">
                    <a:avLst>
                      <a:gd name="adj1" fmla="val 1575881"/>
                      <a:gd name="adj2" fmla="val 10352400"/>
                    </a:avLst>
                  </a:prstGeom>
                  <a:noFill/>
                  <a:ln w="12700">
                    <a:gradFill flip="none" rotWithShape="1">
                      <a:gsLst>
                        <a:gs pos="0">
                          <a:srgbClr val="4271ED"/>
                        </a:gs>
                        <a:gs pos="100000">
                          <a:srgbClr val="4271ED">
                            <a:alpha val="0"/>
                          </a:srgbClr>
                        </a:gs>
                      </a:gsLst>
                      <a:lin ang="10800000" scaled="0"/>
                      <a:tileRect/>
                    </a:gradFill>
                    <a:prstDash val="sysDot"/>
                  </a:ln>
                  <a:effectLst>
                    <a:outerShdw blurRad="419100" sx="102000" sy="102000" algn="ctr" rotWithShape="0">
                      <a:srgbClr val="0068E9">
                        <a:alpha val="40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271" name="弧形 270">
                    <a:extLst>
                      <a:ext uri="{FF2B5EF4-FFF2-40B4-BE49-F238E27FC236}">
                        <a16:creationId xmlns="" xmlns:a16="http://schemas.microsoft.com/office/drawing/2014/main" id="{CDA8B7CA-DC5C-4641-9E9F-D3FF00E153E0}"/>
                      </a:ext>
                    </a:extLst>
                  </p:cNvPr>
                  <p:cNvSpPr/>
                  <p:nvPr/>
                </p:nvSpPr>
                <p:spPr>
                  <a:xfrm flipH="1" flipV="1">
                    <a:off x="4864731" y="2296509"/>
                    <a:ext cx="2462537" cy="2462537"/>
                  </a:xfrm>
                  <a:prstGeom prst="arc">
                    <a:avLst>
                      <a:gd name="adj1" fmla="val 12218390"/>
                      <a:gd name="adj2" fmla="val 20181393"/>
                    </a:avLst>
                  </a:prstGeom>
                  <a:ln w="12700">
                    <a:solidFill>
                      <a:srgbClr val="4271ED"/>
                    </a:solidFill>
                    <a:headEnd type="oval" w="sm" len="sm"/>
                    <a:tailEnd type="oval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</p:grpSp>
            <p:pic>
              <p:nvPicPr>
                <p:cNvPr id="266" name="图片 265" descr="图片包含 标志, 灯光, 黑暗, 街道&#10;&#10;描述已自动生成">
                  <a:extLst>
                    <a:ext uri="{FF2B5EF4-FFF2-40B4-BE49-F238E27FC236}">
                      <a16:creationId xmlns="" xmlns:a16="http://schemas.microsoft.com/office/drawing/2014/main" id="{F252217E-C2EC-4447-9913-5E4FE29E656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email">
                  <a:alphaModFix amt="50000"/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rightnessContrast bright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109125" y="-1403020"/>
                  <a:ext cx="1976599" cy="1976599"/>
                </a:xfrm>
                <a:prstGeom prst="rect">
                  <a:avLst/>
                </a:prstGeom>
              </p:spPr>
            </p:pic>
          </p:grpSp>
          <p:grpSp>
            <p:nvGrpSpPr>
              <p:cNvPr id="138" name="图形 46">
                <a:extLst>
                  <a:ext uri="{FF2B5EF4-FFF2-40B4-BE49-F238E27FC236}">
                    <a16:creationId xmlns="" xmlns:a16="http://schemas.microsoft.com/office/drawing/2014/main" id="{76D7F29D-AD06-497B-9EA8-7C417BDB3310}"/>
                  </a:ext>
                </a:extLst>
              </p:cNvPr>
              <p:cNvGrpSpPr/>
              <p:nvPr/>
            </p:nvGrpSpPr>
            <p:grpSpPr>
              <a:xfrm>
                <a:off x="5825077" y="3586081"/>
                <a:ext cx="533632" cy="533632"/>
                <a:chOff x="9252189" y="2970213"/>
                <a:chExt cx="845429" cy="845429"/>
              </a:xfrm>
              <a:solidFill>
                <a:schemeClr val="bg1"/>
              </a:solidFill>
            </p:grpSpPr>
            <p:sp>
              <p:nvSpPr>
                <p:cNvPr id="139" name="任意多边形: 形状 138">
                  <a:extLst>
                    <a:ext uri="{FF2B5EF4-FFF2-40B4-BE49-F238E27FC236}">
                      <a16:creationId xmlns="" xmlns:a16="http://schemas.microsoft.com/office/drawing/2014/main" id="{8F5385F9-6566-4FB3-8EC4-EE40EF01ACAA}"/>
                    </a:ext>
                  </a:extLst>
                </p:cNvPr>
                <p:cNvSpPr/>
                <p:nvPr/>
              </p:nvSpPr>
              <p:spPr>
                <a:xfrm>
                  <a:off x="9308550" y="3026574"/>
                  <a:ext cx="563619" cy="28180"/>
                </a:xfrm>
                <a:custGeom>
                  <a:avLst/>
                  <a:gdLst>
                    <a:gd name="connsiteX0" fmla="*/ 0 w 563619"/>
                    <a:gd name="connsiteY0" fmla="*/ 0 h 28180"/>
                    <a:gd name="connsiteX1" fmla="*/ 563619 w 563619"/>
                    <a:gd name="connsiteY1" fmla="*/ 0 h 28180"/>
                    <a:gd name="connsiteX2" fmla="*/ 563619 w 563619"/>
                    <a:gd name="connsiteY2" fmla="*/ 28181 h 28180"/>
                    <a:gd name="connsiteX3" fmla="*/ 0 w 563619"/>
                    <a:gd name="connsiteY3" fmla="*/ 28181 h 28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3619" h="28180">
                      <a:moveTo>
                        <a:pt x="0" y="0"/>
                      </a:moveTo>
                      <a:lnTo>
                        <a:pt x="563619" y="0"/>
                      </a:lnTo>
                      <a:lnTo>
                        <a:pt x="563619" y="28181"/>
                      </a:lnTo>
                      <a:lnTo>
                        <a:pt x="0" y="28181"/>
                      </a:lnTo>
                      <a:close/>
                    </a:path>
                  </a:pathLst>
                </a:custGeom>
                <a:grpFill/>
                <a:ln w="8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任意多边形: 形状 139">
                  <a:extLst>
                    <a:ext uri="{FF2B5EF4-FFF2-40B4-BE49-F238E27FC236}">
                      <a16:creationId xmlns="" xmlns:a16="http://schemas.microsoft.com/office/drawing/2014/main" id="{B59382B2-3D69-4664-A8AD-0503072D8235}"/>
                    </a:ext>
                  </a:extLst>
                </p:cNvPr>
                <p:cNvSpPr/>
                <p:nvPr/>
              </p:nvSpPr>
              <p:spPr>
                <a:xfrm>
                  <a:off x="9308550" y="3336565"/>
                  <a:ext cx="563619" cy="28180"/>
                </a:xfrm>
                <a:custGeom>
                  <a:avLst/>
                  <a:gdLst>
                    <a:gd name="connsiteX0" fmla="*/ 0 w 563619"/>
                    <a:gd name="connsiteY0" fmla="*/ 0 h 28180"/>
                    <a:gd name="connsiteX1" fmla="*/ 563619 w 563619"/>
                    <a:gd name="connsiteY1" fmla="*/ 0 h 28180"/>
                    <a:gd name="connsiteX2" fmla="*/ 563619 w 563619"/>
                    <a:gd name="connsiteY2" fmla="*/ 28181 h 28180"/>
                    <a:gd name="connsiteX3" fmla="*/ 0 w 563619"/>
                    <a:gd name="connsiteY3" fmla="*/ 28181 h 28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3619" h="28180">
                      <a:moveTo>
                        <a:pt x="0" y="0"/>
                      </a:moveTo>
                      <a:lnTo>
                        <a:pt x="563619" y="0"/>
                      </a:lnTo>
                      <a:lnTo>
                        <a:pt x="563619" y="28181"/>
                      </a:lnTo>
                      <a:lnTo>
                        <a:pt x="0" y="28181"/>
                      </a:lnTo>
                      <a:close/>
                    </a:path>
                  </a:pathLst>
                </a:custGeom>
                <a:grpFill/>
                <a:ln w="8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1" name="任意多边形: 形状 140">
                  <a:extLst>
                    <a:ext uri="{FF2B5EF4-FFF2-40B4-BE49-F238E27FC236}">
                      <a16:creationId xmlns="" xmlns:a16="http://schemas.microsoft.com/office/drawing/2014/main" id="{0B583239-6A7C-48AE-B9DD-B7B57245FC45}"/>
                    </a:ext>
                  </a:extLst>
                </p:cNvPr>
                <p:cNvSpPr/>
                <p:nvPr/>
              </p:nvSpPr>
              <p:spPr>
                <a:xfrm>
                  <a:off x="9308550" y="3082936"/>
                  <a:ext cx="563619" cy="225447"/>
                </a:xfrm>
                <a:custGeom>
                  <a:avLst/>
                  <a:gdLst>
                    <a:gd name="connsiteX0" fmla="*/ 549529 w 563619"/>
                    <a:gd name="connsiteY0" fmla="*/ 0 h 225447"/>
                    <a:gd name="connsiteX1" fmla="*/ 14090 w 563619"/>
                    <a:gd name="connsiteY1" fmla="*/ 0 h 225447"/>
                    <a:gd name="connsiteX2" fmla="*/ 0 w 563619"/>
                    <a:gd name="connsiteY2" fmla="*/ 14090 h 225447"/>
                    <a:gd name="connsiteX3" fmla="*/ 0 w 563619"/>
                    <a:gd name="connsiteY3" fmla="*/ 211357 h 225447"/>
                    <a:gd name="connsiteX4" fmla="*/ 14090 w 563619"/>
                    <a:gd name="connsiteY4" fmla="*/ 225448 h 225447"/>
                    <a:gd name="connsiteX5" fmla="*/ 549529 w 563619"/>
                    <a:gd name="connsiteY5" fmla="*/ 225448 h 225447"/>
                    <a:gd name="connsiteX6" fmla="*/ 563619 w 563619"/>
                    <a:gd name="connsiteY6" fmla="*/ 211357 h 225447"/>
                    <a:gd name="connsiteX7" fmla="*/ 563619 w 563619"/>
                    <a:gd name="connsiteY7" fmla="*/ 14090 h 225447"/>
                    <a:gd name="connsiteX8" fmla="*/ 549529 w 563619"/>
                    <a:gd name="connsiteY8" fmla="*/ 0 h 225447"/>
                    <a:gd name="connsiteX9" fmla="*/ 535438 w 563619"/>
                    <a:gd name="connsiteY9" fmla="*/ 197267 h 225447"/>
                    <a:gd name="connsiteX10" fmla="*/ 28181 w 563619"/>
                    <a:gd name="connsiteY10" fmla="*/ 197267 h 225447"/>
                    <a:gd name="connsiteX11" fmla="*/ 28181 w 563619"/>
                    <a:gd name="connsiteY11" fmla="*/ 28181 h 225447"/>
                    <a:gd name="connsiteX12" fmla="*/ 535438 w 563619"/>
                    <a:gd name="connsiteY12" fmla="*/ 28181 h 2254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563619" h="225447">
                      <a:moveTo>
                        <a:pt x="549529" y="0"/>
                      </a:moveTo>
                      <a:lnTo>
                        <a:pt x="14090" y="0"/>
                      </a:lnTo>
                      <a:cubicBezTo>
                        <a:pt x="6306" y="0"/>
                        <a:pt x="0" y="6305"/>
                        <a:pt x="0" y="14090"/>
                      </a:cubicBezTo>
                      <a:lnTo>
                        <a:pt x="0" y="211357"/>
                      </a:lnTo>
                      <a:cubicBezTo>
                        <a:pt x="0" y="219142"/>
                        <a:pt x="6306" y="225448"/>
                        <a:pt x="14090" y="225448"/>
                      </a:cubicBezTo>
                      <a:lnTo>
                        <a:pt x="549529" y="225448"/>
                      </a:lnTo>
                      <a:cubicBezTo>
                        <a:pt x="557314" y="225448"/>
                        <a:pt x="563619" y="219142"/>
                        <a:pt x="563619" y="211357"/>
                      </a:cubicBezTo>
                      <a:lnTo>
                        <a:pt x="563619" y="14090"/>
                      </a:lnTo>
                      <a:cubicBezTo>
                        <a:pt x="563619" y="6305"/>
                        <a:pt x="557314" y="0"/>
                        <a:pt x="549529" y="0"/>
                      </a:cubicBezTo>
                      <a:close/>
                      <a:moveTo>
                        <a:pt x="535438" y="197267"/>
                      </a:moveTo>
                      <a:lnTo>
                        <a:pt x="28181" y="197267"/>
                      </a:lnTo>
                      <a:lnTo>
                        <a:pt x="28181" y="28181"/>
                      </a:lnTo>
                      <a:lnTo>
                        <a:pt x="535438" y="28181"/>
                      </a:lnTo>
                      <a:close/>
                    </a:path>
                  </a:pathLst>
                </a:custGeom>
                <a:grpFill/>
                <a:ln w="8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2" name="任意多边形: 形状 141">
                  <a:extLst>
                    <a:ext uri="{FF2B5EF4-FFF2-40B4-BE49-F238E27FC236}">
                      <a16:creationId xmlns="" xmlns:a16="http://schemas.microsoft.com/office/drawing/2014/main" id="{7D10C1B7-F5AA-4DB8-9E96-1318E5F9270C}"/>
                    </a:ext>
                  </a:extLst>
                </p:cNvPr>
                <p:cNvSpPr/>
                <p:nvPr/>
              </p:nvSpPr>
              <p:spPr>
                <a:xfrm>
                  <a:off x="9308550" y="3392927"/>
                  <a:ext cx="169085" cy="140904"/>
                </a:xfrm>
                <a:custGeom>
                  <a:avLst/>
                  <a:gdLst>
                    <a:gd name="connsiteX0" fmla="*/ 14090 w 169085"/>
                    <a:gd name="connsiteY0" fmla="*/ 140905 h 140904"/>
                    <a:gd name="connsiteX1" fmla="*/ 154995 w 169085"/>
                    <a:gd name="connsiteY1" fmla="*/ 140905 h 140904"/>
                    <a:gd name="connsiteX2" fmla="*/ 169086 w 169085"/>
                    <a:gd name="connsiteY2" fmla="*/ 126814 h 140904"/>
                    <a:gd name="connsiteX3" fmla="*/ 169086 w 169085"/>
                    <a:gd name="connsiteY3" fmla="*/ 14090 h 140904"/>
                    <a:gd name="connsiteX4" fmla="*/ 154995 w 169085"/>
                    <a:gd name="connsiteY4" fmla="*/ 0 h 140904"/>
                    <a:gd name="connsiteX5" fmla="*/ 14090 w 169085"/>
                    <a:gd name="connsiteY5" fmla="*/ 0 h 140904"/>
                    <a:gd name="connsiteX6" fmla="*/ 0 w 169085"/>
                    <a:gd name="connsiteY6" fmla="*/ 14090 h 140904"/>
                    <a:gd name="connsiteX7" fmla="*/ 0 w 169085"/>
                    <a:gd name="connsiteY7" fmla="*/ 126814 h 140904"/>
                    <a:gd name="connsiteX8" fmla="*/ 14090 w 169085"/>
                    <a:gd name="connsiteY8" fmla="*/ 140905 h 140904"/>
                    <a:gd name="connsiteX9" fmla="*/ 28181 w 169085"/>
                    <a:gd name="connsiteY9" fmla="*/ 28181 h 140904"/>
                    <a:gd name="connsiteX10" fmla="*/ 140905 w 169085"/>
                    <a:gd name="connsiteY10" fmla="*/ 28181 h 140904"/>
                    <a:gd name="connsiteX11" fmla="*/ 140905 w 169085"/>
                    <a:gd name="connsiteY11" fmla="*/ 112724 h 140904"/>
                    <a:gd name="connsiteX12" fmla="*/ 28181 w 169085"/>
                    <a:gd name="connsiteY12" fmla="*/ 112724 h 1409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69085" h="140904">
                      <a:moveTo>
                        <a:pt x="14090" y="140905"/>
                      </a:moveTo>
                      <a:lnTo>
                        <a:pt x="154995" y="140905"/>
                      </a:lnTo>
                      <a:cubicBezTo>
                        <a:pt x="162781" y="140905"/>
                        <a:pt x="169086" y="134600"/>
                        <a:pt x="169086" y="126814"/>
                      </a:cubicBezTo>
                      <a:lnTo>
                        <a:pt x="169086" y="14090"/>
                      </a:lnTo>
                      <a:cubicBezTo>
                        <a:pt x="169086" y="6305"/>
                        <a:pt x="162781" y="0"/>
                        <a:pt x="154995" y="0"/>
                      </a:cubicBezTo>
                      <a:lnTo>
                        <a:pt x="14090" y="0"/>
                      </a:lnTo>
                      <a:cubicBezTo>
                        <a:pt x="6306" y="0"/>
                        <a:pt x="0" y="6305"/>
                        <a:pt x="0" y="14090"/>
                      </a:cubicBezTo>
                      <a:lnTo>
                        <a:pt x="0" y="126814"/>
                      </a:lnTo>
                      <a:cubicBezTo>
                        <a:pt x="0" y="134600"/>
                        <a:pt x="6306" y="140905"/>
                        <a:pt x="14090" y="140905"/>
                      </a:cubicBezTo>
                      <a:close/>
                      <a:moveTo>
                        <a:pt x="28181" y="28181"/>
                      </a:moveTo>
                      <a:lnTo>
                        <a:pt x="140905" y="28181"/>
                      </a:lnTo>
                      <a:lnTo>
                        <a:pt x="140905" y="112724"/>
                      </a:lnTo>
                      <a:lnTo>
                        <a:pt x="28181" y="112724"/>
                      </a:lnTo>
                      <a:close/>
                    </a:path>
                  </a:pathLst>
                </a:custGeom>
                <a:grpFill/>
                <a:ln w="8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3" name="任意多边形: 形状 142">
                  <a:extLst>
                    <a:ext uri="{FF2B5EF4-FFF2-40B4-BE49-F238E27FC236}">
                      <a16:creationId xmlns="" xmlns:a16="http://schemas.microsoft.com/office/drawing/2014/main" id="{1EAAE21A-E3F2-45E0-911E-9AC996962FB5}"/>
                    </a:ext>
                  </a:extLst>
                </p:cNvPr>
                <p:cNvSpPr/>
                <p:nvPr/>
              </p:nvSpPr>
              <p:spPr>
                <a:xfrm>
                  <a:off x="9505817" y="3392927"/>
                  <a:ext cx="169085" cy="140904"/>
                </a:xfrm>
                <a:custGeom>
                  <a:avLst/>
                  <a:gdLst>
                    <a:gd name="connsiteX0" fmla="*/ 154995 w 169085"/>
                    <a:gd name="connsiteY0" fmla="*/ 140905 h 140904"/>
                    <a:gd name="connsiteX1" fmla="*/ 169086 w 169085"/>
                    <a:gd name="connsiteY1" fmla="*/ 126814 h 140904"/>
                    <a:gd name="connsiteX2" fmla="*/ 169086 w 169085"/>
                    <a:gd name="connsiteY2" fmla="*/ 14090 h 140904"/>
                    <a:gd name="connsiteX3" fmla="*/ 154995 w 169085"/>
                    <a:gd name="connsiteY3" fmla="*/ 0 h 140904"/>
                    <a:gd name="connsiteX4" fmla="*/ 14090 w 169085"/>
                    <a:gd name="connsiteY4" fmla="*/ 0 h 140904"/>
                    <a:gd name="connsiteX5" fmla="*/ 0 w 169085"/>
                    <a:gd name="connsiteY5" fmla="*/ 14090 h 140904"/>
                    <a:gd name="connsiteX6" fmla="*/ 0 w 169085"/>
                    <a:gd name="connsiteY6" fmla="*/ 126814 h 140904"/>
                    <a:gd name="connsiteX7" fmla="*/ 14090 w 169085"/>
                    <a:gd name="connsiteY7" fmla="*/ 140905 h 140904"/>
                    <a:gd name="connsiteX8" fmla="*/ 28181 w 169085"/>
                    <a:gd name="connsiteY8" fmla="*/ 28181 h 140904"/>
                    <a:gd name="connsiteX9" fmla="*/ 140905 w 169085"/>
                    <a:gd name="connsiteY9" fmla="*/ 28181 h 140904"/>
                    <a:gd name="connsiteX10" fmla="*/ 140905 w 169085"/>
                    <a:gd name="connsiteY10" fmla="*/ 112724 h 140904"/>
                    <a:gd name="connsiteX11" fmla="*/ 28181 w 169085"/>
                    <a:gd name="connsiteY11" fmla="*/ 112724 h 1409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69085" h="140904">
                      <a:moveTo>
                        <a:pt x="154995" y="140905"/>
                      </a:moveTo>
                      <a:cubicBezTo>
                        <a:pt x="162781" y="140905"/>
                        <a:pt x="169086" y="134600"/>
                        <a:pt x="169086" y="126814"/>
                      </a:cubicBezTo>
                      <a:lnTo>
                        <a:pt x="169086" y="14090"/>
                      </a:lnTo>
                      <a:cubicBezTo>
                        <a:pt x="169086" y="6305"/>
                        <a:pt x="162781" y="0"/>
                        <a:pt x="154995" y="0"/>
                      </a:cubicBezTo>
                      <a:lnTo>
                        <a:pt x="14090" y="0"/>
                      </a:lnTo>
                      <a:cubicBezTo>
                        <a:pt x="6305" y="0"/>
                        <a:pt x="0" y="6305"/>
                        <a:pt x="0" y="14090"/>
                      </a:cubicBezTo>
                      <a:lnTo>
                        <a:pt x="0" y="126814"/>
                      </a:lnTo>
                      <a:cubicBezTo>
                        <a:pt x="0" y="134600"/>
                        <a:pt x="6305" y="140905"/>
                        <a:pt x="14090" y="140905"/>
                      </a:cubicBezTo>
                      <a:close/>
                      <a:moveTo>
                        <a:pt x="28181" y="28181"/>
                      </a:moveTo>
                      <a:lnTo>
                        <a:pt x="140905" y="28181"/>
                      </a:lnTo>
                      <a:lnTo>
                        <a:pt x="140905" y="112724"/>
                      </a:lnTo>
                      <a:lnTo>
                        <a:pt x="28181" y="112724"/>
                      </a:lnTo>
                      <a:close/>
                    </a:path>
                  </a:pathLst>
                </a:custGeom>
                <a:grpFill/>
                <a:ln w="8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任意多边形: 形状 143">
                  <a:extLst>
                    <a:ext uri="{FF2B5EF4-FFF2-40B4-BE49-F238E27FC236}">
                      <a16:creationId xmlns="" xmlns:a16="http://schemas.microsoft.com/office/drawing/2014/main" id="{337D1D88-9182-44C7-A25A-4168C5070142}"/>
                    </a:ext>
                  </a:extLst>
                </p:cNvPr>
                <p:cNvSpPr/>
                <p:nvPr/>
              </p:nvSpPr>
              <p:spPr>
                <a:xfrm>
                  <a:off x="9703084" y="3392927"/>
                  <a:ext cx="169085" cy="140904"/>
                </a:xfrm>
                <a:custGeom>
                  <a:avLst/>
                  <a:gdLst>
                    <a:gd name="connsiteX0" fmla="*/ 154995 w 169085"/>
                    <a:gd name="connsiteY0" fmla="*/ 0 h 140904"/>
                    <a:gd name="connsiteX1" fmla="*/ 14090 w 169085"/>
                    <a:gd name="connsiteY1" fmla="*/ 0 h 140904"/>
                    <a:gd name="connsiteX2" fmla="*/ 0 w 169085"/>
                    <a:gd name="connsiteY2" fmla="*/ 14090 h 140904"/>
                    <a:gd name="connsiteX3" fmla="*/ 0 w 169085"/>
                    <a:gd name="connsiteY3" fmla="*/ 126814 h 140904"/>
                    <a:gd name="connsiteX4" fmla="*/ 14090 w 169085"/>
                    <a:gd name="connsiteY4" fmla="*/ 140905 h 140904"/>
                    <a:gd name="connsiteX5" fmla="*/ 154995 w 169085"/>
                    <a:gd name="connsiteY5" fmla="*/ 140905 h 140904"/>
                    <a:gd name="connsiteX6" fmla="*/ 169086 w 169085"/>
                    <a:gd name="connsiteY6" fmla="*/ 126814 h 140904"/>
                    <a:gd name="connsiteX7" fmla="*/ 169086 w 169085"/>
                    <a:gd name="connsiteY7" fmla="*/ 14090 h 140904"/>
                    <a:gd name="connsiteX8" fmla="*/ 154995 w 169085"/>
                    <a:gd name="connsiteY8" fmla="*/ 0 h 140904"/>
                    <a:gd name="connsiteX9" fmla="*/ 140905 w 169085"/>
                    <a:gd name="connsiteY9" fmla="*/ 112724 h 140904"/>
                    <a:gd name="connsiteX10" fmla="*/ 28181 w 169085"/>
                    <a:gd name="connsiteY10" fmla="*/ 112724 h 140904"/>
                    <a:gd name="connsiteX11" fmla="*/ 28181 w 169085"/>
                    <a:gd name="connsiteY11" fmla="*/ 28181 h 140904"/>
                    <a:gd name="connsiteX12" fmla="*/ 140905 w 169085"/>
                    <a:gd name="connsiteY12" fmla="*/ 28181 h 1409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69085" h="140904">
                      <a:moveTo>
                        <a:pt x="154995" y="0"/>
                      </a:moveTo>
                      <a:lnTo>
                        <a:pt x="14090" y="0"/>
                      </a:lnTo>
                      <a:cubicBezTo>
                        <a:pt x="6305" y="0"/>
                        <a:pt x="0" y="6305"/>
                        <a:pt x="0" y="14090"/>
                      </a:cubicBezTo>
                      <a:lnTo>
                        <a:pt x="0" y="126814"/>
                      </a:lnTo>
                      <a:cubicBezTo>
                        <a:pt x="0" y="134600"/>
                        <a:pt x="6305" y="140905"/>
                        <a:pt x="14090" y="140905"/>
                      </a:cubicBezTo>
                      <a:lnTo>
                        <a:pt x="154995" y="140905"/>
                      </a:lnTo>
                      <a:cubicBezTo>
                        <a:pt x="162781" y="140905"/>
                        <a:pt x="169086" y="134600"/>
                        <a:pt x="169086" y="126814"/>
                      </a:cubicBezTo>
                      <a:lnTo>
                        <a:pt x="169086" y="14090"/>
                      </a:lnTo>
                      <a:cubicBezTo>
                        <a:pt x="169086" y="6305"/>
                        <a:pt x="162781" y="0"/>
                        <a:pt x="154995" y="0"/>
                      </a:cubicBezTo>
                      <a:close/>
                      <a:moveTo>
                        <a:pt x="140905" y="112724"/>
                      </a:moveTo>
                      <a:lnTo>
                        <a:pt x="28181" y="112724"/>
                      </a:lnTo>
                      <a:lnTo>
                        <a:pt x="28181" y="28181"/>
                      </a:lnTo>
                      <a:lnTo>
                        <a:pt x="140905" y="28181"/>
                      </a:lnTo>
                      <a:close/>
                    </a:path>
                  </a:pathLst>
                </a:custGeom>
                <a:grpFill/>
                <a:ln w="8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任意多边形: 形状 144">
                  <a:extLst>
                    <a:ext uri="{FF2B5EF4-FFF2-40B4-BE49-F238E27FC236}">
                      <a16:creationId xmlns="" xmlns:a16="http://schemas.microsoft.com/office/drawing/2014/main" id="{559270ED-29FA-4469-9359-A40E66397DA0}"/>
                    </a:ext>
                  </a:extLst>
                </p:cNvPr>
                <p:cNvSpPr/>
                <p:nvPr/>
              </p:nvSpPr>
              <p:spPr>
                <a:xfrm>
                  <a:off x="9308550" y="3562013"/>
                  <a:ext cx="169085" cy="28180"/>
                </a:xfrm>
                <a:custGeom>
                  <a:avLst/>
                  <a:gdLst>
                    <a:gd name="connsiteX0" fmla="*/ 0 w 169085"/>
                    <a:gd name="connsiteY0" fmla="*/ 0 h 28180"/>
                    <a:gd name="connsiteX1" fmla="*/ 169086 w 169085"/>
                    <a:gd name="connsiteY1" fmla="*/ 0 h 28180"/>
                    <a:gd name="connsiteX2" fmla="*/ 169086 w 169085"/>
                    <a:gd name="connsiteY2" fmla="*/ 28181 h 28180"/>
                    <a:gd name="connsiteX3" fmla="*/ 0 w 169085"/>
                    <a:gd name="connsiteY3" fmla="*/ 28181 h 28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9085" h="28180">
                      <a:moveTo>
                        <a:pt x="0" y="0"/>
                      </a:moveTo>
                      <a:lnTo>
                        <a:pt x="169086" y="0"/>
                      </a:lnTo>
                      <a:lnTo>
                        <a:pt x="169086" y="28181"/>
                      </a:lnTo>
                      <a:lnTo>
                        <a:pt x="0" y="28181"/>
                      </a:lnTo>
                      <a:close/>
                    </a:path>
                  </a:pathLst>
                </a:custGeom>
                <a:grpFill/>
                <a:ln w="8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6" name="任意多边形: 形状 145">
                  <a:extLst>
                    <a:ext uri="{FF2B5EF4-FFF2-40B4-BE49-F238E27FC236}">
                      <a16:creationId xmlns="" xmlns:a16="http://schemas.microsoft.com/office/drawing/2014/main" id="{CB4E1B22-B3C3-4B4D-B58C-8096BACCC67B}"/>
                    </a:ext>
                  </a:extLst>
                </p:cNvPr>
                <p:cNvSpPr/>
                <p:nvPr/>
              </p:nvSpPr>
              <p:spPr>
                <a:xfrm>
                  <a:off x="9308550" y="3618375"/>
                  <a:ext cx="169085" cy="28180"/>
                </a:xfrm>
                <a:custGeom>
                  <a:avLst/>
                  <a:gdLst>
                    <a:gd name="connsiteX0" fmla="*/ 0 w 169085"/>
                    <a:gd name="connsiteY0" fmla="*/ 0 h 28180"/>
                    <a:gd name="connsiteX1" fmla="*/ 169086 w 169085"/>
                    <a:gd name="connsiteY1" fmla="*/ 0 h 28180"/>
                    <a:gd name="connsiteX2" fmla="*/ 169086 w 169085"/>
                    <a:gd name="connsiteY2" fmla="*/ 28181 h 28180"/>
                    <a:gd name="connsiteX3" fmla="*/ 0 w 169085"/>
                    <a:gd name="connsiteY3" fmla="*/ 28181 h 28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9085" h="28180">
                      <a:moveTo>
                        <a:pt x="0" y="0"/>
                      </a:moveTo>
                      <a:lnTo>
                        <a:pt x="169086" y="0"/>
                      </a:lnTo>
                      <a:lnTo>
                        <a:pt x="169086" y="28181"/>
                      </a:lnTo>
                      <a:lnTo>
                        <a:pt x="0" y="28181"/>
                      </a:lnTo>
                      <a:close/>
                    </a:path>
                  </a:pathLst>
                </a:custGeom>
                <a:grpFill/>
                <a:ln w="8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7" name="任意多边形: 形状 146">
                  <a:extLst>
                    <a:ext uri="{FF2B5EF4-FFF2-40B4-BE49-F238E27FC236}">
                      <a16:creationId xmlns="" xmlns:a16="http://schemas.microsoft.com/office/drawing/2014/main" id="{79E34B05-4E28-494C-8A05-4F25DB5BADDB}"/>
                    </a:ext>
                  </a:extLst>
                </p:cNvPr>
                <p:cNvSpPr/>
                <p:nvPr/>
              </p:nvSpPr>
              <p:spPr>
                <a:xfrm>
                  <a:off x="9308550" y="3674737"/>
                  <a:ext cx="169085" cy="28180"/>
                </a:xfrm>
                <a:custGeom>
                  <a:avLst/>
                  <a:gdLst>
                    <a:gd name="connsiteX0" fmla="*/ 0 w 169085"/>
                    <a:gd name="connsiteY0" fmla="*/ 0 h 28180"/>
                    <a:gd name="connsiteX1" fmla="*/ 169086 w 169085"/>
                    <a:gd name="connsiteY1" fmla="*/ 0 h 28180"/>
                    <a:gd name="connsiteX2" fmla="*/ 169086 w 169085"/>
                    <a:gd name="connsiteY2" fmla="*/ 28181 h 28180"/>
                    <a:gd name="connsiteX3" fmla="*/ 0 w 169085"/>
                    <a:gd name="connsiteY3" fmla="*/ 28181 h 28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9085" h="28180">
                      <a:moveTo>
                        <a:pt x="0" y="0"/>
                      </a:moveTo>
                      <a:lnTo>
                        <a:pt x="169086" y="0"/>
                      </a:lnTo>
                      <a:lnTo>
                        <a:pt x="169086" y="28181"/>
                      </a:lnTo>
                      <a:lnTo>
                        <a:pt x="0" y="28181"/>
                      </a:lnTo>
                      <a:close/>
                    </a:path>
                  </a:pathLst>
                </a:custGeom>
                <a:grpFill/>
                <a:ln w="8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8" name="任意多边形: 形状 147">
                  <a:extLst>
                    <a:ext uri="{FF2B5EF4-FFF2-40B4-BE49-F238E27FC236}">
                      <a16:creationId xmlns="" xmlns:a16="http://schemas.microsoft.com/office/drawing/2014/main" id="{5304D45F-43AF-4517-8EBF-7C944F8F3B47}"/>
                    </a:ext>
                  </a:extLst>
                </p:cNvPr>
                <p:cNvSpPr/>
                <p:nvPr/>
              </p:nvSpPr>
              <p:spPr>
                <a:xfrm>
                  <a:off x="9505817" y="3562013"/>
                  <a:ext cx="169085" cy="28180"/>
                </a:xfrm>
                <a:custGeom>
                  <a:avLst/>
                  <a:gdLst>
                    <a:gd name="connsiteX0" fmla="*/ 0 w 169085"/>
                    <a:gd name="connsiteY0" fmla="*/ 0 h 28180"/>
                    <a:gd name="connsiteX1" fmla="*/ 169086 w 169085"/>
                    <a:gd name="connsiteY1" fmla="*/ 0 h 28180"/>
                    <a:gd name="connsiteX2" fmla="*/ 169086 w 169085"/>
                    <a:gd name="connsiteY2" fmla="*/ 28181 h 28180"/>
                    <a:gd name="connsiteX3" fmla="*/ 0 w 169085"/>
                    <a:gd name="connsiteY3" fmla="*/ 28181 h 28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9085" h="28180">
                      <a:moveTo>
                        <a:pt x="0" y="0"/>
                      </a:moveTo>
                      <a:lnTo>
                        <a:pt x="169086" y="0"/>
                      </a:lnTo>
                      <a:lnTo>
                        <a:pt x="169086" y="28181"/>
                      </a:lnTo>
                      <a:lnTo>
                        <a:pt x="0" y="28181"/>
                      </a:lnTo>
                      <a:close/>
                    </a:path>
                  </a:pathLst>
                </a:custGeom>
                <a:grpFill/>
                <a:ln w="8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9" name="任意多边形: 形状 148">
                  <a:extLst>
                    <a:ext uri="{FF2B5EF4-FFF2-40B4-BE49-F238E27FC236}">
                      <a16:creationId xmlns="" xmlns:a16="http://schemas.microsoft.com/office/drawing/2014/main" id="{4E481220-7120-4138-8C38-5659F894CD54}"/>
                    </a:ext>
                  </a:extLst>
                </p:cNvPr>
                <p:cNvSpPr/>
                <p:nvPr/>
              </p:nvSpPr>
              <p:spPr>
                <a:xfrm>
                  <a:off x="9505817" y="3618375"/>
                  <a:ext cx="169085" cy="28180"/>
                </a:xfrm>
                <a:custGeom>
                  <a:avLst/>
                  <a:gdLst>
                    <a:gd name="connsiteX0" fmla="*/ 0 w 169085"/>
                    <a:gd name="connsiteY0" fmla="*/ 0 h 28180"/>
                    <a:gd name="connsiteX1" fmla="*/ 169086 w 169085"/>
                    <a:gd name="connsiteY1" fmla="*/ 0 h 28180"/>
                    <a:gd name="connsiteX2" fmla="*/ 169086 w 169085"/>
                    <a:gd name="connsiteY2" fmla="*/ 28181 h 28180"/>
                    <a:gd name="connsiteX3" fmla="*/ 0 w 169085"/>
                    <a:gd name="connsiteY3" fmla="*/ 28181 h 28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9085" h="28180">
                      <a:moveTo>
                        <a:pt x="0" y="0"/>
                      </a:moveTo>
                      <a:lnTo>
                        <a:pt x="169086" y="0"/>
                      </a:lnTo>
                      <a:lnTo>
                        <a:pt x="169086" y="28181"/>
                      </a:lnTo>
                      <a:lnTo>
                        <a:pt x="0" y="28181"/>
                      </a:lnTo>
                      <a:close/>
                    </a:path>
                  </a:pathLst>
                </a:custGeom>
                <a:grpFill/>
                <a:ln w="8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0" name="任意多边形: 形状 149">
                  <a:extLst>
                    <a:ext uri="{FF2B5EF4-FFF2-40B4-BE49-F238E27FC236}">
                      <a16:creationId xmlns="" xmlns:a16="http://schemas.microsoft.com/office/drawing/2014/main" id="{5039288D-A5E2-4FAF-9C15-3652BD82F1C6}"/>
                    </a:ext>
                  </a:extLst>
                </p:cNvPr>
                <p:cNvSpPr/>
                <p:nvPr/>
              </p:nvSpPr>
              <p:spPr>
                <a:xfrm>
                  <a:off x="9505817" y="3674737"/>
                  <a:ext cx="169085" cy="28180"/>
                </a:xfrm>
                <a:custGeom>
                  <a:avLst/>
                  <a:gdLst>
                    <a:gd name="connsiteX0" fmla="*/ 0 w 169085"/>
                    <a:gd name="connsiteY0" fmla="*/ 0 h 28180"/>
                    <a:gd name="connsiteX1" fmla="*/ 169086 w 169085"/>
                    <a:gd name="connsiteY1" fmla="*/ 0 h 28180"/>
                    <a:gd name="connsiteX2" fmla="*/ 169086 w 169085"/>
                    <a:gd name="connsiteY2" fmla="*/ 28181 h 28180"/>
                    <a:gd name="connsiteX3" fmla="*/ 0 w 169085"/>
                    <a:gd name="connsiteY3" fmla="*/ 28181 h 28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9085" h="28180">
                      <a:moveTo>
                        <a:pt x="0" y="0"/>
                      </a:moveTo>
                      <a:lnTo>
                        <a:pt x="169086" y="0"/>
                      </a:lnTo>
                      <a:lnTo>
                        <a:pt x="169086" y="28181"/>
                      </a:lnTo>
                      <a:lnTo>
                        <a:pt x="0" y="28181"/>
                      </a:lnTo>
                      <a:close/>
                    </a:path>
                  </a:pathLst>
                </a:custGeom>
                <a:grpFill/>
                <a:ln w="8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1" name="任意多边形: 形状 150">
                  <a:extLst>
                    <a:ext uri="{FF2B5EF4-FFF2-40B4-BE49-F238E27FC236}">
                      <a16:creationId xmlns="" xmlns:a16="http://schemas.microsoft.com/office/drawing/2014/main" id="{C8685C8A-57EA-4A08-9F90-557F41987C9B}"/>
                    </a:ext>
                  </a:extLst>
                </p:cNvPr>
                <p:cNvSpPr/>
                <p:nvPr/>
              </p:nvSpPr>
              <p:spPr>
                <a:xfrm>
                  <a:off x="9703084" y="3562013"/>
                  <a:ext cx="169085" cy="28180"/>
                </a:xfrm>
                <a:custGeom>
                  <a:avLst/>
                  <a:gdLst>
                    <a:gd name="connsiteX0" fmla="*/ 0 w 169085"/>
                    <a:gd name="connsiteY0" fmla="*/ 0 h 28180"/>
                    <a:gd name="connsiteX1" fmla="*/ 169086 w 169085"/>
                    <a:gd name="connsiteY1" fmla="*/ 0 h 28180"/>
                    <a:gd name="connsiteX2" fmla="*/ 169086 w 169085"/>
                    <a:gd name="connsiteY2" fmla="*/ 28181 h 28180"/>
                    <a:gd name="connsiteX3" fmla="*/ 0 w 169085"/>
                    <a:gd name="connsiteY3" fmla="*/ 28181 h 28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9085" h="28180">
                      <a:moveTo>
                        <a:pt x="0" y="0"/>
                      </a:moveTo>
                      <a:lnTo>
                        <a:pt x="169086" y="0"/>
                      </a:lnTo>
                      <a:lnTo>
                        <a:pt x="169086" y="28181"/>
                      </a:lnTo>
                      <a:lnTo>
                        <a:pt x="0" y="28181"/>
                      </a:lnTo>
                      <a:close/>
                    </a:path>
                  </a:pathLst>
                </a:custGeom>
                <a:grpFill/>
                <a:ln w="8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2" name="任意多边形: 形状 151">
                  <a:extLst>
                    <a:ext uri="{FF2B5EF4-FFF2-40B4-BE49-F238E27FC236}">
                      <a16:creationId xmlns="" xmlns:a16="http://schemas.microsoft.com/office/drawing/2014/main" id="{A1D38336-8C09-4C4C-9A63-3C078FA9B691}"/>
                    </a:ext>
                  </a:extLst>
                </p:cNvPr>
                <p:cNvSpPr/>
                <p:nvPr/>
              </p:nvSpPr>
              <p:spPr>
                <a:xfrm>
                  <a:off x="9703084" y="3618375"/>
                  <a:ext cx="169085" cy="28180"/>
                </a:xfrm>
                <a:custGeom>
                  <a:avLst/>
                  <a:gdLst>
                    <a:gd name="connsiteX0" fmla="*/ 0 w 169085"/>
                    <a:gd name="connsiteY0" fmla="*/ 0 h 28180"/>
                    <a:gd name="connsiteX1" fmla="*/ 169086 w 169085"/>
                    <a:gd name="connsiteY1" fmla="*/ 0 h 28180"/>
                    <a:gd name="connsiteX2" fmla="*/ 169086 w 169085"/>
                    <a:gd name="connsiteY2" fmla="*/ 28181 h 28180"/>
                    <a:gd name="connsiteX3" fmla="*/ 0 w 169085"/>
                    <a:gd name="connsiteY3" fmla="*/ 28181 h 28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9085" h="28180">
                      <a:moveTo>
                        <a:pt x="0" y="0"/>
                      </a:moveTo>
                      <a:lnTo>
                        <a:pt x="169086" y="0"/>
                      </a:lnTo>
                      <a:lnTo>
                        <a:pt x="169086" y="28181"/>
                      </a:lnTo>
                      <a:lnTo>
                        <a:pt x="0" y="28181"/>
                      </a:lnTo>
                      <a:close/>
                    </a:path>
                  </a:pathLst>
                </a:custGeom>
                <a:grpFill/>
                <a:ln w="8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3" name="任意多边形: 形状 152">
                  <a:extLst>
                    <a:ext uri="{FF2B5EF4-FFF2-40B4-BE49-F238E27FC236}">
                      <a16:creationId xmlns="" xmlns:a16="http://schemas.microsoft.com/office/drawing/2014/main" id="{FEF231B6-3D66-49F7-8306-19FC087C30CE}"/>
                    </a:ext>
                  </a:extLst>
                </p:cNvPr>
                <p:cNvSpPr/>
                <p:nvPr/>
              </p:nvSpPr>
              <p:spPr>
                <a:xfrm>
                  <a:off x="9703084" y="3674737"/>
                  <a:ext cx="169085" cy="28180"/>
                </a:xfrm>
                <a:custGeom>
                  <a:avLst/>
                  <a:gdLst>
                    <a:gd name="connsiteX0" fmla="*/ 0 w 169085"/>
                    <a:gd name="connsiteY0" fmla="*/ 0 h 28180"/>
                    <a:gd name="connsiteX1" fmla="*/ 169086 w 169085"/>
                    <a:gd name="connsiteY1" fmla="*/ 0 h 28180"/>
                    <a:gd name="connsiteX2" fmla="*/ 169086 w 169085"/>
                    <a:gd name="connsiteY2" fmla="*/ 28181 h 28180"/>
                    <a:gd name="connsiteX3" fmla="*/ 0 w 169085"/>
                    <a:gd name="connsiteY3" fmla="*/ 28181 h 28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9085" h="28180">
                      <a:moveTo>
                        <a:pt x="0" y="0"/>
                      </a:moveTo>
                      <a:lnTo>
                        <a:pt x="169086" y="0"/>
                      </a:lnTo>
                      <a:lnTo>
                        <a:pt x="169086" y="28181"/>
                      </a:lnTo>
                      <a:lnTo>
                        <a:pt x="0" y="28181"/>
                      </a:lnTo>
                      <a:close/>
                    </a:path>
                  </a:pathLst>
                </a:custGeom>
                <a:grpFill/>
                <a:ln w="8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4" name="任意多边形: 形状 153">
                  <a:extLst>
                    <a:ext uri="{FF2B5EF4-FFF2-40B4-BE49-F238E27FC236}">
                      <a16:creationId xmlns="" xmlns:a16="http://schemas.microsoft.com/office/drawing/2014/main" id="{6CE02DB1-2430-46D4-9D93-8272C5B53ECF}"/>
                    </a:ext>
                  </a:extLst>
                </p:cNvPr>
                <p:cNvSpPr/>
                <p:nvPr/>
              </p:nvSpPr>
              <p:spPr>
                <a:xfrm>
                  <a:off x="9252189" y="2970213"/>
                  <a:ext cx="845429" cy="845429"/>
                </a:xfrm>
                <a:custGeom>
                  <a:avLst/>
                  <a:gdLst>
                    <a:gd name="connsiteX0" fmla="*/ 817248 w 845429"/>
                    <a:gd name="connsiteY0" fmla="*/ 746796 h 845429"/>
                    <a:gd name="connsiteX1" fmla="*/ 746796 w 845429"/>
                    <a:gd name="connsiteY1" fmla="*/ 817248 h 845429"/>
                    <a:gd name="connsiteX2" fmla="*/ 676343 w 845429"/>
                    <a:gd name="connsiteY2" fmla="*/ 746796 h 845429"/>
                    <a:gd name="connsiteX3" fmla="*/ 676343 w 845429"/>
                    <a:gd name="connsiteY3" fmla="*/ 14090 h 845429"/>
                    <a:gd name="connsiteX4" fmla="*/ 662253 w 845429"/>
                    <a:gd name="connsiteY4" fmla="*/ 0 h 845429"/>
                    <a:gd name="connsiteX5" fmla="*/ 14090 w 845429"/>
                    <a:gd name="connsiteY5" fmla="*/ 0 h 845429"/>
                    <a:gd name="connsiteX6" fmla="*/ 0 w 845429"/>
                    <a:gd name="connsiteY6" fmla="*/ 14090 h 845429"/>
                    <a:gd name="connsiteX7" fmla="*/ 0 w 845429"/>
                    <a:gd name="connsiteY7" fmla="*/ 746796 h 845429"/>
                    <a:gd name="connsiteX8" fmla="*/ 98633 w 845429"/>
                    <a:gd name="connsiteY8" fmla="*/ 845429 h 845429"/>
                    <a:gd name="connsiteX9" fmla="*/ 746796 w 845429"/>
                    <a:gd name="connsiteY9" fmla="*/ 845429 h 845429"/>
                    <a:gd name="connsiteX10" fmla="*/ 845429 w 845429"/>
                    <a:gd name="connsiteY10" fmla="*/ 746796 h 845429"/>
                    <a:gd name="connsiteX11" fmla="*/ 845429 w 845429"/>
                    <a:gd name="connsiteY11" fmla="*/ 225448 h 845429"/>
                    <a:gd name="connsiteX12" fmla="*/ 817248 w 845429"/>
                    <a:gd name="connsiteY12" fmla="*/ 225448 h 845429"/>
                    <a:gd name="connsiteX13" fmla="*/ 98633 w 845429"/>
                    <a:gd name="connsiteY13" fmla="*/ 817248 h 845429"/>
                    <a:gd name="connsiteX14" fmla="*/ 28181 w 845429"/>
                    <a:gd name="connsiteY14" fmla="*/ 746796 h 845429"/>
                    <a:gd name="connsiteX15" fmla="*/ 28181 w 845429"/>
                    <a:gd name="connsiteY15" fmla="*/ 28181 h 845429"/>
                    <a:gd name="connsiteX16" fmla="*/ 648162 w 845429"/>
                    <a:gd name="connsiteY16" fmla="*/ 28181 h 845429"/>
                    <a:gd name="connsiteX17" fmla="*/ 648162 w 845429"/>
                    <a:gd name="connsiteY17" fmla="*/ 746796 h 845429"/>
                    <a:gd name="connsiteX18" fmla="*/ 648687 w 845429"/>
                    <a:gd name="connsiteY18" fmla="*/ 756926 h 845429"/>
                    <a:gd name="connsiteX19" fmla="*/ 649262 w 845429"/>
                    <a:gd name="connsiteY19" fmla="*/ 760749 h 845429"/>
                    <a:gd name="connsiteX20" fmla="*/ 650206 w 845429"/>
                    <a:gd name="connsiteY20" fmla="*/ 766766 h 845429"/>
                    <a:gd name="connsiteX21" fmla="*/ 651361 w 845429"/>
                    <a:gd name="connsiteY21" fmla="*/ 771239 h 845429"/>
                    <a:gd name="connsiteX22" fmla="*/ 652671 w 845429"/>
                    <a:gd name="connsiteY22" fmla="*/ 776252 h 845429"/>
                    <a:gd name="connsiteX23" fmla="*/ 654390 w 845429"/>
                    <a:gd name="connsiteY23" fmla="*/ 780965 h 845429"/>
                    <a:gd name="connsiteX24" fmla="*/ 656025 w 845429"/>
                    <a:gd name="connsiteY24" fmla="*/ 785347 h 845429"/>
                    <a:gd name="connsiteX25" fmla="*/ 658280 w 845429"/>
                    <a:gd name="connsiteY25" fmla="*/ 790026 h 845429"/>
                    <a:gd name="connsiteX26" fmla="*/ 660224 w 845429"/>
                    <a:gd name="connsiteY26" fmla="*/ 793999 h 845429"/>
                    <a:gd name="connsiteX27" fmla="*/ 662957 w 845429"/>
                    <a:gd name="connsiteY27" fmla="*/ 798480 h 845429"/>
                    <a:gd name="connsiteX28" fmla="*/ 665226 w 845429"/>
                    <a:gd name="connsiteY28" fmla="*/ 802171 h 845429"/>
                    <a:gd name="connsiteX29" fmla="*/ 668340 w 845429"/>
                    <a:gd name="connsiteY29" fmla="*/ 806399 h 845429"/>
                    <a:gd name="connsiteX30" fmla="*/ 670975 w 845429"/>
                    <a:gd name="connsiteY30" fmla="*/ 809868 h 845429"/>
                    <a:gd name="connsiteX31" fmla="*/ 674409 w 845429"/>
                    <a:gd name="connsiteY31" fmla="*/ 813641 h 845429"/>
                    <a:gd name="connsiteX32" fmla="*/ 677435 w 845429"/>
                    <a:gd name="connsiteY32" fmla="*/ 816889 h 845429"/>
                    <a:gd name="connsiteX33" fmla="*/ 677823 w 845429"/>
                    <a:gd name="connsiteY33" fmla="*/ 817315 h 845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</a:cxnLst>
                  <a:rect l="l" t="t" r="r" b="b"/>
                  <a:pathLst>
                    <a:path w="845429" h="845429">
                      <a:moveTo>
                        <a:pt x="817248" y="746796"/>
                      </a:moveTo>
                      <a:cubicBezTo>
                        <a:pt x="817248" y="785704"/>
                        <a:pt x="785704" y="817248"/>
                        <a:pt x="746796" y="817248"/>
                      </a:cubicBezTo>
                      <a:cubicBezTo>
                        <a:pt x="707888" y="817248"/>
                        <a:pt x="676343" y="785704"/>
                        <a:pt x="676343" y="746796"/>
                      </a:cubicBezTo>
                      <a:lnTo>
                        <a:pt x="676343" y="14090"/>
                      </a:lnTo>
                      <a:cubicBezTo>
                        <a:pt x="676343" y="6305"/>
                        <a:pt x="670038" y="0"/>
                        <a:pt x="662253" y="0"/>
                      </a:cubicBezTo>
                      <a:lnTo>
                        <a:pt x="14090" y="0"/>
                      </a:lnTo>
                      <a:cubicBezTo>
                        <a:pt x="6305" y="0"/>
                        <a:pt x="0" y="6305"/>
                        <a:pt x="0" y="14090"/>
                      </a:cubicBezTo>
                      <a:lnTo>
                        <a:pt x="0" y="746796"/>
                      </a:lnTo>
                      <a:cubicBezTo>
                        <a:pt x="67" y="801238"/>
                        <a:pt x="44191" y="845362"/>
                        <a:pt x="98633" y="845429"/>
                      </a:cubicBezTo>
                      <a:lnTo>
                        <a:pt x="746796" y="845429"/>
                      </a:lnTo>
                      <a:cubicBezTo>
                        <a:pt x="801238" y="845362"/>
                        <a:pt x="845362" y="801238"/>
                        <a:pt x="845429" y="746796"/>
                      </a:cubicBezTo>
                      <a:lnTo>
                        <a:pt x="845429" y="225448"/>
                      </a:lnTo>
                      <a:lnTo>
                        <a:pt x="817248" y="225448"/>
                      </a:lnTo>
                      <a:close/>
                      <a:moveTo>
                        <a:pt x="98633" y="817248"/>
                      </a:moveTo>
                      <a:cubicBezTo>
                        <a:pt x="59744" y="817199"/>
                        <a:pt x="28230" y="785685"/>
                        <a:pt x="28181" y="746796"/>
                      </a:cubicBezTo>
                      <a:lnTo>
                        <a:pt x="28181" y="28181"/>
                      </a:lnTo>
                      <a:lnTo>
                        <a:pt x="648162" y="28181"/>
                      </a:lnTo>
                      <a:lnTo>
                        <a:pt x="648162" y="746796"/>
                      </a:lnTo>
                      <a:cubicBezTo>
                        <a:pt x="648162" y="750181"/>
                        <a:pt x="648338" y="753559"/>
                        <a:pt x="648687" y="756926"/>
                      </a:cubicBezTo>
                      <a:cubicBezTo>
                        <a:pt x="648814" y="758223"/>
                        <a:pt x="649079" y="759478"/>
                        <a:pt x="649262" y="760749"/>
                      </a:cubicBezTo>
                      <a:cubicBezTo>
                        <a:pt x="649565" y="762757"/>
                        <a:pt x="649800" y="764789"/>
                        <a:pt x="650206" y="766766"/>
                      </a:cubicBezTo>
                      <a:cubicBezTo>
                        <a:pt x="650519" y="768284"/>
                        <a:pt x="650973" y="769745"/>
                        <a:pt x="651361" y="771239"/>
                      </a:cubicBezTo>
                      <a:cubicBezTo>
                        <a:pt x="651751" y="772729"/>
                        <a:pt x="652150" y="774624"/>
                        <a:pt x="652671" y="776252"/>
                      </a:cubicBezTo>
                      <a:cubicBezTo>
                        <a:pt x="653193" y="777893"/>
                        <a:pt x="653806" y="779401"/>
                        <a:pt x="654390" y="780965"/>
                      </a:cubicBezTo>
                      <a:cubicBezTo>
                        <a:pt x="654965" y="782529"/>
                        <a:pt x="655423" y="783921"/>
                        <a:pt x="656025" y="785347"/>
                      </a:cubicBezTo>
                      <a:cubicBezTo>
                        <a:pt x="656635" y="786770"/>
                        <a:pt x="657518" y="788472"/>
                        <a:pt x="658280" y="790026"/>
                      </a:cubicBezTo>
                      <a:cubicBezTo>
                        <a:pt x="658928" y="791353"/>
                        <a:pt x="659523" y="792713"/>
                        <a:pt x="660224" y="793999"/>
                      </a:cubicBezTo>
                      <a:cubicBezTo>
                        <a:pt x="661070" y="795535"/>
                        <a:pt x="662027" y="796997"/>
                        <a:pt x="662957" y="798480"/>
                      </a:cubicBezTo>
                      <a:cubicBezTo>
                        <a:pt x="663715" y="799702"/>
                        <a:pt x="664367" y="800977"/>
                        <a:pt x="665226" y="802171"/>
                      </a:cubicBezTo>
                      <a:cubicBezTo>
                        <a:pt x="666213" y="803577"/>
                        <a:pt x="667294" y="804986"/>
                        <a:pt x="668340" y="806399"/>
                      </a:cubicBezTo>
                      <a:cubicBezTo>
                        <a:pt x="669231" y="807558"/>
                        <a:pt x="670066" y="808741"/>
                        <a:pt x="670975" y="809868"/>
                      </a:cubicBezTo>
                      <a:cubicBezTo>
                        <a:pt x="671891" y="810995"/>
                        <a:pt x="673257" y="812383"/>
                        <a:pt x="674409" y="813641"/>
                      </a:cubicBezTo>
                      <a:cubicBezTo>
                        <a:pt x="675569" y="814892"/>
                        <a:pt x="676386" y="815846"/>
                        <a:pt x="677435" y="816889"/>
                      </a:cubicBezTo>
                      <a:cubicBezTo>
                        <a:pt x="677569" y="817023"/>
                        <a:pt x="677700" y="817181"/>
                        <a:pt x="677823" y="817315"/>
                      </a:cubicBezTo>
                      <a:close/>
                    </a:path>
                  </a:pathLst>
                </a:custGeom>
                <a:grpFill/>
                <a:ln w="8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5" name="任意多边形: 形状 154">
                  <a:extLst>
                    <a:ext uri="{FF2B5EF4-FFF2-40B4-BE49-F238E27FC236}">
                      <a16:creationId xmlns="" xmlns:a16="http://schemas.microsoft.com/office/drawing/2014/main" id="{11456019-BC71-47CE-A769-12221552A940}"/>
                    </a:ext>
                  </a:extLst>
                </p:cNvPr>
                <p:cNvSpPr/>
                <p:nvPr/>
              </p:nvSpPr>
              <p:spPr>
                <a:xfrm>
                  <a:off x="9956713" y="3082936"/>
                  <a:ext cx="84542" cy="676343"/>
                </a:xfrm>
                <a:custGeom>
                  <a:avLst/>
                  <a:gdLst>
                    <a:gd name="connsiteX0" fmla="*/ 0 w 84542"/>
                    <a:gd name="connsiteY0" fmla="*/ 0 h 676343"/>
                    <a:gd name="connsiteX1" fmla="*/ 0 w 84542"/>
                    <a:gd name="connsiteY1" fmla="*/ 634072 h 676343"/>
                    <a:gd name="connsiteX2" fmla="*/ 42271 w 84542"/>
                    <a:gd name="connsiteY2" fmla="*/ 676343 h 676343"/>
                    <a:gd name="connsiteX3" fmla="*/ 84543 w 84542"/>
                    <a:gd name="connsiteY3" fmla="*/ 634072 h 676343"/>
                    <a:gd name="connsiteX4" fmla="*/ 84543 w 84542"/>
                    <a:gd name="connsiteY4" fmla="*/ 56362 h 676343"/>
                    <a:gd name="connsiteX5" fmla="*/ 56362 w 84542"/>
                    <a:gd name="connsiteY5" fmla="*/ 56362 h 676343"/>
                    <a:gd name="connsiteX6" fmla="*/ 56362 w 84542"/>
                    <a:gd name="connsiteY6" fmla="*/ 634072 h 676343"/>
                    <a:gd name="connsiteX7" fmla="*/ 42271 w 84542"/>
                    <a:gd name="connsiteY7" fmla="*/ 648162 h 676343"/>
                    <a:gd name="connsiteX8" fmla="*/ 28181 w 84542"/>
                    <a:gd name="connsiteY8" fmla="*/ 634072 h 676343"/>
                    <a:gd name="connsiteX9" fmla="*/ 28181 w 84542"/>
                    <a:gd name="connsiteY9" fmla="*/ 0 h 6763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4542" h="676343">
                      <a:moveTo>
                        <a:pt x="0" y="0"/>
                      </a:moveTo>
                      <a:lnTo>
                        <a:pt x="0" y="634072"/>
                      </a:lnTo>
                      <a:cubicBezTo>
                        <a:pt x="0" y="657413"/>
                        <a:pt x="18930" y="676343"/>
                        <a:pt x="42271" y="676343"/>
                      </a:cubicBezTo>
                      <a:cubicBezTo>
                        <a:pt x="65613" y="676343"/>
                        <a:pt x="84543" y="657413"/>
                        <a:pt x="84543" y="634072"/>
                      </a:cubicBezTo>
                      <a:lnTo>
                        <a:pt x="84543" y="56362"/>
                      </a:lnTo>
                      <a:lnTo>
                        <a:pt x="56362" y="56362"/>
                      </a:lnTo>
                      <a:lnTo>
                        <a:pt x="56362" y="634072"/>
                      </a:lnTo>
                      <a:cubicBezTo>
                        <a:pt x="56362" y="641857"/>
                        <a:pt x="50057" y="648162"/>
                        <a:pt x="42271" y="648162"/>
                      </a:cubicBezTo>
                      <a:cubicBezTo>
                        <a:pt x="34486" y="648162"/>
                        <a:pt x="28181" y="641857"/>
                        <a:pt x="28181" y="634072"/>
                      </a:cubicBezTo>
                      <a:lnTo>
                        <a:pt x="28181" y="0"/>
                      </a:lnTo>
                      <a:close/>
                    </a:path>
                  </a:pathLst>
                </a:custGeom>
                <a:grpFill/>
                <a:ln w="8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6" name="任意多边形: 形状 155">
                  <a:extLst>
                    <a:ext uri="{FF2B5EF4-FFF2-40B4-BE49-F238E27FC236}">
                      <a16:creationId xmlns="" xmlns:a16="http://schemas.microsoft.com/office/drawing/2014/main" id="{B42A3EE5-5BE0-41E1-B107-96839049CB2C}"/>
                    </a:ext>
                  </a:extLst>
                </p:cNvPr>
                <p:cNvSpPr/>
                <p:nvPr/>
              </p:nvSpPr>
              <p:spPr>
                <a:xfrm>
                  <a:off x="9336731" y="3731099"/>
                  <a:ext cx="535438" cy="28180"/>
                </a:xfrm>
                <a:custGeom>
                  <a:avLst/>
                  <a:gdLst>
                    <a:gd name="connsiteX0" fmla="*/ 0 w 535438"/>
                    <a:gd name="connsiteY0" fmla="*/ 0 h 28180"/>
                    <a:gd name="connsiteX1" fmla="*/ 535438 w 535438"/>
                    <a:gd name="connsiteY1" fmla="*/ 0 h 28180"/>
                    <a:gd name="connsiteX2" fmla="*/ 535438 w 535438"/>
                    <a:gd name="connsiteY2" fmla="*/ 28181 h 28180"/>
                    <a:gd name="connsiteX3" fmla="*/ 0 w 535438"/>
                    <a:gd name="connsiteY3" fmla="*/ 28181 h 28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35438" h="28180">
                      <a:moveTo>
                        <a:pt x="0" y="0"/>
                      </a:moveTo>
                      <a:lnTo>
                        <a:pt x="535438" y="0"/>
                      </a:lnTo>
                      <a:lnTo>
                        <a:pt x="535438" y="28181"/>
                      </a:lnTo>
                      <a:lnTo>
                        <a:pt x="0" y="28181"/>
                      </a:lnTo>
                      <a:close/>
                    </a:path>
                  </a:pathLst>
                </a:custGeom>
                <a:grpFill/>
                <a:ln w="8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89" name="组合 288">
                <a:extLst>
                  <a:ext uri="{FF2B5EF4-FFF2-40B4-BE49-F238E27FC236}">
                    <a16:creationId xmlns="" xmlns:a16="http://schemas.microsoft.com/office/drawing/2014/main" id="{0AF1C1D1-535E-451D-B688-4F676E3A3DE6}"/>
                  </a:ext>
                </a:extLst>
              </p:cNvPr>
              <p:cNvGrpSpPr/>
              <p:nvPr/>
            </p:nvGrpSpPr>
            <p:grpSpPr>
              <a:xfrm>
                <a:off x="5083614" y="4190563"/>
                <a:ext cx="2016558" cy="491499"/>
                <a:chOff x="347521" y="5226319"/>
                <a:chExt cx="2016558" cy="491499"/>
              </a:xfrm>
            </p:grpSpPr>
            <p:sp>
              <p:nvSpPr>
                <p:cNvPr id="290" name="文本框 289">
                  <a:extLst>
                    <a:ext uri="{FF2B5EF4-FFF2-40B4-BE49-F238E27FC236}">
                      <a16:creationId xmlns="" xmlns:a16="http://schemas.microsoft.com/office/drawing/2014/main" id="{5DA2BC6B-AC46-4A7E-AC97-5A6ABA8DE950}"/>
                    </a:ext>
                  </a:extLst>
                </p:cNvPr>
                <p:cNvSpPr txBox="1"/>
                <p:nvPr/>
              </p:nvSpPr>
              <p:spPr>
                <a:xfrm>
                  <a:off x="524492" y="5457151"/>
                  <a:ext cx="1662616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800" dirty="0">
                      <a:solidFill>
                        <a:schemeClr val="bg1">
                          <a:alpha val="8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Please enter a headline here</a:t>
                  </a:r>
                  <a:endParaRPr lang="zh-CN" altLang="en-US" sz="800" dirty="0">
                    <a:solidFill>
                      <a:schemeClr val="bg1">
                        <a:alpha val="8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291" name="文本框 290">
                  <a:extLst>
                    <a:ext uri="{FF2B5EF4-FFF2-40B4-BE49-F238E27FC236}">
                      <a16:creationId xmlns="" xmlns:a16="http://schemas.microsoft.com/office/drawing/2014/main" id="{6163C73E-18E6-46E1-BF41-92ED33093898}"/>
                    </a:ext>
                  </a:extLst>
                </p:cNvPr>
                <p:cNvSpPr txBox="1"/>
                <p:nvPr/>
              </p:nvSpPr>
              <p:spPr>
                <a:xfrm>
                  <a:off x="347521" y="5226319"/>
                  <a:ext cx="2016558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600" dirty="0">
                      <a:solidFill>
                        <a:schemeClr val="bg1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请在此输入小标题</a:t>
                  </a:r>
                </a:p>
              </p:txBody>
            </p:sp>
            <p:cxnSp>
              <p:nvCxnSpPr>
                <p:cNvPr id="293" name="直接连接符 292">
                  <a:extLst>
                    <a:ext uri="{FF2B5EF4-FFF2-40B4-BE49-F238E27FC236}">
                      <a16:creationId xmlns="" xmlns:a16="http://schemas.microsoft.com/office/drawing/2014/main" id="{C179FB3A-66FF-4FCD-BBEA-DA290553568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83627" y="5717818"/>
                  <a:ext cx="344346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61" name="组合 360">
              <a:extLst>
                <a:ext uri="{FF2B5EF4-FFF2-40B4-BE49-F238E27FC236}">
                  <a16:creationId xmlns="" xmlns:a16="http://schemas.microsoft.com/office/drawing/2014/main" id="{173F135B-3694-4FB1-BFE3-F42397B40477}"/>
                </a:ext>
              </a:extLst>
            </p:cNvPr>
            <p:cNvGrpSpPr/>
            <p:nvPr/>
          </p:nvGrpSpPr>
          <p:grpSpPr>
            <a:xfrm>
              <a:off x="9366459" y="2848950"/>
              <a:ext cx="2016558" cy="1995501"/>
              <a:chOff x="9366459" y="3222333"/>
              <a:chExt cx="2016558" cy="1995501"/>
            </a:xfrm>
          </p:grpSpPr>
          <p:grpSp>
            <p:nvGrpSpPr>
              <p:cNvPr id="263" name="组合 262">
                <a:extLst>
                  <a:ext uri="{FF2B5EF4-FFF2-40B4-BE49-F238E27FC236}">
                    <a16:creationId xmlns="" xmlns:a16="http://schemas.microsoft.com/office/drawing/2014/main" id="{9E0C4DF0-B760-4938-9C98-2C484568508E}"/>
                  </a:ext>
                </a:extLst>
              </p:cNvPr>
              <p:cNvGrpSpPr/>
              <p:nvPr/>
            </p:nvGrpSpPr>
            <p:grpSpPr>
              <a:xfrm>
                <a:off x="9376988" y="3222333"/>
                <a:ext cx="1995501" cy="1995501"/>
                <a:chOff x="4866155" y="-1646920"/>
                <a:chExt cx="2462537" cy="2462537"/>
              </a:xfrm>
            </p:grpSpPr>
            <p:grpSp>
              <p:nvGrpSpPr>
                <p:cNvPr id="248" name="组合 247">
                  <a:extLst>
                    <a:ext uri="{FF2B5EF4-FFF2-40B4-BE49-F238E27FC236}">
                      <a16:creationId xmlns="" xmlns:a16="http://schemas.microsoft.com/office/drawing/2014/main" id="{7A26C8C4-5C75-40D9-9A7C-ABC7E890AB8C}"/>
                    </a:ext>
                  </a:extLst>
                </p:cNvPr>
                <p:cNvGrpSpPr/>
                <p:nvPr/>
              </p:nvGrpSpPr>
              <p:grpSpPr>
                <a:xfrm>
                  <a:off x="4866155" y="-1646920"/>
                  <a:ext cx="2462537" cy="2462537"/>
                  <a:chOff x="4864731" y="2296509"/>
                  <a:chExt cx="2462537" cy="2462537"/>
                </a:xfrm>
              </p:grpSpPr>
              <p:sp>
                <p:nvSpPr>
                  <p:cNvPr id="249" name="椭圆 248">
                    <a:extLst>
                      <a:ext uri="{FF2B5EF4-FFF2-40B4-BE49-F238E27FC236}">
                        <a16:creationId xmlns="" xmlns:a16="http://schemas.microsoft.com/office/drawing/2014/main" id="{4239B9F7-D75C-4056-B1B1-611831902472}"/>
                      </a:ext>
                    </a:extLst>
                  </p:cNvPr>
                  <p:cNvSpPr/>
                  <p:nvPr/>
                </p:nvSpPr>
                <p:spPr>
                  <a:xfrm flipH="1">
                    <a:off x="5112441" y="2544219"/>
                    <a:ext cx="1967117" cy="1967117"/>
                  </a:xfrm>
                  <a:prstGeom prst="ellipse">
                    <a:avLst/>
                  </a:prstGeom>
                  <a:gradFill>
                    <a:gsLst>
                      <a:gs pos="0">
                        <a:srgbClr val="1858D6"/>
                      </a:gs>
                      <a:gs pos="100000">
                        <a:srgbClr val="4271ED"/>
                      </a:gs>
                    </a:gsLst>
                    <a:lin ang="27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50" name="弧形 249">
                    <a:extLst>
                      <a:ext uri="{FF2B5EF4-FFF2-40B4-BE49-F238E27FC236}">
                        <a16:creationId xmlns="" xmlns:a16="http://schemas.microsoft.com/office/drawing/2014/main" id="{B6FFFFD1-6579-41D9-B70F-70F99DE1EA62}"/>
                      </a:ext>
                    </a:extLst>
                  </p:cNvPr>
                  <p:cNvSpPr/>
                  <p:nvPr/>
                </p:nvSpPr>
                <p:spPr>
                  <a:xfrm flipH="1">
                    <a:off x="4864731" y="2296509"/>
                    <a:ext cx="2462537" cy="2462537"/>
                  </a:xfrm>
                  <a:prstGeom prst="arc">
                    <a:avLst>
                      <a:gd name="adj1" fmla="val 16520528"/>
                      <a:gd name="adj2" fmla="val 20181393"/>
                    </a:avLst>
                  </a:prstGeom>
                  <a:ln w="12700">
                    <a:solidFill>
                      <a:srgbClr val="4271ED"/>
                    </a:solidFill>
                    <a:headEnd type="oval" w="sm" len="sm"/>
                    <a:tailEnd type="oval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251" name="弧形 250">
                    <a:extLst>
                      <a:ext uri="{FF2B5EF4-FFF2-40B4-BE49-F238E27FC236}">
                        <a16:creationId xmlns="" xmlns:a16="http://schemas.microsoft.com/office/drawing/2014/main" id="{23A39B2F-F63E-43A6-8290-11974D957816}"/>
                      </a:ext>
                    </a:extLst>
                  </p:cNvPr>
                  <p:cNvSpPr/>
                  <p:nvPr/>
                </p:nvSpPr>
                <p:spPr>
                  <a:xfrm flipH="1">
                    <a:off x="5023002" y="2454780"/>
                    <a:ext cx="2145996" cy="2145996"/>
                  </a:xfrm>
                  <a:prstGeom prst="arc">
                    <a:avLst>
                      <a:gd name="adj1" fmla="val 9200576"/>
                      <a:gd name="adj2" fmla="val 15746290"/>
                    </a:avLst>
                  </a:prstGeom>
                  <a:noFill/>
                  <a:ln w="12700">
                    <a:gradFill flip="none" rotWithShape="1">
                      <a:gsLst>
                        <a:gs pos="0">
                          <a:srgbClr val="4271ED"/>
                        </a:gs>
                        <a:gs pos="100000">
                          <a:srgbClr val="4271ED">
                            <a:alpha val="0"/>
                          </a:srgbClr>
                        </a:gs>
                      </a:gsLst>
                      <a:lin ang="0" scaled="0"/>
                      <a:tileRect/>
                    </a:gradFill>
                    <a:prstDash val="sysDot"/>
                  </a:ln>
                  <a:effectLst>
                    <a:outerShdw blurRad="419100" sx="102000" sy="102000" algn="ctr" rotWithShape="0">
                      <a:srgbClr val="0068E9">
                        <a:alpha val="40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252" name="弧形 251">
                    <a:extLst>
                      <a:ext uri="{FF2B5EF4-FFF2-40B4-BE49-F238E27FC236}">
                        <a16:creationId xmlns="" xmlns:a16="http://schemas.microsoft.com/office/drawing/2014/main" id="{A092B96B-CA22-4FB1-B76F-33F0668CCDF5}"/>
                      </a:ext>
                    </a:extLst>
                  </p:cNvPr>
                  <p:cNvSpPr/>
                  <p:nvPr/>
                </p:nvSpPr>
                <p:spPr>
                  <a:xfrm flipH="1">
                    <a:off x="4949515" y="2381293"/>
                    <a:ext cx="2292970" cy="2292970"/>
                  </a:xfrm>
                  <a:prstGeom prst="arc">
                    <a:avLst>
                      <a:gd name="adj1" fmla="val 1575881"/>
                      <a:gd name="adj2" fmla="val 10352400"/>
                    </a:avLst>
                  </a:prstGeom>
                  <a:noFill/>
                  <a:ln w="12700">
                    <a:gradFill flip="none" rotWithShape="1">
                      <a:gsLst>
                        <a:gs pos="0">
                          <a:srgbClr val="4271ED"/>
                        </a:gs>
                        <a:gs pos="100000">
                          <a:srgbClr val="4271ED">
                            <a:alpha val="0"/>
                          </a:srgbClr>
                        </a:gs>
                      </a:gsLst>
                      <a:lin ang="10800000" scaled="0"/>
                      <a:tileRect/>
                    </a:gradFill>
                    <a:prstDash val="sysDot"/>
                  </a:ln>
                  <a:effectLst>
                    <a:outerShdw blurRad="419100" sx="102000" sy="102000" algn="ctr" rotWithShape="0">
                      <a:srgbClr val="0068E9">
                        <a:alpha val="40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253" name="弧形 252">
                    <a:extLst>
                      <a:ext uri="{FF2B5EF4-FFF2-40B4-BE49-F238E27FC236}">
                        <a16:creationId xmlns="" xmlns:a16="http://schemas.microsoft.com/office/drawing/2014/main" id="{542D4981-7F2B-494C-B432-DF6FC52C3F71}"/>
                      </a:ext>
                    </a:extLst>
                  </p:cNvPr>
                  <p:cNvSpPr/>
                  <p:nvPr/>
                </p:nvSpPr>
                <p:spPr>
                  <a:xfrm flipH="1" flipV="1">
                    <a:off x="4864731" y="2296509"/>
                    <a:ext cx="2462537" cy="2462537"/>
                  </a:xfrm>
                  <a:prstGeom prst="arc">
                    <a:avLst>
                      <a:gd name="adj1" fmla="val 5966348"/>
                      <a:gd name="adj2" fmla="val 20181393"/>
                    </a:avLst>
                  </a:prstGeom>
                  <a:ln w="12700">
                    <a:solidFill>
                      <a:srgbClr val="4271ED"/>
                    </a:solidFill>
                    <a:headEnd type="oval" w="sm" len="sm"/>
                    <a:tailEnd type="oval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</p:grpSp>
            <p:pic>
              <p:nvPicPr>
                <p:cNvPr id="254" name="图片 253" descr="图片包含 标志, 灯光, 黑暗, 街道&#10;&#10;描述已自动生成">
                  <a:extLst>
                    <a:ext uri="{FF2B5EF4-FFF2-40B4-BE49-F238E27FC236}">
                      <a16:creationId xmlns="" xmlns:a16="http://schemas.microsoft.com/office/drawing/2014/main" id="{B984325C-1186-4622-B173-E75D9D2E055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email">
                  <a:alphaModFix amt="50000"/>
                  <a:extLst>
                    <a:ext uri="{BEBA8EAE-BF5A-486C-A8C5-ECC9F3942E4B}">
                      <a14:imgProps xmlns:a14="http://schemas.microsoft.com/office/drawing/2010/main">
                        <a14:imgLayer r:embed="rId8">
                          <a14:imgEffect>
                            <a14:brightnessContrast bright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109125" y="-1403020"/>
                  <a:ext cx="1976599" cy="1976599"/>
                </a:xfrm>
                <a:prstGeom prst="rect">
                  <a:avLst/>
                </a:prstGeom>
              </p:spPr>
            </p:pic>
          </p:grpSp>
          <p:grpSp>
            <p:nvGrpSpPr>
              <p:cNvPr id="180" name="图形 64">
                <a:extLst>
                  <a:ext uri="{FF2B5EF4-FFF2-40B4-BE49-F238E27FC236}">
                    <a16:creationId xmlns="" xmlns:a16="http://schemas.microsoft.com/office/drawing/2014/main" id="{C7CEC793-BAAD-4A48-9C04-6F871512318A}"/>
                  </a:ext>
                </a:extLst>
              </p:cNvPr>
              <p:cNvGrpSpPr/>
              <p:nvPr/>
            </p:nvGrpSpPr>
            <p:grpSpPr>
              <a:xfrm>
                <a:off x="10141288" y="3693021"/>
                <a:ext cx="466900" cy="466900"/>
                <a:chOff x="10614601" y="4081874"/>
                <a:chExt cx="845429" cy="845429"/>
              </a:xfrm>
              <a:solidFill>
                <a:schemeClr val="bg1"/>
              </a:solidFill>
            </p:grpSpPr>
            <p:sp>
              <p:nvSpPr>
                <p:cNvPr id="181" name="任意多边形: 形状 180">
                  <a:extLst>
                    <a:ext uri="{FF2B5EF4-FFF2-40B4-BE49-F238E27FC236}">
                      <a16:creationId xmlns="" xmlns:a16="http://schemas.microsoft.com/office/drawing/2014/main" id="{BCB722C6-F270-4F17-A07A-41B59B3ABDD8}"/>
                    </a:ext>
                  </a:extLst>
                </p:cNvPr>
                <p:cNvSpPr/>
                <p:nvPr/>
              </p:nvSpPr>
              <p:spPr>
                <a:xfrm>
                  <a:off x="10699143" y="4081874"/>
                  <a:ext cx="676343" cy="197266"/>
                </a:xfrm>
                <a:custGeom>
                  <a:avLst/>
                  <a:gdLst>
                    <a:gd name="connsiteX0" fmla="*/ 0 w 676343"/>
                    <a:gd name="connsiteY0" fmla="*/ 56362 h 197266"/>
                    <a:gd name="connsiteX1" fmla="*/ 0 w 676343"/>
                    <a:gd name="connsiteY1" fmla="*/ 197267 h 197266"/>
                    <a:gd name="connsiteX2" fmla="*/ 28181 w 676343"/>
                    <a:gd name="connsiteY2" fmla="*/ 197267 h 197266"/>
                    <a:gd name="connsiteX3" fmla="*/ 28181 w 676343"/>
                    <a:gd name="connsiteY3" fmla="*/ 56362 h 197266"/>
                    <a:gd name="connsiteX4" fmla="*/ 56362 w 676343"/>
                    <a:gd name="connsiteY4" fmla="*/ 28181 h 197266"/>
                    <a:gd name="connsiteX5" fmla="*/ 619981 w 676343"/>
                    <a:gd name="connsiteY5" fmla="*/ 28181 h 197266"/>
                    <a:gd name="connsiteX6" fmla="*/ 648162 w 676343"/>
                    <a:gd name="connsiteY6" fmla="*/ 56362 h 197266"/>
                    <a:gd name="connsiteX7" fmla="*/ 676343 w 676343"/>
                    <a:gd name="connsiteY7" fmla="*/ 56362 h 197266"/>
                    <a:gd name="connsiteX8" fmla="*/ 619981 w 676343"/>
                    <a:gd name="connsiteY8" fmla="*/ 0 h 197266"/>
                    <a:gd name="connsiteX9" fmla="*/ 56362 w 676343"/>
                    <a:gd name="connsiteY9" fmla="*/ 0 h 197266"/>
                    <a:gd name="connsiteX10" fmla="*/ 0 w 676343"/>
                    <a:gd name="connsiteY10" fmla="*/ 56362 h 197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76343" h="197266">
                      <a:moveTo>
                        <a:pt x="0" y="56362"/>
                      </a:moveTo>
                      <a:lnTo>
                        <a:pt x="0" y="197267"/>
                      </a:lnTo>
                      <a:lnTo>
                        <a:pt x="28181" y="197267"/>
                      </a:lnTo>
                      <a:lnTo>
                        <a:pt x="28181" y="56362"/>
                      </a:lnTo>
                      <a:cubicBezTo>
                        <a:pt x="28181" y="40795"/>
                        <a:pt x="40795" y="28181"/>
                        <a:pt x="56362" y="28181"/>
                      </a:cubicBezTo>
                      <a:lnTo>
                        <a:pt x="619981" y="28181"/>
                      </a:lnTo>
                      <a:cubicBezTo>
                        <a:pt x="635548" y="28181"/>
                        <a:pt x="648162" y="40795"/>
                        <a:pt x="648162" y="56362"/>
                      </a:cubicBezTo>
                      <a:lnTo>
                        <a:pt x="676343" y="56362"/>
                      </a:lnTo>
                      <a:cubicBezTo>
                        <a:pt x="676343" y="25236"/>
                        <a:pt x="651108" y="0"/>
                        <a:pt x="619981" y="0"/>
                      </a:cubicBezTo>
                      <a:lnTo>
                        <a:pt x="56362" y="0"/>
                      </a:lnTo>
                      <a:cubicBezTo>
                        <a:pt x="25236" y="0"/>
                        <a:pt x="0" y="25236"/>
                        <a:pt x="0" y="56362"/>
                      </a:cubicBezTo>
                      <a:close/>
                    </a:path>
                  </a:pathLst>
                </a:custGeom>
                <a:grpFill/>
                <a:ln w="8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2" name="任意多边形: 形状 181">
                  <a:extLst>
                    <a:ext uri="{FF2B5EF4-FFF2-40B4-BE49-F238E27FC236}">
                      <a16:creationId xmlns="" xmlns:a16="http://schemas.microsoft.com/office/drawing/2014/main" id="{B1E3A9BE-22BE-47CA-99E6-F9EAAAA998A5}"/>
                    </a:ext>
                  </a:extLst>
                </p:cNvPr>
                <p:cNvSpPr/>
                <p:nvPr/>
              </p:nvSpPr>
              <p:spPr>
                <a:xfrm>
                  <a:off x="10614601" y="4532769"/>
                  <a:ext cx="760886" cy="394533"/>
                </a:xfrm>
                <a:custGeom>
                  <a:avLst/>
                  <a:gdLst>
                    <a:gd name="connsiteX0" fmla="*/ 56362 w 760886"/>
                    <a:gd name="connsiteY0" fmla="*/ 394534 h 394533"/>
                    <a:gd name="connsiteX1" fmla="*/ 704524 w 760886"/>
                    <a:gd name="connsiteY1" fmla="*/ 394534 h 394533"/>
                    <a:gd name="connsiteX2" fmla="*/ 760886 w 760886"/>
                    <a:gd name="connsiteY2" fmla="*/ 338172 h 394533"/>
                    <a:gd name="connsiteX3" fmla="*/ 760886 w 760886"/>
                    <a:gd name="connsiteY3" fmla="*/ 281810 h 394533"/>
                    <a:gd name="connsiteX4" fmla="*/ 732705 w 760886"/>
                    <a:gd name="connsiteY4" fmla="*/ 281810 h 394533"/>
                    <a:gd name="connsiteX5" fmla="*/ 732705 w 760886"/>
                    <a:gd name="connsiteY5" fmla="*/ 338172 h 394533"/>
                    <a:gd name="connsiteX6" fmla="*/ 704524 w 760886"/>
                    <a:gd name="connsiteY6" fmla="*/ 366353 h 394533"/>
                    <a:gd name="connsiteX7" fmla="*/ 676343 w 760886"/>
                    <a:gd name="connsiteY7" fmla="*/ 338172 h 394533"/>
                    <a:gd name="connsiteX8" fmla="*/ 676343 w 760886"/>
                    <a:gd name="connsiteY8" fmla="*/ 295900 h 394533"/>
                    <a:gd name="connsiteX9" fmla="*/ 662253 w 760886"/>
                    <a:gd name="connsiteY9" fmla="*/ 281810 h 394533"/>
                    <a:gd name="connsiteX10" fmla="*/ 112724 w 760886"/>
                    <a:gd name="connsiteY10" fmla="*/ 281810 h 394533"/>
                    <a:gd name="connsiteX11" fmla="*/ 112724 w 760886"/>
                    <a:gd name="connsiteY11" fmla="*/ 0 h 394533"/>
                    <a:gd name="connsiteX12" fmla="*/ 84543 w 760886"/>
                    <a:gd name="connsiteY12" fmla="*/ 0 h 394533"/>
                    <a:gd name="connsiteX13" fmla="*/ 84543 w 760886"/>
                    <a:gd name="connsiteY13" fmla="*/ 281810 h 394533"/>
                    <a:gd name="connsiteX14" fmla="*/ 14090 w 760886"/>
                    <a:gd name="connsiteY14" fmla="*/ 281810 h 394533"/>
                    <a:gd name="connsiteX15" fmla="*/ 0 w 760886"/>
                    <a:gd name="connsiteY15" fmla="*/ 295900 h 394533"/>
                    <a:gd name="connsiteX16" fmla="*/ 0 w 760886"/>
                    <a:gd name="connsiteY16" fmla="*/ 338172 h 394533"/>
                    <a:gd name="connsiteX17" fmla="*/ 56362 w 760886"/>
                    <a:gd name="connsiteY17" fmla="*/ 394534 h 394533"/>
                    <a:gd name="connsiteX18" fmla="*/ 28181 w 760886"/>
                    <a:gd name="connsiteY18" fmla="*/ 309991 h 394533"/>
                    <a:gd name="connsiteX19" fmla="*/ 648162 w 760886"/>
                    <a:gd name="connsiteY19" fmla="*/ 309991 h 394533"/>
                    <a:gd name="connsiteX20" fmla="*/ 648162 w 760886"/>
                    <a:gd name="connsiteY20" fmla="*/ 338172 h 394533"/>
                    <a:gd name="connsiteX21" fmla="*/ 655733 w 760886"/>
                    <a:gd name="connsiteY21" fmla="*/ 366353 h 394533"/>
                    <a:gd name="connsiteX22" fmla="*/ 56362 w 760886"/>
                    <a:gd name="connsiteY22" fmla="*/ 366353 h 394533"/>
                    <a:gd name="connsiteX23" fmla="*/ 28181 w 760886"/>
                    <a:gd name="connsiteY23" fmla="*/ 338172 h 3945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760886" h="394533">
                      <a:moveTo>
                        <a:pt x="56362" y="394534"/>
                      </a:moveTo>
                      <a:lnTo>
                        <a:pt x="704524" y="394534"/>
                      </a:lnTo>
                      <a:cubicBezTo>
                        <a:pt x="735650" y="394534"/>
                        <a:pt x="760886" y="369298"/>
                        <a:pt x="760886" y="338172"/>
                      </a:cubicBezTo>
                      <a:lnTo>
                        <a:pt x="760886" y="281810"/>
                      </a:lnTo>
                      <a:lnTo>
                        <a:pt x="732705" y="281810"/>
                      </a:lnTo>
                      <a:lnTo>
                        <a:pt x="732705" y="338172"/>
                      </a:lnTo>
                      <a:cubicBezTo>
                        <a:pt x="732705" y="353738"/>
                        <a:pt x="720091" y="366353"/>
                        <a:pt x="704524" y="366353"/>
                      </a:cubicBezTo>
                      <a:cubicBezTo>
                        <a:pt x="688958" y="366353"/>
                        <a:pt x="676343" y="353738"/>
                        <a:pt x="676343" y="338172"/>
                      </a:cubicBezTo>
                      <a:lnTo>
                        <a:pt x="676343" y="295900"/>
                      </a:lnTo>
                      <a:cubicBezTo>
                        <a:pt x="676343" y="288115"/>
                        <a:pt x="670038" y="281810"/>
                        <a:pt x="662253" y="281810"/>
                      </a:cubicBezTo>
                      <a:lnTo>
                        <a:pt x="112724" y="281810"/>
                      </a:lnTo>
                      <a:lnTo>
                        <a:pt x="112724" y="0"/>
                      </a:lnTo>
                      <a:lnTo>
                        <a:pt x="84543" y="0"/>
                      </a:lnTo>
                      <a:lnTo>
                        <a:pt x="84543" y="281810"/>
                      </a:lnTo>
                      <a:lnTo>
                        <a:pt x="14090" y="281810"/>
                      </a:lnTo>
                      <a:cubicBezTo>
                        <a:pt x="6305" y="281810"/>
                        <a:pt x="0" y="288115"/>
                        <a:pt x="0" y="295900"/>
                      </a:cubicBezTo>
                      <a:lnTo>
                        <a:pt x="0" y="338172"/>
                      </a:lnTo>
                      <a:cubicBezTo>
                        <a:pt x="0" y="369298"/>
                        <a:pt x="25236" y="394534"/>
                        <a:pt x="56362" y="394534"/>
                      </a:cubicBezTo>
                      <a:close/>
                      <a:moveTo>
                        <a:pt x="28181" y="309991"/>
                      </a:moveTo>
                      <a:lnTo>
                        <a:pt x="648162" y="309991"/>
                      </a:lnTo>
                      <a:lnTo>
                        <a:pt x="648162" y="338172"/>
                      </a:lnTo>
                      <a:cubicBezTo>
                        <a:pt x="648155" y="348073"/>
                        <a:pt x="650755" y="357793"/>
                        <a:pt x="655733" y="366353"/>
                      </a:cubicBezTo>
                      <a:lnTo>
                        <a:pt x="56362" y="366353"/>
                      </a:lnTo>
                      <a:cubicBezTo>
                        <a:pt x="40795" y="366353"/>
                        <a:pt x="28181" y="353738"/>
                        <a:pt x="28181" y="338172"/>
                      </a:cubicBezTo>
                      <a:close/>
                    </a:path>
                  </a:pathLst>
                </a:custGeom>
                <a:grpFill/>
                <a:ln w="8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3" name="任意多边形: 形状 182">
                  <a:extLst>
                    <a:ext uri="{FF2B5EF4-FFF2-40B4-BE49-F238E27FC236}">
                      <a16:creationId xmlns="" xmlns:a16="http://schemas.microsoft.com/office/drawing/2014/main" id="{4862E4FC-3A3D-4206-9D9B-C07D06E7191C}"/>
                    </a:ext>
                  </a:extLst>
                </p:cNvPr>
                <p:cNvSpPr/>
                <p:nvPr/>
              </p:nvSpPr>
              <p:spPr>
                <a:xfrm>
                  <a:off x="10614601" y="4307321"/>
                  <a:ext cx="309990" cy="197266"/>
                </a:xfrm>
                <a:custGeom>
                  <a:avLst/>
                  <a:gdLst>
                    <a:gd name="connsiteX0" fmla="*/ 14090 w 309990"/>
                    <a:gd name="connsiteY0" fmla="*/ 197267 h 197266"/>
                    <a:gd name="connsiteX1" fmla="*/ 295900 w 309990"/>
                    <a:gd name="connsiteY1" fmla="*/ 197267 h 197266"/>
                    <a:gd name="connsiteX2" fmla="*/ 309991 w 309990"/>
                    <a:gd name="connsiteY2" fmla="*/ 183176 h 197266"/>
                    <a:gd name="connsiteX3" fmla="*/ 309991 w 309990"/>
                    <a:gd name="connsiteY3" fmla="*/ 14090 h 197266"/>
                    <a:gd name="connsiteX4" fmla="*/ 295900 w 309990"/>
                    <a:gd name="connsiteY4" fmla="*/ 0 h 197266"/>
                    <a:gd name="connsiteX5" fmla="*/ 14090 w 309990"/>
                    <a:gd name="connsiteY5" fmla="*/ 0 h 197266"/>
                    <a:gd name="connsiteX6" fmla="*/ 0 w 309990"/>
                    <a:gd name="connsiteY6" fmla="*/ 14090 h 197266"/>
                    <a:gd name="connsiteX7" fmla="*/ 0 w 309990"/>
                    <a:gd name="connsiteY7" fmla="*/ 183176 h 197266"/>
                    <a:gd name="connsiteX8" fmla="*/ 14090 w 309990"/>
                    <a:gd name="connsiteY8" fmla="*/ 197267 h 197266"/>
                    <a:gd name="connsiteX9" fmla="*/ 28181 w 309990"/>
                    <a:gd name="connsiteY9" fmla="*/ 28181 h 197266"/>
                    <a:gd name="connsiteX10" fmla="*/ 281810 w 309990"/>
                    <a:gd name="connsiteY10" fmla="*/ 28181 h 197266"/>
                    <a:gd name="connsiteX11" fmla="*/ 281810 w 309990"/>
                    <a:gd name="connsiteY11" fmla="*/ 169086 h 197266"/>
                    <a:gd name="connsiteX12" fmla="*/ 28181 w 309990"/>
                    <a:gd name="connsiteY12" fmla="*/ 169086 h 197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09990" h="197266">
                      <a:moveTo>
                        <a:pt x="14090" y="197267"/>
                      </a:moveTo>
                      <a:lnTo>
                        <a:pt x="295900" y="197267"/>
                      </a:lnTo>
                      <a:cubicBezTo>
                        <a:pt x="303685" y="197267"/>
                        <a:pt x="309991" y="190961"/>
                        <a:pt x="309991" y="183176"/>
                      </a:cubicBezTo>
                      <a:lnTo>
                        <a:pt x="309991" y="14090"/>
                      </a:lnTo>
                      <a:cubicBezTo>
                        <a:pt x="309991" y="6305"/>
                        <a:pt x="303685" y="0"/>
                        <a:pt x="295900" y="0"/>
                      </a:cubicBezTo>
                      <a:lnTo>
                        <a:pt x="14090" y="0"/>
                      </a:lnTo>
                      <a:cubicBezTo>
                        <a:pt x="6305" y="0"/>
                        <a:pt x="0" y="6305"/>
                        <a:pt x="0" y="14090"/>
                      </a:cubicBezTo>
                      <a:lnTo>
                        <a:pt x="0" y="183176"/>
                      </a:lnTo>
                      <a:cubicBezTo>
                        <a:pt x="0" y="190961"/>
                        <a:pt x="6305" y="197267"/>
                        <a:pt x="14090" y="197267"/>
                      </a:cubicBezTo>
                      <a:close/>
                      <a:moveTo>
                        <a:pt x="28181" y="28181"/>
                      </a:moveTo>
                      <a:lnTo>
                        <a:pt x="281810" y="28181"/>
                      </a:lnTo>
                      <a:lnTo>
                        <a:pt x="281810" y="169086"/>
                      </a:lnTo>
                      <a:lnTo>
                        <a:pt x="28181" y="169086"/>
                      </a:lnTo>
                      <a:close/>
                    </a:path>
                  </a:pathLst>
                </a:custGeom>
                <a:grpFill/>
                <a:ln w="8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4" name="任意多边形: 形状 183">
                  <a:extLst>
                    <a:ext uri="{FF2B5EF4-FFF2-40B4-BE49-F238E27FC236}">
                      <a16:creationId xmlns="" xmlns:a16="http://schemas.microsoft.com/office/drawing/2014/main" id="{2690A7E4-AB37-440B-A898-F6E499C965D8}"/>
                    </a:ext>
                  </a:extLst>
                </p:cNvPr>
                <p:cNvSpPr/>
                <p:nvPr/>
              </p:nvSpPr>
              <p:spPr>
                <a:xfrm>
                  <a:off x="10670967" y="4367812"/>
                  <a:ext cx="52229" cy="76286"/>
                </a:xfrm>
                <a:custGeom>
                  <a:avLst/>
                  <a:gdLst>
                    <a:gd name="connsiteX0" fmla="*/ 32305 w 52229"/>
                    <a:gd name="connsiteY0" fmla="*/ 0 h 76286"/>
                    <a:gd name="connsiteX1" fmla="*/ 4124 w 52229"/>
                    <a:gd name="connsiteY1" fmla="*/ 28181 h 76286"/>
                    <a:gd name="connsiteX2" fmla="*/ 4124 w 52229"/>
                    <a:gd name="connsiteY2" fmla="*/ 48105 h 76286"/>
                    <a:gd name="connsiteX3" fmla="*/ 32305 w 52229"/>
                    <a:gd name="connsiteY3" fmla="*/ 76286 h 76286"/>
                    <a:gd name="connsiteX4" fmla="*/ 52229 w 52229"/>
                    <a:gd name="connsiteY4" fmla="*/ 56362 h 76286"/>
                    <a:gd name="connsiteX5" fmla="*/ 34010 w 52229"/>
                    <a:gd name="connsiteY5" fmla="*/ 38143 h 76286"/>
                    <a:gd name="connsiteX6" fmla="*/ 52229 w 52229"/>
                    <a:gd name="connsiteY6" fmla="*/ 19924 h 76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2229" h="76286">
                      <a:moveTo>
                        <a:pt x="32305" y="0"/>
                      </a:moveTo>
                      <a:lnTo>
                        <a:pt x="4124" y="28181"/>
                      </a:lnTo>
                      <a:cubicBezTo>
                        <a:pt x="-1375" y="33687"/>
                        <a:pt x="-1375" y="42599"/>
                        <a:pt x="4124" y="48105"/>
                      </a:cubicBezTo>
                      <a:lnTo>
                        <a:pt x="32305" y="76286"/>
                      </a:lnTo>
                      <a:lnTo>
                        <a:pt x="52229" y="56362"/>
                      </a:lnTo>
                      <a:lnTo>
                        <a:pt x="34010" y="38143"/>
                      </a:lnTo>
                      <a:lnTo>
                        <a:pt x="52229" y="19924"/>
                      </a:lnTo>
                      <a:close/>
                    </a:path>
                  </a:pathLst>
                </a:custGeom>
                <a:grpFill/>
                <a:ln w="8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5" name="任意多边形: 形状 184">
                  <a:extLst>
                    <a:ext uri="{FF2B5EF4-FFF2-40B4-BE49-F238E27FC236}">
                      <a16:creationId xmlns="" xmlns:a16="http://schemas.microsoft.com/office/drawing/2014/main" id="{DE344389-BC0B-4E83-91B0-4C78CF643760}"/>
                    </a:ext>
                  </a:extLst>
                </p:cNvPr>
                <p:cNvSpPr/>
                <p:nvPr/>
              </p:nvSpPr>
              <p:spPr>
                <a:xfrm>
                  <a:off x="10815996" y="4367812"/>
                  <a:ext cx="52229" cy="76286"/>
                </a:xfrm>
                <a:custGeom>
                  <a:avLst/>
                  <a:gdLst>
                    <a:gd name="connsiteX0" fmla="*/ 19924 w 52229"/>
                    <a:gd name="connsiteY0" fmla="*/ 0 h 76286"/>
                    <a:gd name="connsiteX1" fmla="*/ 0 w 52229"/>
                    <a:gd name="connsiteY1" fmla="*/ 19924 h 76286"/>
                    <a:gd name="connsiteX2" fmla="*/ 18219 w 52229"/>
                    <a:gd name="connsiteY2" fmla="*/ 38143 h 76286"/>
                    <a:gd name="connsiteX3" fmla="*/ 0 w 52229"/>
                    <a:gd name="connsiteY3" fmla="*/ 56362 h 76286"/>
                    <a:gd name="connsiteX4" fmla="*/ 19924 w 52229"/>
                    <a:gd name="connsiteY4" fmla="*/ 76286 h 76286"/>
                    <a:gd name="connsiteX5" fmla="*/ 48105 w 52229"/>
                    <a:gd name="connsiteY5" fmla="*/ 48105 h 76286"/>
                    <a:gd name="connsiteX6" fmla="*/ 48105 w 52229"/>
                    <a:gd name="connsiteY6" fmla="*/ 28181 h 762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2229" h="76286">
                      <a:moveTo>
                        <a:pt x="19924" y="0"/>
                      </a:moveTo>
                      <a:lnTo>
                        <a:pt x="0" y="19924"/>
                      </a:lnTo>
                      <a:lnTo>
                        <a:pt x="18219" y="38143"/>
                      </a:lnTo>
                      <a:lnTo>
                        <a:pt x="0" y="56362"/>
                      </a:lnTo>
                      <a:lnTo>
                        <a:pt x="19924" y="76286"/>
                      </a:lnTo>
                      <a:lnTo>
                        <a:pt x="48105" y="48105"/>
                      </a:lnTo>
                      <a:cubicBezTo>
                        <a:pt x="53604" y="42599"/>
                        <a:pt x="53604" y="33687"/>
                        <a:pt x="48105" y="28181"/>
                      </a:cubicBezTo>
                      <a:close/>
                    </a:path>
                  </a:pathLst>
                </a:custGeom>
                <a:grpFill/>
                <a:ln w="8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6" name="任意多边形: 形状 185">
                  <a:extLst>
                    <a:ext uri="{FF2B5EF4-FFF2-40B4-BE49-F238E27FC236}">
                      <a16:creationId xmlns="" xmlns:a16="http://schemas.microsoft.com/office/drawing/2014/main" id="{E271BF4C-5975-4AF2-9010-34C9A56A31FE}"/>
                    </a:ext>
                  </a:extLst>
                </p:cNvPr>
                <p:cNvSpPr/>
                <p:nvPr/>
              </p:nvSpPr>
              <p:spPr>
                <a:xfrm>
                  <a:off x="10742126" y="4359217"/>
                  <a:ext cx="54938" cy="93465"/>
                </a:xfrm>
                <a:custGeom>
                  <a:avLst/>
                  <a:gdLst>
                    <a:gd name="connsiteX0" fmla="*/ 0 w 54938"/>
                    <a:gd name="connsiteY0" fmla="*/ 84554 h 93465"/>
                    <a:gd name="connsiteX1" fmla="*/ 28195 w 54938"/>
                    <a:gd name="connsiteY1" fmla="*/ 0 h 93465"/>
                    <a:gd name="connsiteX2" fmla="*/ 54939 w 54938"/>
                    <a:gd name="connsiteY2" fmla="*/ 8920 h 93465"/>
                    <a:gd name="connsiteX3" fmla="*/ 26730 w 54938"/>
                    <a:gd name="connsiteY3" fmla="*/ 93465 h 934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4938" h="93465">
                      <a:moveTo>
                        <a:pt x="0" y="84554"/>
                      </a:moveTo>
                      <a:lnTo>
                        <a:pt x="28195" y="0"/>
                      </a:lnTo>
                      <a:lnTo>
                        <a:pt x="54939" y="8920"/>
                      </a:lnTo>
                      <a:lnTo>
                        <a:pt x="26730" y="93465"/>
                      </a:lnTo>
                      <a:close/>
                    </a:path>
                  </a:pathLst>
                </a:custGeom>
                <a:grpFill/>
                <a:ln w="8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7" name="任意多边形: 形状 186">
                  <a:extLst>
                    <a:ext uri="{FF2B5EF4-FFF2-40B4-BE49-F238E27FC236}">
                      <a16:creationId xmlns="" xmlns:a16="http://schemas.microsoft.com/office/drawing/2014/main" id="{38729B47-8F1C-4591-BD9A-F68E91E5E369}"/>
                    </a:ext>
                  </a:extLst>
                </p:cNvPr>
                <p:cNvSpPr/>
                <p:nvPr/>
              </p:nvSpPr>
              <p:spPr>
                <a:xfrm>
                  <a:off x="10952772" y="4166416"/>
                  <a:ext cx="507257" cy="309990"/>
                </a:xfrm>
                <a:custGeom>
                  <a:avLst/>
                  <a:gdLst>
                    <a:gd name="connsiteX0" fmla="*/ 493167 w 507257"/>
                    <a:gd name="connsiteY0" fmla="*/ 0 h 309990"/>
                    <a:gd name="connsiteX1" fmla="*/ 14090 w 507257"/>
                    <a:gd name="connsiteY1" fmla="*/ 0 h 309990"/>
                    <a:gd name="connsiteX2" fmla="*/ 0 w 507257"/>
                    <a:gd name="connsiteY2" fmla="*/ 14090 h 309990"/>
                    <a:gd name="connsiteX3" fmla="*/ 0 w 507257"/>
                    <a:gd name="connsiteY3" fmla="*/ 295900 h 309990"/>
                    <a:gd name="connsiteX4" fmla="*/ 14090 w 507257"/>
                    <a:gd name="connsiteY4" fmla="*/ 309991 h 309990"/>
                    <a:gd name="connsiteX5" fmla="*/ 493167 w 507257"/>
                    <a:gd name="connsiteY5" fmla="*/ 309991 h 309990"/>
                    <a:gd name="connsiteX6" fmla="*/ 507257 w 507257"/>
                    <a:gd name="connsiteY6" fmla="*/ 295900 h 309990"/>
                    <a:gd name="connsiteX7" fmla="*/ 507257 w 507257"/>
                    <a:gd name="connsiteY7" fmla="*/ 14090 h 309990"/>
                    <a:gd name="connsiteX8" fmla="*/ 493167 w 507257"/>
                    <a:gd name="connsiteY8" fmla="*/ 0 h 309990"/>
                    <a:gd name="connsiteX9" fmla="*/ 479077 w 507257"/>
                    <a:gd name="connsiteY9" fmla="*/ 281810 h 309990"/>
                    <a:gd name="connsiteX10" fmla="*/ 28181 w 507257"/>
                    <a:gd name="connsiteY10" fmla="*/ 281810 h 309990"/>
                    <a:gd name="connsiteX11" fmla="*/ 28181 w 507257"/>
                    <a:gd name="connsiteY11" fmla="*/ 247514 h 309990"/>
                    <a:gd name="connsiteX12" fmla="*/ 154714 w 507257"/>
                    <a:gd name="connsiteY12" fmla="*/ 171594 h 309990"/>
                    <a:gd name="connsiteX13" fmla="*/ 278072 w 507257"/>
                    <a:gd name="connsiteY13" fmla="*/ 251374 h 309990"/>
                    <a:gd name="connsiteX14" fmla="*/ 292162 w 507257"/>
                    <a:gd name="connsiteY14" fmla="*/ 252051 h 309990"/>
                    <a:gd name="connsiteX15" fmla="*/ 394175 w 507257"/>
                    <a:gd name="connsiteY15" fmla="*/ 199211 h 309990"/>
                    <a:gd name="connsiteX16" fmla="*/ 479077 w 507257"/>
                    <a:gd name="connsiteY16" fmla="*/ 247711 h 309990"/>
                    <a:gd name="connsiteX17" fmla="*/ 479077 w 507257"/>
                    <a:gd name="connsiteY17" fmla="*/ 215260 h 309990"/>
                    <a:gd name="connsiteX18" fmla="*/ 401579 w 507257"/>
                    <a:gd name="connsiteY18" fmla="*/ 170946 h 309990"/>
                    <a:gd name="connsiteX19" fmla="*/ 388105 w 507257"/>
                    <a:gd name="connsiteY19" fmla="*/ 170664 h 309990"/>
                    <a:gd name="connsiteX20" fmla="*/ 286559 w 507257"/>
                    <a:gd name="connsiteY20" fmla="*/ 223267 h 309990"/>
                    <a:gd name="connsiteX21" fmla="*/ 162703 w 507257"/>
                    <a:gd name="connsiteY21" fmla="*/ 143159 h 309990"/>
                    <a:gd name="connsiteX22" fmla="*/ 147792 w 507257"/>
                    <a:gd name="connsiteY22" fmla="*/ 142919 h 309990"/>
                    <a:gd name="connsiteX23" fmla="*/ 28181 w 507257"/>
                    <a:gd name="connsiteY23" fmla="*/ 214654 h 309990"/>
                    <a:gd name="connsiteX24" fmla="*/ 28181 w 507257"/>
                    <a:gd name="connsiteY24" fmla="*/ 28181 h 309990"/>
                    <a:gd name="connsiteX25" fmla="*/ 479077 w 507257"/>
                    <a:gd name="connsiteY25" fmla="*/ 28181 h 3099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507257" h="309990">
                      <a:moveTo>
                        <a:pt x="493167" y="0"/>
                      </a:moveTo>
                      <a:lnTo>
                        <a:pt x="14090" y="0"/>
                      </a:lnTo>
                      <a:cubicBezTo>
                        <a:pt x="6305" y="0"/>
                        <a:pt x="0" y="6305"/>
                        <a:pt x="0" y="14090"/>
                      </a:cubicBezTo>
                      <a:lnTo>
                        <a:pt x="0" y="295900"/>
                      </a:lnTo>
                      <a:cubicBezTo>
                        <a:pt x="0" y="303685"/>
                        <a:pt x="6305" y="309991"/>
                        <a:pt x="14090" y="309991"/>
                      </a:cubicBezTo>
                      <a:lnTo>
                        <a:pt x="493167" y="309991"/>
                      </a:lnTo>
                      <a:cubicBezTo>
                        <a:pt x="500952" y="309991"/>
                        <a:pt x="507257" y="303685"/>
                        <a:pt x="507257" y="295900"/>
                      </a:cubicBezTo>
                      <a:lnTo>
                        <a:pt x="507257" y="14090"/>
                      </a:lnTo>
                      <a:cubicBezTo>
                        <a:pt x="507257" y="6305"/>
                        <a:pt x="500952" y="0"/>
                        <a:pt x="493167" y="0"/>
                      </a:cubicBezTo>
                      <a:close/>
                      <a:moveTo>
                        <a:pt x="479077" y="281810"/>
                      </a:moveTo>
                      <a:lnTo>
                        <a:pt x="28181" y="281810"/>
                      </a:lnTo>
                      <a:lnTo>
                        <a:pt x="28181" y="247514"/>
                      </a:lnTo>
                      <a:lnTo>
                        <a:pt x="154714" y="171594"/>
                      </a:lnTo>
                      <a:lnTo>
                        <a:pt x="278072" y="251374"/>
                      </a:lnTo>
                      <a:cubicBezTo>
                        <a:pt x="282310" y="254104"/>
                        <a:pt x="287689" y="254368"/>
                        <a:pt x="292162" y="252051"/>
                      </a:cubicBezTo>
                      <a:lnTo>
                        <a:pt x="394175" y="199211"/>
                      </a:lnTo>
                      <a:lnTo>
                        <a:pt x="479077" y="247711"/>
                      </a:lnTo>
                      <a:close/>
                      <a:moveTo>
                        <a:pt x="479077" y="215260"/>
                      </a:moveTo>
                      <a:lnTo>
                        <a:pt x="401579" y="170946"/>
                      </a:lnTo>
                      <a:cubicBezTo>
                        <a:pt x="397429" y="168565"/>
                        <a:pt x="392353" y="168469"/>
                        <a:pt x="388105" y="170664"/>
                      </a:cubicBezTo>
                      <a:lnTo>
                        <a:pt x="286559" y="223267"/>
                      </a:lnTo>
                      <a:lnTo>
                        <a:pt x="162703" y="143159"/>
                      </a:lnTo>
                      <a:cubicBezTo>
                        <a:pt x="158187" y="140243"/>
                        <a:pt x="152403" y="140147"/>
                        <a:pt x="147792" y="142919"/>
                      </a:cubicBezTo>
                      <a:lnTo>
                        <a:pt x="28181" y="214654"/>
                      </a:lnTo>
                      <a:lnTo>
                        <a:pt x="28181" y="28181"/>
                      </a:lnTo>
                      <a:lnTo>
                        <a:pt x="479077" y="28181"/>
                      </a:lnTo>
                      <a:close/>
                    </a:path>
                  </a:pathLst>
                </a:custGeom>
                <a:grpFill/>
                <a:ln w="8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8" name="任意多边形: 形状 187">
                  <a:extLst>
                    <a:ext uri="{FF2B5EF4-FFF2-40B4-BE49-F238E27FC236}">
                      <a16:creationId xmlns="" xmlns:a16="http://schemas.microsoft.com/office/drawing/2014/main" id="{EF8BDF73-00EC-4146-90D8-293E79E1853B}"/>
                    </a:ext>
                  </a:extLst>
                </p:cNvPr>
                <p:cNvSpPr/>
                <p:nvPr/>
              </p:nvSpPr>
              <p:spPr>
                <a:xfrm>
                  <a:off x="11234582" y="4222778"/>
                  <a:ext cx="98633" cy="98633"/>
                </a:xfrm>
                <a:custGeom>
                  <a:avLst/>
                  <a:gdLst>
                    <a:gd name="connsiteX0" fmla="*/ 49317 w 98633"/>
                    <a:gd name="connsiteY0" fmla="*/ 98633 h 98633"/>
                    <a:gd name="connsiteX1" fmla="*/ 98633 w 98633"/>
                    <a:gd name="connsiteY1" fmla="*/ 49317 h 98633"/>
                    <a:gd name="connsiteX2" fmla="*/ 49317 w 98633"/>
                    <a:gd name="connsiteY2" fmla="*/ 0 h 98633"/>
                    <a:gd name="connsiteX3" fmla="*/ 0 w 98633"/>
                    <a:gd name="connsiteY3" fmla="*/ 49317 h 98633"/>
                    <a:gd name="connsiteX4" fmla="*/ 49317 w 98633"/>
                    <a:gd name="connsiteY4" fmla="*/ 98633 h 98633"/>
                    <a:gd name="connsiteX5" fmla="*/ 49317 w 98633"/>
                    <a:gd name="connsiteY5" fmla="*/ 28181 h 98633"/>
                    <a:gd name="connsiteX6" fmla="*/ 70452 w 98633"/>
                    <a:gd name="connsiteY6" fmla="*/ 49317 h 98633"/>
                    <a:gd name="connsiteX7" fmla="*/ 49317 w 98633"/>
                    <a:gd name="connsiteY7" fmla="*/ 70452 h 98633"/>
                    <a:gd name="connsiteX8" fmla="*/ 28181 w 98633"/>
                    <a:gd name="connsiteY8" fmla="*/ 49317 h 98633"/>
                    <a:gd name="connsiteX9" fmla="*/ 49317 w 98633"/>
                    <a:gd name="connsiteY9" fmla="*/ 28181 h 986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8633" h="98633">
                      <a:moveTo>
                        <a:pt x="49317" y="98633"/>
                      </a:moveTo>
                      <a:cubicBezTo>
                        <a:pt x="76554" y="98633"/>
                        <a:pt x="98633" y="76554"/>
                        <a:pt x="98633" y="49317"/>
                      </a:cubicBezTo>
                      <a:cubicBezTo>
                        <a:pt x="98633" y="22079"/>
                        <a:pt x="76554" y="0"/>
                        <a:pt x="49317" y="0"/>
                      </a:cubicBezTo>
                      <a:cubicBezTo>
                        <a:pt x="22079" y="0"/>
                        <a:pt x="0" y="22079"/>
                        <a:pt x="0" y="49317"/>
                      </a:cubicBezTo>
                      <a:cubicBezTo>
                        <a:pt x="0" y="76554"/>
                        <a:pt x="22079" y="98633"/>
                        <a:pt x="49317" y="98633"/>
                      </a:cubicBezTo>
                      <a:close/>
                      <a:moveTo>
                        <a:pt x="49317" y="28181"/>
                      </a:moveTo>
                      <a:cubicBezTo>
                        <a:pt x="60991" y="28181"/>
                        <a:pt x="70452" y="37643"/>
                        <a:pt x="70452" y="49317"/>
                      </a:cubicBezTo>
                      <a:cubicBezTo>
                        <a:pt x="70452" y="60991"/>
                        <a:pt x="60991" y="70452"/>
                        <a:pt x="49317" y="70452"/>
                      </a:cubicBezTo>
                      <a:cubicBezTo>
                        <a:pt x="37643" y="70452"/>
                        <a:pt x="28181" y="60991"/>
                        <a:pt x="28181" y="49317"/>
                      </a:cubicBezTo>
                      <a:cubicBezTo>
                        <a:pt x="28181" y="37643"/>
                        <a:pt x="37643" y="28181"/>
                        <a:pt x="49317" y="28181"/>
                      </a:cubicBezTo>
                      <a:close/>
                    </a:path>
                  </a:pathLst>
                </a:custGeom>
                <a:grpFill/>
                <a:ln w="8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9" name="任意多边形: 形状 188">
                  <a:extLst>
                    <a:ext uri="{FF2B5EF4-FFF2-40B4-BE49-F238E27FC236}">
                      <a16:creationId xmlns="" xmlns:a16="http://schemas.microsoft.com/office/drawing/2014/main" id="{465DF45E-A04C-4C59-9875-5D1440F109F3}"/>
                    </a:ext>
                  </a:extLst>
                </p:cNvPr>
                <p:cNvSpPr/>
                <p:nvPr/>
              </p:nvSpPr>
              <p:spPr>
                <a:xfrm>
                  <a:off x="10755505" y="4532769"/>
                  <a:ext cx="380443" cy="197266"/>
                </a:xfrm>
                <a:custGeom>
                  <a:avLst/>
                  <a:gdLst>
                    <a:gd name="connsiteX0" fmla="*/ 0 w 380443"/>
                    <a:gd name="connsiteY0" fmla="*/ 14090 h 197266"/>
                    <a:gd name="connsiteX1" fmla="*/ 0 w 380443"/>
                    <a:gd name="connsiteY1" fmla="*/ 183176 h 197266"/>
                    <a:gd name="connsiteX2" fmla="*/ 14090 w 380443"/>
                    <a:gd name="connsiteY2" fmla="*/ 197267 h 197266"/>
                    <a:gd name="connsiteX3" fmla="*/ 366353 w 380443"/>
                    <a:gd name="connsiteY3" fmla="*/ 197267 h 197266"/>
                    <a:gd name="connsiteX4" fmla="*/ 380443 w 380443"/>
                    <a:gd name="connsiteY4" fmla="*/ 183176 h 197266"/>
                    <a:gd name="connsiteX5" fmla="*/ 380443 w 380443"/>
                    <a:gd name="connsiteY5" fmla="*/ 14090 h 197266"/>
                    <a:gd name="connsiteX6" fmla="*/ 366353 w 380443"/>
                    <a:gd name="connsiteY6" fmla="*/ 0 h 197266"/>
                    <a:gd name="connsiteX7" fmla="*/ 14090 w 380443"/>
                    <a:gd name="connsiteY7" fmla="*/ 0 h 197266"/>
                    <a:gd name="connsiteX8" fmla="*/ 0 w 380443"/>
                    <a:gd name="connsiteY8" fmla="*/ 14090 h 197266"/>
                    <a:gd name="connsiteX9" fmla="*/ 28181 w 380443"/>
                    <a:gd name="connsiteY9" fmla="*/ 28181 h 197266"/>
                    <a:gd name="connsiteX10" fmla="*/ 352262 w 380443"/>
                    <a:gd name="connsiteY10" fmla="*/ 28181 h 197266"/>
                    <a:gd name="connsiteX11" fmla="*/ 352262 w 380443"/>
                    <a:gd name="connsiteY11" fmla="*/ 169086 h 197266"/>
                    <a:gd name="connsiteX12" fmla="*/ 28181 w 380443"/>
                    <a:gd name="connsiteY12" fmla="*/ 169086 h 197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80443" h="197266">
                      <a:moveTo>
                        <a:pt x="0" y="14090"/>
                      </a:moveTo>
                      <a:lnTo>
                        <a:pt x="0" y="183176"/>
                      </a:lnTo>
                      <a:cubicBezTo>
                        <a:pt x="0" y="190961"/>
                        <a:pt x="6305" y="197267"/>
                        <a:pt x="14090" y="197267"/>
                      </a:cubicBezTo>
                      <a:lnTo>
                        <a:pt x="366353" y="197267"/>
                      </a:lnTo>
                      <a:cubicBezTo>
                        <a:pt x="374138" y="197267"/>
                        <a:pt x="380443" y="190961"/>
                        <a:pt x="380443" y="183176"/>
                      </a:cubicBezTo>
                      <a:lnTo>
                        <a:pt x="380443" y="14090"/>
                      </a:lnTo>
                      <a:cubicBezTo>
                        <a:pt x="380443" y="6305"/>
                        <a:pt x="374138" y="0"/>
                        <a:pt x="366353" y="0"/>
                      </a:cubicBezTo>
                      <a:lnTo>
                        <a:pt x="14090" y="0"/>
                      </a:lnTo>
                      <a:cubicBezTo>
                        <a:pt x="6305" y="0"/>
                        <a:pt x="0" y="6305"/>
                        <a:pt x="0" y="14090"/>
                      </a:cubicBezTo>
                      <a:close/>
                      <a:moveTo>
                        <a:pt x="28181" y="28181"/>
                      </a:moveTo>
                      <a:lnTo>
                        <a:pt x="352262" y="28181"/>
                      </a:lnTo>
                      <a:lnTo>
                        <a:pt x="352262" y="169086"/>
                      </a:lnTo>
                      <a:lnTo>
                        <a:pt x="28181" y="169086"/>
                      </a:lnTo>
                      <a:close/>
                    </a:path>
                  </a:pathLst>
                </a:custGeom>
                <a:grpFill/>
                <a:ln w="8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0" name="任意多边形: 形状 189">
                  <a:extLst>
                    <a:ext uri="{FF2B5EF4-FFF2-40B4-BE49-F238E27FC236}">
                      <a16:creationId xmlns="" xmlns:a16="http://schemas.microsoft.com/office/drawing/2014/main" id="{3DAE9BA2-3B39-4E42-9D05-8C9EF61EB322}"/>
                    </a:ext>
                  </a:extLst>
                </p:cNvPr>
                <p:cNvSpPr/>
                <p:nvPr/>
              </p:nvSpPr>
              <p:spPr>
                <a:xfrm>
                  <a:off x="10811867" y="4589131"/>
                  <a:ext cx="56361" cy="28180"/>
                </a:xfrm>
                <a:custGeom>
                  <a:avLst/>
                  <a:gdLst>
                    <a:gd name="connsiteX0" fmla="*/ 0 w 56361"/>
                    <a:gd name="connsiteY0" fmla="*/ 0 h 28180"/>
                    <a:gd name="connsiteX1" fmla="*/ 56362 w 56361"/>
                    <a:gd name="connsiteY1" fmla="*/ 0 h 28180"/>
                    <a:gd name="connsiteX2" fmla="*/ 56362 w 56361"/>
                    <a:gd name="connsiteY2" fmla="*/ 28181 h 28180"/>
                    <a:gd name="connsiteX3" fmla="*/ 0 w 56361"/>
                    <a:gd name="connsiteY3" fmla="*/ 28181 h 28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56361" h="28180">
                      <a:moveTo>
                        <a:pt x="0" y="0"/>
                      </a:moveTo>
                      <a:lnTo>
                        <a:pt x="56362" y="0"/>
                      </a:lnTo>
                      <a:lnTo>
                        <a:pt x="56362" y="28181"/>
                      </a:lnTo>
                      <a:lnTo>
                        <a:pt x="0" y="28181"/>
                      </a:lnTo>
                      <a:close/>
                    </a:path>
                  </a:pathLst>
                </a:custGeom>
                <a:grpFill/>
                <a:ln w="8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1" name="任意多边形: 形状 190">
                  <a:extLst>
                    <a:ext uri="{FF2B5EF4-FFF2-40B4-BE49-F238E27FC236}">
                      <a16:creationId xmlns="" xmlns:a16="http://schemas.microsoft.com/office/drawing/2014/main" id="{A3CC7906-6F5D-46B1-802D-FD207B95E8EE}"/>
                    </a:ext>
                  </a:extLst>
                </p:cNvPr>
                <p:cNvSpPr/>
                <p:nvPr/>
              </p:nvSpPr>
              <p:spPr>
                <a:xfrm>
                  <a:off x="10896410" y="4589131"/>
                  <a:ext cx="126814" cy="28180"/>
                </a:xfrm>
                <a:custGeom>
                  <a:avLst/>
                  <a:gdLst>
                    <a:gd name="connsiteX0" fmla="*/ 0 w 126814"/>
                    <a:gd name="connsiteY0" fmla="*/ 0 h 28180"/>
                    <a:gd name="connsiteX1" fmla="*/ 126814 w 126814"/>
                    <a:gd name="connsiteY1" fmla="*/ 0 h 28180"/>
                    <a:gd name="connsiteX2" fmla="*/ 126814 w 126814"/>
                    <a:gd name="connsiteY2" fmla="*/ 28181 h 28180"/>
                    <a:gd name="connsiteX3" fmla="*/ 0 w 126814"/>
                    <a:gd name="connsiteY3" fmla="*/ 28181 h 28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6814" h="28180">
                      <a:moveTo>
                        <a:pt x="0" y="0"/>
                      </a:moveTo>
                      <a:lnTo>
                        <a:pt x="126814" y="0"/>
                      </a:lnTo>
                      <a:lnTo>
                        <a:pt x="126814" y="28181"/>
                      </a:lnTo>
                      <a:lnTo>
                        <a:pt x="0" y="28181"/>
                      </a:lnTo>
                      <a:close/>
                    </a:path>
                  </a:pathLst>
                </a:custGeom>
                <a:grpFill/>
                <a:ln w="8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2" name="任意多边形: 形状 191">
                  <a:extLst>
                    <a:ext uri="{FF2B5EF4-FFF2-40B4-BE49-F238E27FC236}">
                      <a16:creationId xmlns="" xmlns:a16="http://schemas.microsoft.com/office/drawing/2014/main" id="{48E37695-346E-438E-9178-32C5B2288309}"/>
                    </a:ext>
                  </a:extLst>
                </p:cNvPr>
                <p:cNvSpPr/>
                <p:nvPr/>
              </p:nvSpPr>
              <p:spPr>
                <a:xfrm>
                  <a:off x="11051406" y="4589131"/>
                  <a:ext cx="28180" cy="28180"/>
                </a:xfrm>
                <a:custGeom>
                  <a:avLst/>
                  <a:gdLst>
                    <a:gd name="connsiteX0" fmla="*/ 0 w 28180"/>
                    <a:gd name="connsiteY0" fmla="*/ 0 h 28180"/>
                    <a:gd name="connsiteX1" fmla="*/ 28181 w 28180"/>
                    <a:gd name="connsiteY1" fmla="*/ 0 h 28180"/>
                    <a:gd name="connsiteX2" fmla="*/ 28181 w 28180"/>
                    <a:gd name="connsiteY2" fmla="*/ 28181 h 28180"/>
                    <a:gd name="connsiteX3" fmla="*/ 0 w 28180"/>
                    <a:gd name="connsiteY3" fmla="*/ 28181 h 28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180" h="28180">
                      <a:moveTo>
                        <a:pt x="0" y="0"/>
                      </a:moveTo>
                      <a:lnTo>
                        <a:pt x="28181" y="0"/>
                      </a:lnTo>
                      <a:lnTo>
                        <a:pt x="28181" y="28181"/>
                      </a:lnTo>
                      <a:lnTo>
                        <a:pt x="0" y="28181"/>
                      </a:lnTo>
                      <a:close/>
                    </a:path>
                  </a:pathLst>
                </a:custGeom>
                <a:grpFill/>
                <a:ln w="8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" name="任意多边形: 形状 192">
                  <a:extLst>
                    <a:ext uri="{FF2B5EF4-FFF2-40B4-BE49-F238E27FC236}">
                      <a16:creationId xmlns="" xmlns:a16="http://schemas.microsoft.com/office/drawing/2014/main" id="{34D9B42B-4F89-45AE-9512-BAB7ED6D6F7A}"/>
                    </a:ext>
                  </a:extLst>
                </p:cNvPr>
                <p:cNvSpPr/>
                <p:nvPr/>
              </p:nvSpPr>
              <p:spPr>
                <a:xfrm>
                  <a:off x="10811867" y="4645493"/>
                  <a:ext cx="169085" cy="28180"/>
                </a:xfrm>
                <a:custGeom>
                  <a:avLst/>
                  <a:gdLst>
                    <a:gd name="connsiteX0" fmla="*/ 0 w 169085"/>
                    <a:gd name="connsiteY0" fmla="*/ 0 h 28180"/>
                    <a:gd name="connsiteX1" fmla="*/ 169086 w 169085"/>
                    <a:gd name="connsiteY1" fmla="*/ 0 h 28180"/>
                    <a:gd name="connsiteX2" fmla="*/ 169086 w 169085"/>
                    <a:gd name="connsiteY2" fmla="*/ 28181 h 28180"/>
                    <a:gd name="connsiteX3" fmla="*/ 0 w 169085"/>
                    <a:gd name="connsiteY3" fmla="*/ 28181 h 28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9085" h="28180">
                      <a:moveTo>
                        <a:pt x="0" y="0"/>
                      </a:moveTo>
                      <a:lnTo>
                        <a:pt x="169086" y="0"/>
                      </a:lnTo>
                      <a:lnTo>
                        <a:pt x="169086" y="28181"/>
                      </a:lnTo>
                      <a:lnTo>
                        <a:pt x="0" y="28181"/>
                      </a:lnTo>
                      <a:close/>
                    </a:path>
                  </a:pathLst>
                </a:custGeom>
                <a:grpFill/>
                <a:ln w="8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4" name="任意多边形: 形状 193">
                  <a:extLst>
                    <a:ext uri="{FF2B5EF4-FFF2-40B4-BE49-F238E27FC236}">
                      <a16:creationId xmlns="" xmlns:a16="http://schemas.microsoft.com/office/drawing/2014/main" id="{B840DAA3-3F5C-475B-9F87-598E7C032EC8}"/>
                    </a:ext>
                  </a:extLst>
                </p:cNvPr>
                <p:cNvSpPr/>
                <p:nvPr/>
              </p:nvSpPr>
              <p:spPr>
                <a:xfrm>
                  <a:off x="11009134" y="4645493"/>
                  <a:ext cx="70452" cy="28180"/>
                </a:xfrm>
                <a:custGeom>
                  <a:avLst/>
                  <a:gdLst>
                    <a:gd name="connsiteX0" fmla="*/ 0 w 70452"/>
                    <a:gd name="connsiteY0" fmla="*/ 0 h 28180"/>
                    <a:gd name="connsiteX1" fmla="*/ 70452 w 70452"/>
                    <a:gd name="connsiteY1" fmla="*/ 0 h 28180"/>
                    <a:gd name="connsiteX2" fmla="*/ 70452 w 70452"/>
                    <a:gd name="connsiteY2" fmla="*/ 28181 h 28180"/>
                    <a:gd name="connsiteX3" fmla="*/ 0 w 70452"/>
                    <a:gd name="connsiteY3" fmla="*/ 28181 h 28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0452" h="28180">
                      <a:moveTo>
                        <a:pt x="0" y="0"/>
                      </a:moveTo>
                      <a:lnTo>
                        <a:pt x="70452" y="0"/>
                      </a:lnTo>
                      <a:lnTo>
                        <a:pt x="70452" y="28181"/>
                      </a:lnTo>
                      <a:lnTo>
                        <a:pt x="0" y="28181"/>
                      </a:lnTo>
                      <a:close/>
                    </a:path>
                  </a:pathLst>
                </a:custGeom>
                <a:grpFill/>
                <a:ln w="8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5" name="任意多边形: 形状 194">
                  <a:extLst>
                    <a:ext uri="{FF2B5EF4-FFF2-40B4-BE49-F238E27FC236}">
                      <a16:creationId xmlns="" xmlns:a16="http://schemas.microsoft.com/office/drawing/2014/main" id="{6B2A68E4-574B-49A8-8E14-33FB552F7A23}"/>
                    </a:ext>
                  </a:extLst>
                </p:cNvPr>
                <p:cNvSpPr/>
                <p:nvPr/>
              </p:nvSpPr>
              <p:spPr>
                <a:xfrm>
                  <a:off x="10755505" y="4138235"/>
                  <a:ext cx="28180" cy="28180"/>
                </a:xfrm>
                <a:custGeom>
                  <a:avLst/>
                  <a:gdLst>
                    <a:gd name="connsiteX0" fmla="*/ 0 w 28180"/>
                    <a:gd name="connsiteY0" fmla="*/ 0 h 28180"/>
                    <a:gd name="connsiteX1" fmla="*/ 28181 w 28180"/>
                    <a:gd name="connsiteY1" fmla="*/ 0 h 28180"/>
                    <a:gd name="connsiteX2" fmla="*/ 28181 w 28180"/>
                    <a:gd name="connsiteY2" fmla="*/ 28181 h 28180"/>
                    <a:gd name="connsiteX3" fmla="*/ 0 w 28180"/>
                    <a:gd name="connsiteY3" fmla="*/ 28181 h 28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180" h="28180">
                      <a:moveTo>
                        <a:pt x="0" y="0"/>
                      </a:moveTo>
                      <a:lnTo>
                        <a:pt x="28181" y="0"/>
                      </a:lnTo>
                      <a:lnTo>
                        <a:pt x="28181" y="28181"/>
                      </a:lnTo>
                      <a:lnTo>
                        <a:pt x="0" y="28181"/>
                      </a:lnTo>
                      <a:close/>
                    </a:path>
                  </a:pathLst>
                </a:custGeom>
                <a:grpFill/>
                <a:ln w="8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6" name="任意多边形: 形状 195">
                  <a:extLst>
                    <a:ext uri="{FF2B5EF4-FFF2-40B4-BE49-F238E27FC236}">
                      <a16:creationId xmlns="" xmlns:a16="http://schemas.microsoft.com/office/drawing/2014/main" id="{42CDA678-CAF0-4AA3-BA38-0AA6A86E176E}"/>
                    </a:ext>
                  </a:extLst>
                </p:cNvPr>
                <p:cNvSpPr/>
                <p:nvPr/>
              </p:nvSpPr>
              <p:spPr>
                <a:xfrm>
                  <a:off x="10811867" y="4138235"/>
                  <a:ext cx="28180" cy="28180"/>
                </a:xfrm>
                <a:custGeom>
                  <a:avLst/>
                  <a:gdLst>
                    <a:gd name="connsiteX0" fmla="*/ 0 w 28180"/>
                    <a:gd name="connsiteY0" fmla="*/ 0 h 28180"/>
                    <a:gd name="connsiteX1" fmla="*/ 28181 w 28180"/>
                    <a:gd name="connsiteY1" fmla="*/ 0 h 28180"/>
                    <a:gd name="connsiteX2" fmla="*/ 28181 w 28180"/>
                    <a:gd name="connsiteY2" fmla="*/ 28181 h 28180"/>
                    <a:gd name="connsiteX3" fmla="*/ 0 w 28180"/>
                    <a:gd name="connsiteY3" fmla="*/ 28181 h 28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180" h="28180">
                      <a:moveTo>
                        <a:pt x="0" y="0"/>
                      </a:moveTo>
                      <a:lnTo>
                        <a:pt x="28181" y="0"/>
                      </a:lnTo>
                      <a:lnTo>
                        <a:pt x="28181" y="28181"/>
                      </a:lnTo>
                      <a:lnTo>
                        <a:pt x="0" y="28181"/>
                      </a:lnTo>
                      <a:close/>
                    </a:path>
                  </a:pathLst>
                </a:custGeom>
                <a:grpFill/>
                <a:ln w="8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7" name="任意多边形: 形状 196">
                  <a:extLst>
                    <a:ext uri="{FF2B5EF4-FFF2-40B4-BE49-F238E27FC236}">
                      <a16:creationId xmlns="" xmlns:a16="http://schemas.microsoft.com/office/drawing/2014/main" id="{8DDC3C9C-844D-430E-9938-2AEE6ABB0E2A}"/>
                    </a:ext>
                  </a:extLst>
                </p:cNvPr>
                <p:cNvSpPr/>
                <p:nvPr/>
              </p:nvSpPr>
              <p:spPr>
                <a:xfrm>
                  <a:off x="10868229" y="4138235"/>
                  <a:ext cx="28180" cy="28180"/>
                </a:xfrm>
                <a:custGeom>
                  <a:avLst/>
                  <a:gdLst>
                    <a:gd name="connsiteX0" fmla="*/ 0 w 28180"/>
                    <a:gd name="connsiteY0" fmla="*/ 0 h 28180"/>
                    <a:gd name="connsiteX1" fmla="*/ 28181 w 28180"/>
                    <a:gd name="connsiteY1" fmla="*/ 0 h 28180"/>
                    <a:gd name="connsiteX2" fmla="*/ 28181 w 28180"/>
                    <a:gd name="connsiteY2" fmla="*/ 28181 h 28180"/>
                    <a:gd name="connsiteX3" fmla="*/ 0 w 28180"/>
                    <a:gd name="connsiteY3" fmla="*/ 28181 h 28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180" h="28180">
                      <a:moveTo>
                        <a:pt x="0" y="0"/>
                      </a:moveTo>
                      <a:lnTo>
                        <a:pt x="28181" y="0"/>
                      </a:lnTo>
                      <a:lnTo>
                        <a:pt x="28181" y="28181"/>
                      </a:lnTo>
                      <a:lnTo>
                        <a:pt x="0" y="28181"/>
                      </a:lnTo>
                      <a:close/>
                    </a:path>
                  </a:pathLst>
                </a:custGeom>
                <a:grpFill/>
                <a:ln w="8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8" name="任意多边形: 形状 197">
                  <a:extLst>
                    <a:ext uri="{FF2B5EF4-FFF2-40B4-BE49-F238E27FC236}">
                      <a16:creationId xmlns="" xmlns:a16="http://schemas.microsoft.com/office/drawing/2014/main" id="{CBD14479-193C-46C0-9E59-245F3EAD553C}"/>
                    </a:ext>
                  </a:extLst>
                </p:cNvPr>
                <p:cNvSpPr/>
                <p:nvPr/>
              </p:nvSpPr>
              <p:spPr>
                <a:xfrm>
                  <a:off x="10755505" y="4194597"/>
                  <a:ext cx="169085" cy="28180"/>
                </a:xfrm>
                <a:custGeom>
                  <a:avLst/>
                  <a:gdLst>
                    <a:gd name="connsiteX0" fmla="*/ 0 w 169085"/>
                    <a:gd name="connsiteY0" fmla="*/ 0 h 28180"/>
                    <a:gd name="connsiteX1" fmla="*/ 169086 w 169085"/>
                    <a:gd name="connsiteY1" fmla="*/ 0 h 28180"/>
                    <a:gd name="connsiteX2" fmla="*/ 169086 w 169085"/>
                    <a:gd name="connsiteY2" fmla="*/ 28181 h 28180"/>
                    <a:gd name="connsiteX3" fmla="*/ 0 w 169085"/>
                    <a:gd name="connsiteY3" fmla="*/ 28181 h 28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9085" h="28180">
                      <a:moveTo>
                        <a:pt x="0" y="0"/>
                      </a:moveTo>
                      <a:lnTo>
                        <a:pt x="169086" y="0"/>
                      </a:lnTo>
                      <a:lnTo>
                        <a:pt x="169086" y="28181"/>
                      </a:lnTo>
                      <a:lnTo>
                        <a:pt x="0" y="28181"/>
                      </a:lnTo>
                      <a:close/>
                    </a:path>
                  </a:pathLst>
                </a:custGeom>
                <a:grpFill/>
                <a:ln w="8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9" name="任意多边形: 形状 198">
                  <a:extLst>
                    <a:ext uri="{FF2B5EF4-FFF2-40B4-BE49-F238E27FC236}">
                      <a16:creationId xmlns="" xmlns:a16="http://schemas.microsoft.com/office/drawing/2014/main" id="{F213F6AC-F11E-48E8-ADD4-2E6BB2C97889}"/>
                    </a:ext>
                  </a:extLst>
                </p:cNvPr>
                <p:cNvSpPr/>
                <p:nvPr/>
              </p:nvSpPr>
              <p:spPr>
                <a:xfrm>
                  <a:off x="11164129" y="4589131"/>
                  <a:ext cx="295900" cy="197266"/>
                </a:xfrm>
                <a:custGeom>
                  <a:avLst/>
                  <a:gdLst>
                    <a:gd name="connsiteX0" fmla="*/ 281810 w 295900"/>
                    <a:gd name="connsiteY0" fmla="*/ 0 h 197266"/>
                    <a:gd name="connsiteX1" fmla="*/ 14090 w 295900"/>
                    <a:gd name="connsiteY1" fmla="*/ 0 h 197266"/>
                    <a:gd name="connsiteX2" fmla="*/ 0 w 295900"/>
                    <a:gd name="connsiteY2" fmla="*/ 14090 h 197266"/>
                    <a:gd name="connsiteX3" fmla="*/ 0 w 295900"/>
                    <a:gd name="connsiteY3" fmla="*/ 183176 h 197266"/>
                    <a:gd name="connsiteX4" fmla="*/ 14090 w 295900"/>
                    <a:gd name="connsiteY4" fmla="*/ 197267 h 197266"/>
                    <a:gd name="connsiteX5" fmla="*/ 281810 w 295900"/>
                    <a:gd name="connsiteY5" fmla="*/ 197267 h 197266"/>
                    <a:gd name="connsiteX6" fmla="*/ 295900 w 295900"/>
                    <a:gd name="connsiteY6" fmla="*/ 183176 h 197266"/>
                    <a:gd name="connsiteX7" fmla="*/ 295900 w 295900"/>
                    <a:gd name="connsiteY7" fmla="*/ 14090 h 197266"/>
                    <a:gd name="connsiteX8" fmla="*/ 281810 w 295900"/>
                    <a:gd name="connsiteY8" fmla="*/ 0 h 197266"/>
                    <a:gd name="connsiteX9" fmla="*/ 267719 w 295900"/>
                    <a:gd name="connsiteY9" fmla="*/ 169086 h 197266"/>
                    <a:gd name="connsiteX10" fmla="*/ 28181 w 295900"/>
                    <a:gd name="connsiteY10" fmla="*/ 169086 h 197266"/>
                    <a:gd name="connsiteX11" fmla="*/ 28181 w 295900"/>
                    <a:gd name="connsiteY11" fmla="*/ 28181 h 197266"/>
                    <a:gd name="connsiteX12" fmla="*/ 267719 w 295900"/>
                    <a:gd name="connsiteY12" fmla="*/ 28181 h 197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295900" h="197266">
                      <a:moveTo>
                        <a:pt x="281810" y="0"/>
                      </a:moveTo>
                      <a:lnTo>
                        <a:pt x="14090" y="0"/>
                      </a:lnTo>
                      <a:cubicBezTo>
                        <a:pt x="6305" y="0"/>
                        <a:pt x="0" y="6305"/>
                        <a:pt x="0" y="14090"/>
                      </a:cubicBezTo>
                      <a:lnTo>
                        <a:pt x="0" y="183176"/>
                      </a:lnTo>
                      <a:cubicBezTo>
                        <a:pt x="0" y="190961"/>
                        <a:pt x="6305" y="197267"/>
                        <a:pt x="14090" y="197267"/>
                      </a:cubicBezTo>
                      <a:lnTo>
                        <a:pt x="281810" y="197267"/>
                      </a:lnTo>
                      <a:cubicBezTo>
                        <a:pt x="289595" y="197267"/>
                        <a:pt x="295900" y="190961"/>
                        <a:pt x="295900" y="183176"/>
                      </a:cubicBezTo>
                      <a:lnTo>
                        <a:pt x="295900" y="14090"/>
                      </a:lnTo>
                      <a:cubicBezTo>
                        <a:pt x="295900" y="6305"/>
                        <a:pt x="289595" y="0"/>
                        <a:pt x="281810" y="0"/>
                      </a:cubicBezTo>
                      <a:close/>
                      <a:moveTo>
                        <a:pt x="267719" y="169086"/>
                      </a:moveTo>
                      <a:lnTo>
                        <a:pt x="28181" y="169086"/>
                      </a:lnTo>
                      <a:lnTo>
                        <a:pt x="28181" y="28181"/>
                      </a:lnTo>
                      <a:lnTo>
                        <a:pt x="267719" y="28181"/>
                      </a:lnTo>
                      <a:close/>
                    </a:path>
                  </a:pathLst>
                </a:custGeom>
                <a:grpFill/>
                <a:ln w="8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0" name="任意多边形: 形状 199">
                  <a:extLst>
                    <a:ext uri="{FF2B5EF4-FFF2-40B4-BE49-F238E27FC236}">
                      <a16:creationId xmlns="" xmlns:a16="http://schemas.microsoft.com/office/drawing/2014/main" id="{881D3660-7410-4A41-94CD-5D2AEDEBA71A}"/>
                    </a:ext>
                  </a:extLst>
                </p:cNvPr>
                <p:cNvSpPr/>
                <p:nvPr/>
              </p:nvSpPr>
              <p:spPr>
                <a:xfrm>
                  <a:off x="11220491" y="4645493"/>
                  <a:ext cx="28180" cy="28180"/>
                </a:xfrm>
                <a:custGeom>
                  <a:avLst/>
                  <a:gdLst>
                    <a:gd name="connsiteX0" fmla="*/ 0 w 28180"/>
                    <a:gd name="connsiteY0" fmla="*/ 0 h 28180"/>
                    <a:gd name="connsiteX1" fmla="*/ 28181 w 28180"/>
                    <a:gd name="connsiteY1" fmla="*/ 0 h 28180"/>
                    <a:gd name="connsiteX2" fmla="*/ 28181 w 28180"/>
                    <a:gd name="connsiteY2" fmla="*/ 28181 h 28180"/>
                    <a:gd name="connsiteX3" fmla="*/ 0 w 28180"/>
                    <a:gd name="connsiteY3" fmla="*/ 28181 h 28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180" h="28180">
                      <a:moveTo>
                        <a:pt x="0" y="0"/>
                      </a:moveTo>
                      <a:lnTo>
                        <a:pt x="28181" y="0"/>
                      </a:lnTo>
                      <a:lnTo>
                        <a:pt x="28181" y="28181"/>
                      </a:lnTo>
                      <a:lnTo>
                        <a:pt x="0" y="28181"/>
                      </a:lnTo>
                      <a:close/>
                    </a:path>
                  </a:pathLst>
                </a:custGeom>
                <a:grpFill/>
                <a:ln w="8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1" name="任意多边形: 形状 200">
                  <a:extLst>
                    <a:ext uri="{FF2B5EF4-FFF2-40B4-BE49-F238E27FC236}">
                      <a16:creationId xmlns="" xmlns:a16="http://schemas.microsoft.com/office/drawing/2014/main" id="{C2899F6D-15E9-4312-9DEC-6913E228DBA0}"/>
                    </a:ext>
                  </a:extLst>
                </p:cNvPr>
                <p:cNvSpPr/>
                <p:nvPr/>
              </p:nvSpPr>
              <p:spPr>
                <a:xfrm>
                  <a:off x="11220491" y="4701855"/>
                  <a:ext cx="28180" cy="28180"/>
                </a:xfrm>
                <a:custGeom>
                  <a:avLst/>
                  <a:gdLst>
                    <a:gd name="connsiteX0" fmla="*/ 0 w 28180"/>
                    <a:gd name="connsiteY0" fmla="*/ 0 h 28180"/>
                    <a:gd name="connsiteX1" fmla="*/ 28181 w 28180"/>
                    <a:gd name="connsiteY1" fmla="*/ 0 h 28180"/>
                    <a:gd name="connsiteX2" fmla="*/ 28181 w 28180"/>
                    <a:gd name="connsiteY2" fmla="*/ 28181 h 28180"/>
                    <a:gd name="connsiteX3" fmla="*/ 0 w 28180"/>
                    <a:gd name="connsiteY3" fmla="*/ 28181 h 28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180" h="28180">
                      <a:moveTo>
                        <a:pt x="0" y="0"/>
                      </a:moveTo>
                      <a:lnTo>
                        <a:pt x="28181" y="0"/>
                      </a:lnTo>
                      <a:lnTo>
                        <a:pt x="28181" y="28181"/>
                      </a:lnTo>
                      <a:lnTo>
                        <a:pt x="0" y="28181"/>
                      </a:lnTo>
                      <a:close/>
                    </a:path>
                  </a:pathLst>
                </a:custGeom>
                <a:grpFill/>
                <a:ln w="8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2" name="任意多边形: 形状 201">
                  <a:extLst>
                    <a:ext uri="{FF2B5EF4-FFF2-40B4-BE49-F238E27FC236}">
                      <a16:creationId xmlns="" xmlns:a16="http://schemas.microsoft.com/office/drawing/2014/main" id="{09702E90-0BAB-4904-A02E-F0E74135B203}"/>
                    </a:ext>
                  </a:extLst>
                </p:cNvPr>
                <p:cNvSpPr/>
                <p:nvPr/>
              </p:nvSpPr>
              <p:spPr>
                <a:xfrm>
                  <a:off x="11276853" y="4645493"/>
                  <a:ext cx="126814" cy="28180"/>
                </a:xfrm>
                <a:custGeom>
                  <a:avLst/>
                  <a:gdLst>
                    <a:gd name="connsiteX0" fmla="*/ 0 w 126814"/>
                    <a:gd name="connsiteY0" fmla="*/ 0 h 28180"/>
                    <a:gd name="connsiteX1" fmla="*/ 126814 w 126814"/>
                    <a:gd name="connsiteY1" fmla="*/ 0 h 28180"/>
                    <a:gd name="connsiteX2" fmla="*/ 126814 w 126814"/>
                    <a:gd name="connsiteY2" fmla="*/ 28181 h 28180"/>
                    <a:gd name="connsiteX3" fmla="*/ 0 w 126814"/>
                    <a:gd name="connsiteY3" fmla="*/ 28181 h 28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6814" h="28180">
                      <a:moveTo>
                        <a:pt x="0" y="0"/>
                      </a:moveTo>
                      <a:lnTo>
                        <a:pt x="126814" y="0"/>
                      </a:lnTo>
                      <a:lnTo>
                        <a:pt x="126814" y="28181"/>
                      </a:lnTo>
                      <a:lnTo>
                        <a:pt x="0" y="28181"/>
                      </a:lnTo>
                      <a:close/>
                    </a:path>
                  </a:pathLst>
                </a:custGeom>
                <a:grpFill/>
                <a:ln w="8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3" name="任意多边形: 形状 202">
                  <a:extLst>
                    <a:ext uri="{FF2B5EF4-FFF2-40B4-BE49-F238E27FC236}">
                      <a16:creationId xmlns="" xmlns:a16="http://schemas.microsoft.com/office/drawing/2014/main" id="{B8DC13E3-35E1-4889-A393-CF6B42DEF215}"/>
                    </a:ext>
                  </a:extLst>
                </p:cNvPr>
                <p:cNvSpPr/>
                <p:nvPr/>
              </p:nvSpPr>
              <p:spPr>
                <a:xfrm>
                  <a:off x="11276853" y="4701855"/>
                  <a:ext cx="126814" cy="28180"/>
                </a:xfrm>
                <a:custGeom>
                  <a:avLst/>
                  <a:gdLst>
                    <a:gd name="connsiteX0" fmla="*/ 0 w 126814"/>
                    <a:gd name="connsiteY0" fmla="*/ 0 h 28180"/>
                    <a:gd name="connsiteX1" fmla="*/ 126814 w 126814"/>
                    <a:gd name="connsiteY1" fmla="*/ 0 h 28180"/>
                    <a:gd name="connsiteX2" fmla="*/ 126814 w 126814"/>
                    <a:gd name="connsiteY2" fmla="*/ 28181 h 28180"/>
                    <a:gd name="connsiteX3" fmla="*/ 0 w 126814"/>
                    <a:gd name="connsiteY3" fmla="*/ 28181 h 281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6814" h="28180">
                      <a:moveTo>
                        <a:pt x="0" y="0"/>
                      </a:moveTo>
                      <a:lnTo>
                        <a:pt x="126814" y="0"/>
                      </a:lnTo>
                      <a:lnTo>
                        <a:pt x="126814" y="28181"/>
                      </a:lnTo>
                      <a:lnTo>
                        <a:pt x="0" y="28181"/>
                      </a:lnTo>
                      <a:close/>
                    </a:path>
                  </a:pathLst>
                </a:custGeom>
                <a:grpFill/>
                <a:ln w="8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4" name="任意多边形: 形状 203">
                  <a:extLst>
                    <a:ext uri="{FF2B5EF4-FFF2-40B4-BE49-F238E27FC236}">
                      <a16:creationId xmlns="" xmlns:a16="http://schemas.microsoft.com/office/drawing/2014/main" id="{B2010EBF-384B-40B3-B301-1A08C8CF5FA2}"/>
                    </a:ext>
                  </a:extLst>
                </p:cNvPr>
                <p:cNvSpPr/>
                <p:nvPr/>
              </p:nvSpPr>
              <p:spPr>
                <a:xfrm>
                  <a:off x="11347306" y="4504588"/>
                  <a:ext cx="28180" cy="56361"/>
                </a:xfrm>
                <a:custGeom>
                  <a:avLst/>
                  <a:gdLst>
                    <a:gd name="connsiteX0" fmla="*/ 0 w 28180"/>
                    <a:gd name="connsiteY0" fmla="*/ 0 h 56361"/>
                    <a:gd name="connsiteX1" fmla="*/ 28181 w 28180"/>
                    <a:gd name="connsiteY1" fmla="*/ 0 h 56361"/>
                    <a:gd name="connsiteX2" fmla="*/ 28181 w 28180"/>
                    <a:gd name="connsiteY2" fmla="*/ 56362 h 56361"/>
                    <a:gd name="connsiteX3" fmla="*/ 0 w 28180"/>
                    <a:gd name="connsiteY3" fmla="*/ 56362 h 563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180" h="56361">
                      <a:moveTo>
                        <a:pt x="0" y="0"/>
                      </a:moveTo>
                      <a:lnTo>
                        <a:pt x="28181" y="0"/>
                      </a:lnTo>
                      <a:lnTo>
                        <a:pt x="28181" y="56362"/>
                      </a:lnTo>
                      <a:lnTo>
                        <a:pt x="0" y="56362"/>
                      </a:lnTo>
                      <a:close/>
                    </a:path>
                  </a:pathLst>
                </a:custGeom>
                <a:grpFill/>
                <a:ln w="894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13" name="组合 312">
                <a:extLst>
                  <a:ext uri="{FF2B5EF4-FFF2-40B4-BE49-F238E27FC236}">
                    <a16:creationId xmlns="" xmlns:a16="http://schemas.microsoft.com/office/drawing/2014/main" id="{3063D0D1-975B-4CA7-865C-7AF291A77FF6}"/>
                  </a:ext>
                </a:extLst>
              </p:cNvPr>
              <p:cNvGrpSpPr/>
              <p:nvPr/>
            </p:nvGrpSpPr>
            <p:grpSpPr>
              <a:xfrm>
                <a:off x="9366459" y="4191193"/>
                <a:ext cx="2016558" cy="405335"/>
                <a:chOff x="347521" y="5226319"/>
                <a:chExt cx="2016558" cy="405335"/>
              </a:xfrm>
            </p:grpSpPr>
            <p:sp>
              <p:nvSpPr>
                <p:cNvPr id="314" name="文本框 313">
                  <a:extLst>
                    <a:ext uri="{FF2B5EF4-FFF2-40B4-BE49-F238E27FC236}">
                      <a16:creationId xmlns="" xmlns:a16="http://schemas.microsoft.com/office/drawing/2014/main" id="{A8C0F18A-326C-422D-A463-22647CAAB5E5}"/>
                    </a:ext>
                  </a:extLst>
                </p:cNvPr>
                <p:cNvSpPr txBox="1"/>
                <p:nvPr/>
              </p:nvSpPr>
              <p:spPr>
                <a:xfrm>
                  <a:off x="524492" y="5406410"/>
                  <a:ext cx="1662616" cy="18466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600" dirty="0">
                      <a:solidFill>
                        <a:schemeClr val="bg1">
                          <a:alpha val="8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Please enter a headline here</a:t>
                  </a:r>
                  <a:endParaRPr lang="zh-CN" altLang="en-US" sz="600" dirty="0">
                    <a:solidFill>
                      <a:schemeClr val="bg1">
                        <a:alpha val="8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315" name="文本框 314">
                  <a:extLst>
                    <a:ext uri="{FF2B5EF4-FFF2-40B4-BE49-F238E27FC236}">
                      <a16:creationId xmlns="" xmlns:a16="http://schemas.microsoft.com/office/drawing/2014/main" id="{69B51F69-5CEF-42CE-84E5-D5622E0A20DC}"/>
                    </a:ext>
                  </a:extLst>
                </p:cNvPr>
                <p:cNvSpPr txBox="1"/>
                <p:nvPr/>
              </p:nvSpPr>
              <p:spPr>
                <a:xfrm>
                  <a:off x="347521" y="5226319"/>
                  <a:ext cx="2016558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200" dirty="0">
                      <a:solidFill>
                        <a:schemeClr val="bg1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请在此输入小标题</a:t>
                  </a:r>
                </a:p>
              </p:txBody>
            </p:sp>
            <p:cxnSp>
              <p:nvCxnSpPr>
                <p:cNvPr id="316" name="直接连接符 315">
                  <a:extLst>
                    <a:ext uri="{FF2B5EF4-FFF2-40B4-BE49-F238E27FC236}">
                      <a16:creationId xmlns="" xmlns:a16="http://schemas.microsoft.com/office/drawing/2014/main" id="{F3D4AA61-2ECF-466C-92B1-95422B2BF1D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18957" y="5631654"/>
                  <a:ext cx="273687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363" name="组合 362">
              <a:extLst>
                <a:ext uri="{FF2B5EF4-FFF2-40B4-BE49-F238E27FC236}">
                  <a16:creationId xmlns="" xmlns:a16="http://schemas.microsoft.com/office/drawing/2014/main" id="{32B01C69-5996-42D6-AD29-557A44D8DB0D}"/>
                </a:ext>
              </a:extLst>
            </p:cNvPr>
            <p:cNvGrpSpPr/>
            <p:nvPr/>
          </p:nvGrpSpPr>
          <p:grpSpPr>
            <a:xfrm>
              <a:off x="8057116" y="1569502"/>
              <a:ext cx="1168375" cy="1077987"/>
              <a:chOff x="8057116" y="1959881"/>
              <a:chExt cx="1168375" cy="1077987"/>
            </a:xfrm>
          </p:grpSpPr>
          <p:grpSp>
            <p:nvGrpSpPr>
              <p:cNvPr id="273" name="组合 272">
                <a:extLst>
                  <a:ext uri="{FF2B5EF4-FFF2-40B4-BE49-F238E27FC236}">
                    <a16:creationId xmlns="" xmlns:a16="http://schemas.microsoft.com/office/drawing/2014/main" id="{C7D75FFE-9527-4DFC-9440-31CD229D1C91}"/>
                  </a:ext>
                </a:extLst>
              </p:cNvPr>
              <p:cNvGrpSpPr/>
              <p:nvPr/>
            </p:nvGrpSpPr>
            <p:grpSpPr>
              <a:xfrm>
                <a:off x="8105916" y="1959881"/>
                <a:ext cx="1077987" cy="1077987"/>
                <a:chOff x="4866155" y="-1646920"/>
                <a:chExt cx="2462537" cy="2462537"/>
              </a:xfrm>
            </p:grpSpPr>
            <p:grpSp>
              <p:nvGrpSpPr>
                <p:cNvPr id="274" name="组合 273">
                  <a:extLst>
                    <a:ext uri="{FF2B5EF4-FFF2-40B4-BE49-F238E27FC236}">
                      <a16:creationId xmlns="" xmlns:a16="http://schemas.microsoft.com/office/drawing/2014/main" id="{51C0CE21-2248-4287-9B26-AF3FA938BF31}"/>
                    </a:ext>
                  </a:extLst>
                </p:cNvPr>
                <p:cNvGrpSpPr/>
                <p:nvPr/>
              </p:nvGrpSpPr>
              <p:grpSpPr>
                <a:xfrm>
                  <a:off x="4866155" y="-1646920"/>
                  <a:ext cx="2462537" cy="2462537"/>
                  <a:chOff x="4864731" y="2296509"/>
                  <a:chExt cx="2462537" cy="2462537"/>
                </a:xfrm>
              </p:grpSpPr>
              <p:sp>
                <p:nvSpPr>
                  <p:cNvPr id="276" name="椭圆 275">
                    <a:extLst>
                      <a:ext uri="{FF2B5EF4-FFF2-40B4-BE49-F238E27FC236}">
                        <a16:creationId xmlns="" xmlns:a16="http://schemas.microsoft.com/office/drawing/2014/main" id="{AC824D79-0B23-450E-AF58-01D1C1D1BB9E}"/>
                      </a:ext>
                    </a:extLst>
                  </p:cNvPr>
                  <p:cNvSpPr/>
                  <p:nvPr/>
                </p:nvSpPr>
                <p:spPr>
                  <a:xfrm flipH="1">
                    <a:off x="5112441" y="2544219"/>
                    <a:ext cx="1967117" cy="1967117"/>
                  </a:xfrm>
                  <a:prstGeom prst="ellipse">
                    <a:avLst/>
                  </a:prstGeom>
                  <a:gradFill>
                    <a:gsLst>
                      <a:gs pos="0">
                        <a:srgbClr val="1858D6"/>
                      </a:gs>
                      <a:gs pos="100000">
                        <a:srgbClr val="4271ED"/>
                      </a:gs>
                    </a:gsLst>
                    <a:lin ang="27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277" name="弧形 276">
                    <a:extLst>
                      <a:ext uri="{FF2B5EF4-FFF2-40B4-BE49-F238E27FC236}">
                        <a16:creationId xmlns="" xmlns:a16="http://schemas.microsoft.com/office/drawing/2014/main" id="{4FAAE50A-626D-4CA2-9ED6-28952ABE0EBC}"/>
                      </a:ext>
                    </a:extLst>
                  </p:cNvPr>
                  <p:cNvSpPr/>
                  <p:nvPr/>
                </p:nvSpPr>
                <p:spPr>
                  <a:xfrm flipH="1">
                    <a:off x="4864731" y="2296509"/>
                    <a:ext cx="2462537" cy="2462537"/>
                  </a:xfrm>
                  <a:prstGeom prst="arc">
                    <a:avLst>
                      <a:gd name="adj1" fmla="val 12218390"/>
                      <a:gd name="adj2" fmla="val 20181393"/>
                    </a:avLst>
                  </a:prstGeom>
                  <a:ln w="6350">
                    <a:solidFill>
                      <a:srgbClr val="4271ED"/>
                    </a:solidFill>
                    <a:headEnd type="oval" w="sm" len="sm"/>
                    <a:tailEnd type="oval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278" name="弧形 277">
                    <a:extLst>
                      <a:ext uri="{FF2B5EF4-FFF2-40B4-BE49-F238E27FC236}">
                        <a16:creationId xmlns="" xmlns:a16="http://schemas.microsoft.com/office/drawing/2014/main" id="{F635621F-E2DE-45D4-B5D7-0FDB9E076AD5}"/>
                      </a:ext>
                    </a:extLst>
                  </p:cNvPr>
                  <p:cNvSpPr/>
                  <p:nvPr/>
                </p:nvSpPr>
                <p:spPr>
                  <a:xfrm flipH="1">
                    <a:off x="5023002" y="2454780"/>
                    <a:ext cx="2145996" cy="2145996"/>
                  </a:xfrm>
                  <a:prstGeom prst="arc">
                    <a:avLst>
                      <a:gd name="adj1" fmla="val 12209533"/>
                      <a:gd name="adj2" fmla="val 234949"/>
                    </a:avLst>
                  </a:prstGeom>
                  <a:noFill/>
                  <a:ln w="6350">
                    <a:gradFill flip="none" rotWithShape="1">
                      <a:gsLst>
                        <a:gs pos="0">
                          <a:srgbClr val="4271ED"/>
                        </a:gs>
                        <a:gs pos="100000">
                          <a:srgbClr val="4271ED">
                            <a:alpha val="0"/>
                          </a:srgbClr>
                        </a:gs>
                      </a:gsLst>
                      <a:lin ang="0" scaled="0"/>
                      <a:tileRect/>
                    </a:gradFill>
                    <a:prstDash val="sysDot"/>
                  </a:ln>
                  <a:effectLst>
                    <a:outerShdw blurRad="419100" sx="102000" sy="102000" algn="ctr" rotWithShape="0">
                      <a:srgbClr val="0068E9">
                        <a:alpha val="40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279" name="弧形 278">
                    <a:extLst>
                      <a:ext uri="{FF2B5EF4-FFF2-40B4-BE49-F238E27FC236}">
                        <a16:creationId xmlns="" xmlns:a16="http://schemas.microsoft.com/office/drawing/2014/main" id="{DB86501D-DB22-4BDD-BFD2-D07CA5182D94}"/>
                      </a:ext>
                    </a:extLst>
                  </p:cNvPr>
                  <p:cNvSpPr/>
                  <p:nvPr/>
                </p:nvSpPr>
                <p:spPr>
                  <a:xfrm flipH="1">
                    <a:off x="4949515" y="2381293"/>
                    <a:ext cx="2292970" cy="2292970"/>
                  </a:xfrm>
                  <a:prstGeom prst="arc">
                    <a:avLst>
                      <a:gd name="adj1" fmla="val 1575881"/>
                      <a:gd name="adj2" fmla="val 10352400"/>
                    </a:avLst>
                  </a:prstGeom>
                  <a:noFill/>
                  <a:ln w="6350">
                    <a:gradFill flip="none" rotWithShape="1">
                      <a:gsLst>
                        <a:gs pos="0">
                          <a:srgbClr val="4271ED"/>
                        </a:gs>
                        <a:gs pos="100000">
                          <a:srgbClr val="4271ED">
                            <a:alpha val="0"/>
                          </a:srgbClr>
                        </a:gs>
                      </a:gsLst>
                      <a:lin ang="10800000" scaled="0"/>
                      <a:tileRect/>
                    </a:gradFill>
                    <a:prstDash val="sysDot"/>
                  </a:ln>
                  <a:effectLst>
                    <a:outerShdw blurRad="419100" sx="102000" sy="102000" algn="ctr" rotWithShape="0">
                      <a:srgbClr val="0068E9">
                        <a:alpha val="40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280" name="弧形 279">
                    <a:extLst>
                      <a:ext uri="{FF2B5EF4-FFF2-40B4-BE49-F238E27FC236}">
                        <a16:creationId xmlns="" xmlns:a16="http://schemas.microsoft.com/office/drawing/2014/main" id="{9F78818B-2701-40C9-AAC0-73378F95872A}"/>
                      </a:ext>
                    </a:extLst>
                  </p:cNvPr>
                  <p:cNvSpPr/>
                  <p:nvPr/>
                </p:nvSpPr>
                <p:spPr>
                  <a:xfrm flipH="1" flipV="1">
                    <a:off x="4864731" y="2296509"/>
                    <a:ext cx="2462537" cy="2462537"/>
                  </a:xfrm>
                  <a:prstGeom prst="arc">
                    <a:avLst>
                      <a:gd name="adj1" fmla="val 12218390"/>
                      <a:gd name="adj2" fmla="val 20181393"/>
                    </a:avLst>
                  </a:prstGeom>
                  <a:ln w="6350">
                    <a:solidFill>
                      <a:srgbClr val="4271ED"/>
                    </a:solidFill>
                    <a:headEnd type="oval" w="sm" len="sm"/>
                    <a:tailEnd type="oval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</p:grpSp>
            <p:pic>
              <p:nvPicPr>
                <p:cNvPr id="275" name="图片 274" descr="图片包含 标志, 灯光, 黑暗, 街道&#10;&#10;描述已自动生成">
                  <a:extLst>
                    <a:ext uri="{FF2B5EF4-FFF2-40B4-BE49-F238E27FC236}">
                      <a16:creationId xmlns="" xmlns:a16="http://schemas.microsoft.com/office/drawing/2014/main" id="{C4332EED-12AC-4762-BE2E-34DD49B8F2D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email">
                  <a:alphaModFix amt="50000"/>
                  <a:extLst>
                    <a:ext uri="{BEBA8EAE-BF5A-486C-A8C5-ECC9F3942E4B}">
                      <a14:imgProps xmlns:a14="http://schemas.microsoft.com/office/drawing/2010/main">
                        <a14:imgLayer r:embed="rId10">
                          <a14:imgEffect>
                            <a14:brightnessContrast bright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109125" y="-1403020"/>
                  <a:ext cx="1976599" cy="1976599"/>
                </a:xfrm>
                <a:prstGeom prst="rect">
                  <a:avLst/>
                </a:prstGeom>
              </p:spPr>
            </p:pic>
          </p:grpSp>
          <p:grpSp>
            <p:nvGrpSpPr>
              <p:cNvPr id="321" name="组合 320">
                <a:extLst>
                  <a:ext uri="{FF2B5EF4-FFF2-40B4-BE49-F238E27FC236}">
                    <a16:creationId xmlns="" xmlns:a16="http://schemas.microsoft.com/office/drawing/2014/main" id="{0136E59B-9C88-4F0D-BCA4-B7D17AD2BFFD}"/>
                  </a:ext>
                </a:extLst>
              </p:cNvPr>
              <p:cNvGrpSpPr/>
              <p:nvPr/>
            </p:nvGrpSpPr>
            <p:grpSpPr>
              <a:xfrm>
                <a:off x="8057116" y="2473169"/>
                <a:ext cx="1168375" cy="261075"/>
                <a:chOff x="770811" y="5226319"/>
                <a:chExt cx="1168375" cy="261075"/>
              </a:xfrm>
            </p:grpSpPr>
            <p:sp>
              <p:nvSpPr>
                <p:cNvPr id="322" name="文本框 321">
                  <a:extLst>
                    <a:ext uri="{FF2B5EF4-FFF2-40B4-BE49-F238E27FC236}">
                      <a16:creationId xmlns="" xmlns:a16="http://schemas.microsoft.com/office/drawing/2014/main" id="{E64EE21C-A059-4118-BD50-55D31E4AB813}"/>
                    </a:ext>
                  </a:extLst>
                </p:cNvPr>
                <p:cNvSpPr txBox="1"/>
                <p:nvPr/>
              </p:nvSpPr>
              <p:spPr>
                <a:xfrm>
                  <a:off x="1005848" y="5336647"/>
                  <a:ext cx="698301" cy="1384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300" dirty="0">
                      <a:solidFill>
                        <a:schemeClr val="bg1">
                          <a:alpha val="8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Please enter a headline here</a:t>
                  </a:r>
                  <a:endParaRPr lang="zh-CN" altLang="en-US" sz="300" dirty="0">
                    <a:solidFill>
                      <a:schemeClr val="bg1">
                        <a:alpha val="8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323" name="文本框 322">
                  <a:extLst>
                    <a:ext uri="{FF2B5EF4-FFF2-40B4-BE49-F238E27FC236}">
                      <a16:creationId xmlns="" xmlns:a16="http://schemas.microsoft.com/office/drawing/2014/main" id="{19778495-3202-4F90-AF04-2544290C6713}"/>
                    </a:ext>
                  </a:extLst>
                </p:cNvPr>
                <p:cNvSpPr txBox="1"/>
                <p:nvPr/>
              </p:nvSpPr>
              <p:spPr>
                <a:xfrm>
                  <a:off x="770811" y="5226319"/>
                  <a:ext cx="1168375" cy="2000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700" dirty="0">
                      <a:solidFill>
                        <a:schemeClr val="bg1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请在此输入小标题</a:t>
                  </a:r>
                </a:p>
              </p:txBody>
            </p:sp>
            <p:cxnSp>
              <p:nvCxnSpPr>
                <p:cNvPr id="324" name="直接连接符 323">
                  <a:extLst>
                    <a:ext uri="{FF2B5EF4-FFF2-40B4-BE49-F238E27FC236}">
                      <a16:creationId xmlns="" xmlns:a16="http://schemas.microsoft.com/office/drawing/2014/main" id="{83151D55-81C8-4531-A692-76DCCBD34A6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84937" y="5487394"/>
                  <a:ext cx="140122" cy="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51" name="组合 350">
                <a:extLst>
                  <a:ext uri="{FF2B5EF4-FFF2-40B4-BE49-F238E27FC236}">
                    <a16:creationId xmlns="" xmlns:a16="http://schemas.microsoft.com/office/drawing/2014/main" id="{6A3DC147-1A0D-456B-AE72-43F75A2524B1}"/>
                  </a:ext>
                </a:extLst>
              </p:cNvPr>
              <p:cNvGrpSpPr/>
              <p:nvPr/>
            </p:nvGrpSpPr>
            <p:grpSpPr>
              <a:xfrm>
                <a:off x="8526081" y="2222013"/>
                <a:ext cx="237656" cy="237636"/>
                <a:chOff x="2440134" y="4081874"/>
                <a:chExt cx="845879" cy="845809"/>
              </a:xfrm>
              <a:solidFill>
                <a:schemeClr val="bg1"/>
              </a:solidFill>
            </p:grpSpPr>
            <p:sp>
              <p:nvSpPr>
                <p:cNvPr id="328" name="任意多边形: 形状 327">
                  <a:extLst>
                    <a:ext uri="{FF2B5EF4-FFF2-40B4-BE49-F238E27FC236}">
                      <a16:creationId xmlns="" xmlns:a16="http://schemas.microsoft.com/office/drawing/2014/main" id="{0A3546F2-0F7F-4DE9-8DE8-99A9ED2EF9D8}"/>
                    </a:ext>
                  </a:extLst>
                </p:cNvPr>
                <p:cNvSpPr/>
                <p:nvPr/>
              </p:nvSpPr>
              <p:spPr>
                <a:xfrm>
                  <a:off x="2440134" y="4166451"/>
                  <a:ext cx="747135" cy="761232"/>
                </a:xfrm>
                <a:custGeom>
                  <a:avLst/>
                  <a:gdLst>
                    <a:gd name="connsiteX0" fmla="*/ 70484 w 747135"/>
                    <a:gd name="connsiteY0" fmla="*/ 761232 h 761232"/>
                    <a:gd name="connsiteX1" fmla="*/ 676651 w 747135"/>
                    <a:gd name="connsiteY1" fmla="*/ 761232 h 761232"/>
                    <a:gd name="connsiteX2" fmla="*/ 747136 w 747135"/>
                    <a:gd name="connsiteY2" fmla="*/ 690748 h 761232"/>
                    <a:gd name="connsiteX3" fmla="*/ 747136 w 747135"/>
                    <a:gd name="connsiteY3" fmla="*/ 408811 h 761232"/>
                    <a:gd name="connsiteX4" fmla="*/ 718938 w 747135"/>
                    <a:gd name="connsiteY4" fmla="*/ 408811 h 761232"/>
                    <a:gd name="connsiteX5" fmla="*/ 718938 w 747135"/>
                    <a:gd name="connsiteY5" fmla="*/ 690748 h 761232"/>
                    <a:gd name="connsiteX6" fmla="*/ 676651 w 747135"/>
                    <a:gd name="connsiteY6" fmla="*/ 733035 h 761232"/>
                    <a:gd name="connsiteX7" fmla="*/ 70484 w 747135"/>
                    <a:gd name="connsiteY7" fmla="*/ 733035 h 761232"/>
                    <a:gd name="connsiteX8" fmla="*/ 28194 w 747135"/>
                    <a:gd name="connsiteY8" fmla="*/ 690748 h 761232"/>
                    <a:gd name="connsiteX9" fmla="*/ 28194 w 747135"/>
                    <a:gd name="connsiteY9" fmla="*/ 70491 h 761232"/>
                    <a:gd name="connsiteX10" fmla="*/ 70484 w 747135"/>
                    <a:gd name="connsiteY10" fmla="*/ 28201 h 761232"/>
                    <a:gd name="connsiteX11" fmla="*/ 493389 w 747135"/>
                    <a:gd name="connsiteY11" fmla="*/ 28201 h 761232"/>
                    <a:gd name="connsiteX12" fmla="*/ 493389 w 747135"/>
                    <a:gd name="connsiteY12" fmla="*/ 0 h 761232"/>
                    <a:gd name="connsiteX13" fmla="*/ 70484 w 747135"/>
                    <a:gd name="connsiteY13" fmla="*/ 0 h 761232"/>
                    <a:gd name="connsiteX14" fmla="*/ 0 w 747135"/>
                    <a:gd name="connsiteY14" fmla="*/ 70491 h 761232"/>
                    <a:gd name="connsiteX15" fmla="*/ 0 w 747135"/>
                    <a:gd name="connsiteY15" fmla="*/ 690748 h 761232"/>
                    <a:gd name="connsiteX16" fmla="*/ 70484 w 747135"/>
                    <a:gd name="connsiteY16" fmla="*/ 761232 h 761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747135" h="761232">
                      <a:moveTo>
                        <a:pt x="70484" y="761232"/>
                      </a:moveTo>
                      <a:lnTo>
                        <a:pt x="676651" y="761232"/>
                      </a:lnTo>
                      <a:cubicBezTo>
                        <a:pt x="715549" y="761186"/>
                        <a:pt x="747086" y="729659"/>
                        <a:pt x="747136" y="690748"/>
                      </a:cubicBezTo>
                      <a:lnTo>
                        <a:pt x="747136" y="408811"/>
                      </a:lnTo>
                      <a:lnTo>
                        <a:pt x="718938" y="408811"/>
                      </a:lnTo>
                      <a:lnTo>
                        <a:pt x="718938" y="690748"/>
                      </a:lnTo>
                      <a:cubicBezTo>
                        <a:pt x="718938" y="714103"/>
                        <a:pt x="700000" y="733035"/>
                        <a:pt x="676651" y="733035"/>
                      </a:cubicBezTo>
                      <a:lnTo>
                        <a:pt x="70484" y="733035"/>
                      </a:lnTo>
                      <a:cubicBezTo>
                        <a:pt x="47121" y="733035"/>
                        <a:pt x="28194" y="714103"/>
                        <a:pt x="28194" y="690748"/>
                      </a:cubicBezTo>
                      <a:lnTo>
                        <a:pt x="28194" y="70491"/>
                      </a:lnTo>
                      <a:cubicBezTo>
                        <a:pt x="28194" y="47132"/>
                        <a:pt x="47121" y="28201"/>
                        <a:pt x="70484" y="28201"/>
                      </a:cubicBezTo>
                      <a:lnTo>
                        <a:pt x="493389" y="28201"/>
                      </a:lnTo>
                      <a:lnTo>
                        <a:pt x="493389" y="0"/>
                      </a:lnTo>
                      <a:lnTo>
                        <a:pt x="70484" y="0"/>
                      </a:lnTo>
                      <a:cubicBezTo>
                        <a:pt x="31576" y="49"/>
                        <a:pt x="42" y="31576"/>
                        <a:pt x="0" y="70491"/>
                      </a:cubicBezTo>
                      <a:lnTo>
                        <a:pt x="0" y="690748"/>
                      </a:lnTo>
                      <a:cubicBezTo>
                        <a:pt x="42" y="729659"/>
                        <a:pt x="31576" y="761186"/>
                        <a:pt x="70484" y="761232"/>
                      </a:cubicBez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9" name="任意多边形: 形状 328">
                  <a:extLst>
                    <a:ext uri="{FF2B5EF4-FFF2-40B4-BE49-F238E27FC236}">
                      <a16:creationId xmlns="" xmlns:a16="http://schemas.microsoft.com/office/drawing/2014/main" id="{FA09A3ED-2216-4605-AC2A-42D4DAD5F62D}"/>
                    </a:ext>
                  </a:extLst>
                </p:cNvPr>
                <p:cNvSpPr/>
                <p:nvPr/>
              </p:nvSpPr>
              <p:spPr>
                <a:xfrm>
                  <a:off x="2496517" y="4222845"/>
                  <a:ext cx="28193" cy="28189"/>
                </a:xfrm>
                <a:custGeom>
                  <a:avLst/>
                  <a:gdLst>
                    <a:gd name="connsiteX0" fmla="*/ 0 w 28193"/>
                    <a:gd name="connsiteY0" fmla="*/ 0 h 28189"/>
                    <a:gd name="connsiteX1" fmla="*/ 28194 w 28193"/>
                    <a:gd name="connsiteY1" fmla="*/ 0 h 28189"/>
                    <a:gd name="connsiteX2" fmla="*/ 28194 w 28193"/>
                    <a:gd name="connsiteY2" fmla="*/ 28190 h 28189"/>
                    <a:gd name="connsiteX3" fmla="*/ 0 w 28193"/>
                    <a:gd name="connsiteY3" fmla="*/ 28190 h 281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193" h="28189">
                      <a:moveTo>
                        <a:pt x="0" y="0"/>
                      </a:moveTo>
                      <a:lnTo>
                        <a:pt x="28194" y="0"/>
                      </a:lnTo>
                      <a:lnTo>
                        <a:pt x="28194" y="28190"/>
                      </a:lnTo>
                      <a:lnTo>
                        <a:pt x="0" y="28190"/>
                      </a:ln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0" name="任意多边形: 形状 329">
                  <a:extLst>
                    <a:ext uri="{FF2B5EF4-FFF2-40B4-BE49-F238E27FC236}">
                      <a16:creationId xmlns="" xmlns:a16="http://schemas.microsoft.com/office/drawing/2014/main" id="{129339B7-34F1-46C4-9A52-5619896A696A}"/>
                    </a:ext>
                  </a:extLst>
                </p:cNvPr>
                <p:cNvSpPr/>
                <p:nvPr/>
              </p:nvSpPr>
              <p:spPr>
                <a:xfrm>
                  <a:off x="2552908" y="4222845"/>
                  <a:ext cx="28193" cy="28189"/>
                </a:xfrm>
                <a:custGeom>
                  <a:avLst/>
                  <a:gdLst>
                    <a:gd name="connsiteX0" fmla="*/ 0 w 28193"/>
                    <a:gd name="connsiteY0" fmla="*/ 0 h 28189"/>
                    <a:gd name="connsiteX1" fmla="*/ 28194 w 28193"/>
                    <a:gd name="connsiteY1" fmla="*/ 0 h 28189"/>
                    <a:gd name="connsiteX2" fmla="*/ 28194 w 28193"/>
                    <a:gd name="connsiteY2" fmla="*/ 28190 h 28189"/>
                    <a:gd name="connsiteX3" fmla="*/ 0 w 28193"/>
                    <a:gd name="connsiteY3" fmla="*/ 28190 h 281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193" h="28189">
                      <a:moveTo>
                        <a:pt x="0" y="0"/>
                      </a:moveTo>
                      <a:lnTo>
                        <a:pt x="28194" y="0"/>
                      </a:lnTo>
                      <a:lnTo>
                        <a:pt x="28194" y="28190"/>
                      </a:lnTo>
                      <a:lnTo>
                        <a:pt x="0" y="28190"/>
                      </a:ln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1" name="任意多边形: 形状 330">
                  <a:extLst>
                    <a:ext uri="{FF2B5EF4-FFF2-40B4-BE49-F238E27FC236}">
                      <a16:creationId xmlns="" xmlns:a16="http://schemas.microsoft.com/office/drawing/2014/main" id="{79698D5F-82C0-4815-9761-97EDEAFF0B3E}"/>
                    </a:ext>
                  </a:extLst>
                </p:cNvPr>
                <p:cNvSpPr/>
                <p:nvPr/>
              </p:nvSpPr>
              <p:spPr>
                <a:xfrm>
                  <a:off x="2609291" y="4222845"/>
                  <a:ext cx="28194" cy="28189"/>
                </a:xfrm>
                <a:custGeom>
                  <a:avLst/>
                  <a:gdLst>
                    <a:gd name="connsiteX0" fmla="*/ 0 w 28194"/>
                    <a:gd name="connsiteY0" fmla="*/ 0 h 28189"/>
                    <a:gd name="connsiteX1" fmla="*/ 28195 w 28194"/>
                    <a:gd name="connsiteY1" fmla="*/ 0 h 28189"/>
                    <a:gd name="connsiteX2" fmla="*/ 28195 w 28194"/>
                    <a:gd name="connsiteY2" fmla="*/ 28190 h 28189"/>
                    <a:gd name="connsiteX3" fmla="*/ 0 w 28194"/>
                    <a:gd name="connsiteY3" fmla="*/ 28190 h 281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194" h="28189">
                      <a:moveTo>
                        <a:pt x="0" y="0"/>
                      </a:moveTo>
                      <a:lnTo>
                        <a:pt x="28195" y="0"/>
                      </a:lnTo>
                      <a:lnTo>
                        <a:pt x="28195" y="28190"/>
                      </a:lnTo>
                      <a:lnTo>
                        <a:pt x="0" y="28190"/>
                      </a:ln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2" name="任意多边形: 形状 331">
                  <a:extLst>
                    <a:ext uri="{FF2B5EF4-FFF2-40B4-BE49-F238E27FC236}">
                      <a16:creationId xmlns="" xmlns:a16="http://schemas.microsoft.com/office/drawing/2014/main" id="{242726D0-82E6-419B-9FF0-0F87CAA8E45B}"/>
                    </a:ext>
                  </a:extLst>
                </p:cNvPr>
                <p:cNvSpPr/>
                <p:nvPr/>
              </p:nvSpPr>
              <p:spPr>
                <a:xfrm>
                  <a:off x="2496517" y="4279229"/>
                  <a:ext cx="394714" cy="28194"/>
                </a:xfrm>
                <a:custGeom>
                  <a:avLst/>
                  <a:gdLst>
                    <a:gd name="connsiteX0" fmla="*/ 0 w 394714"/>
                    <a:gd name="connsiteY0" fmla="*/ 0 h 28194"/>
                    <a:gd name="connsiteX1" fmla="*/ 394715 w 394714"/>
                    <a:gd name="connsiteY1" fmla="*/ 0 h 28194"/>
                    <a:gd name="connsiteX2" fmla="*/ 394715 w 394714"/>
                    <a:gd name="connsiteY2" fmla="*/ 28195 h 28194"/>
                    <a:gd name="connsiteX3" fmla="*/ 0 w 394714"/>
                    <a:gd name="connsiteY3" fmla="*/ 28195 h 28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4714" h="28194">
                      <a:moveTo>
                        <a:pt x="0" y="0"/>
                      </a:moveTo>
                      <a:lnTo>
                        <a:pt x="394715" y="0"/>
                      </a:lnTo>
                      <a:lnTo>
                        <a:pt x="394715" y="28195"/>
                      </a:lnTo>
                      <a:lnTo>
                        <a:pt x="0" y="28195"/>
                      </a:ln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3" name="任意多边形: 形状 332">
                  <a:extLst>
                    <a:ext uri="{FF2B5EF4-FFF2-40B4-BE49-F238E27FC236}">
                      <a16:creationId xmlns="" xmlns:a16="http://schemas.microsoft.com/office/drawing/2014/main" id="{1387A947-78A4-4801-A1CE-CF7DC4C0A787}"/>
                    </a:ext>
                  </a:extLst>
                </p:cNvPr>
                <p:cNvSpPr/>
                <p:nvPr/>
              </p:nvSpPr>
              <p:spPr>
                <a:xfrm>
                  <a:off x="2919427" y="4081874"/>
                  <a:ext cx="366586" cy="465190"/>
                </a:xfrm>
                <a:custGeom>
                  <a:avLst/>
                  <a:gdLst>
                    <a:gd name="connsiteX0" fmla="*/ 326875 w 366586"/>
                    <a:gd name="connsiteY0" fmla="*/ 123757 h 465190"/>
                    <a:gd name="connsiteX1" fmla="*/ 316790 w 366586"/>
                    <a:gd name="connsiteY1" fmla="*/ 61373 h 465190"/>
                    <a:gd name="connsiteX2" fmla="*/ 305138 w 366586"/>
                    <a:gd name="connsiteY2" fmla="*/ 49718 h 465190"/>
                    <a:gd name="connsiteX3" fmla="*/ 242757 w 366586"/>
                    <a:gd name="connsiteY3" fmla="*/ 39636 h 465190"/>
                    <a:gd name="connsiteX4" fmla="*/ 191505 w 366586"/>
                    <a:gd name="connsiteY4" fmla="*/ 2664 h 465190"/>
                    <a:gd name="connsiteX5" fmla="*/ 175001 w 366586"/>
                    <a:gd name="connsiteY5" fmla="*/ 2664 h 465190"/>
                    <a:gd name="connsiteX6" fmla="*/ 123749 w 366586"/>
                    <a:gd name="connsiteY6" fmla="*/ 39636 h 465190"/>
                    <a:gd name="connsiteX7" fmla="*/ 61372 w 366586"/>
                    <a:gd name="connsiteY7" fmla="*/ 49718 h 465190"/>
                    <a:gd name="connsiteX8" fmla="*/ 49709 w 366586"/>
                    <a:gd name="connsiteY8" fmla="*/ 61373 h 465190"/>
                    <a:gd name="connsiteX9" fmla="*/ 39631 w 366586"/>
                    <a:gd name="connsiteY9" fmla="*/ 123757 h 465190"/>
                    <a:gd name="connsiteX10" fmla="*/ 2666 w 366586"/>
                    <a:gd name="connsiteY10" fmla="*/ 175013 h 465190"/>
                    <a:gd name="connsiteX11" fmla="*/ 2666 w 366586"/>
                    <a:gd name="connsiteY11" fmla="*/ 191503 h 465190"/>
                    <a:gd name="connsiteX12" fmla="*/ 39631 w 366586"/>
                    <a:gd name="connsiteY12" fmla="*/ 242766 h 465190"/>
                    <a:gd name="connsiteX13" fmla="*/ 49709 w 366586"/>
                    <a:gd name="connsiteY13" fmla="*/ 305139 h 465190"/>
                    <a:gd name="connsiteX14" fmla="*/ 58852 w 366586"/>
                    <a:gd name="connsiteY14" fmla="*/ 315953 h 465190"/>
                    <a:gd name="connsiteX15" fmla="*/ 15576 w 366586"/>
                    <a:gd name="connsiteY15" fmla="*/ 402510 h 465190"/>
                    <a:gd name="connsiteX16" fmla="*/ 16194 w 366586"/>
                    <a:gd name="connsiteY16" fmla="*/ 416221 h 465190"/>
                    <a:gd name="connsiteX17" fmla="*/ 28188 w 366586"/>
                    <a:gd name="connsiteY17" fmla="*/ 422904 h 465190"/>
                    <a:gd name="connsiteX18" fmla="*/ 77037 w 366586"/>
                    <a:gd name="connsiteY18" fmla="*/ 422904 h 465190"/>
                    <a:gd name="connsiteX19" fmla="*/ 100994 w 366586"/>
                    <a:gd name="connsiteY19" fmla="*/ 458925 h 465190"/>
                    <a:gd name="connsiteX20" fmla="*/ 112772 w 366586"/>
                    <a:gd name="connsiteY20" fmla="*/ 465191 h 465190"/>
                    <a:gd name="connsiteX21" fmla="*/ 113642 w 366586"/>
                    <a:gd name="connsiteY21" fmla="*/ 465191 h 465190"/>
                    <a:gd name="connsiteX22" fmla="*/ 125385 w 366586"/>
                    <a:gd name="connsiteY22" fmla="*/ 457430 h 465190"/>
                    <a:gd name="connsiteX23" fmla="*/ 172902 w 366586"/>
                    <a:gd name="connsiteY23" fmla="*/ 362290 h 465190"/>
                    <a:gd name="connsiteX24" fmla="*/ 175001 w 366586"/>
                    <a:gd name="connsiteY24" fmla="*/ 363813 h 465190"/>
                    <a:gd name="connsiteX25" fmla="*/ 191505 w 366586"/>
                    <a:gd name="connsiteY25" fmla="*/ 363813 h 465190"/>
                    <a:gd name="connsiteX26" fmla="*/ 193604 w 366586"/>
                    <a:gd name="connsiteY26" fmla="*/ 362290 h 465190"/>
                    <a:gd name="connsiteX27" fmla="*/ 241124 w 366586"/>
                    <a:gd name="connsiteY27" fmla="*/ 457356 h 465190"/>
                    <a:gd name="connsiteX28" fmla="*/ 252843 w 366586"/>
                    <a:gd name="connsiteY28" fmla="*/ 465127 h 465190"/>
                    <a:gd name="connsiteX29" fmla="*/ 253741 w 366586"/>
                    <a:gd name="connsiteY29" fmla="*/ 465191 h 465190"/>
                    <a:gd name="connsiteX30" fmla="*/ 265467 w 366586"/>
                    <a:gd name="connsiteY30" fmla="*/ 458925 h 465190"/>
                    <a:gd name="connsiteX31" fmla="*/ 289473 w 366586"/>
                    <a:gd name="connsiteY31" fmla="*/ 422904 h 465190"/>
                    <a:gd name="connsiteX32" fmla="*/ 338326 w 366586"/>
                    <a:gd name="connsiteY32" fmla="*/ 422904 h 465190"/>
                    <a:gd name="connsiteX33" fmla="*/ 350372 w 366586"/>
                    <a:gd name="connsiteY33" fmla="*/ 416253 h 465190"/>
                    <a:gd name="connsiteX34" fmla="*/ 351008 w 366586"/>
                    <a:gd name="connsiteY34" fmla="*/ 402510 h 465190"/>
                    <a:gd name="connsiteX35" fmla="*/ 307728 w 366586"/>
                    <a:gd name="connsiteY35" fmla="*/ 315953 h 465190"/>
                    <a:gd name="connsiteX36" fmla="*/ 316860 w 366586"/>
                    <a:gd name="connsiteY36" fmla="*/ 305139 h 465190"/>
                    <a:gd name="connsiteX37" fmla="*/ 326943 w 366586"/>
                    <a:gd name="connsiteY37" fmla="*/ 242766 h 465190"/>
                    <a:gd name="connsiteX38" fmla="*/ 363918 w 366586"/>
                    <a:gd name="connsiteY38" fmla="*/ 191503 h 465190"/>
                    <a:gd name="connsiteX39" fmla="*/ 363918 w 366586"/>
                    <a:gd name="connsiteY39" fmla="*/ 175013 h 465190"/>
                    <a:gd name="connsiteX40" fmla="*/ 111027 w 366586"/>
                    <a:gd name="connsiteY40" fmla="*/ 423080 h 465190"/>
                    <a:gd name="connsiteX41" fmla="*/ 96297 w 366586"/>
                    <a:gd name="connsiteY41" fmla="*/ 400982 h 465190"/>
                    <a:gd name="connsiteX42" fmla="*/ 84579 w 366586"/>
                    <a:gd name="connsiteY42" fmla="*/ 394707 h 465190"/>
                    <a:gd name="connsiteX43" fmla="*/ 50996 w 366586"/>
                    <a:gd name="connsiteY43" fmla="*/ 394707 h 465190"/>
                    <a:gd name="connsiteX44" fmla="*/ 87799 w 366586"/>
                    <a:gd name="connsiteY44" fmla="*/ 321070 h 465190"/>
                    <a:gd name="connsiteX45" fmla="*/ 123749 w 366586"/>
                    <a:gd name="connsiteY45" fmla="*/ 326876 h 465190"/>
                    <a:gd name="connsiteX46" fmla="*/ 142471 w 366586"/>
                    <a:gd name="connsiteY46" fmla="*/ 340383 h 465190"/>
                    <a:gd name="connsiteX47" fmla="*/ 149745 w 366586"/>
                    <a:gd name="connsiteY47" fmla="*/ 345642 h 465190"/>
                    <a:gd name="connsiteX48" fmla="*/ 315510 w 366586"/>
                    <a:gd name="connsiteY48" fmla="*/ 394707 h 465190"/>
                    <a:gd name="connsiteX49" fmla="*/ 281935 w 366586"/>
                    <a:gd name="connsiteY49" fmla="*/ 394707 h 465190"/>
                    <a:gd name="connsiteX50" fmla="*/ 270209 w 366586"/>
                    <a:gd name="connsiteY50" fmla="*/ 400982 h 465190"/>
                    <a:gd name="connsiteX51" fmla="*/ 255483 w 366586"/>
                    <a:gd name="connsiteY51" fmla="*/ 423080 h 465190"/>
                    <a:gd name="connsiteX52" fmla="*/ 216766 w 366586"/>
                    <a:gd name="connsiteY52" fmla="*/ 345642 h 465190"/>
                    <a:gd name="connsiteX53" fmla="*/ 224031 w 366586"/>
                    <a:gd name="connsiteY53" fmla="*/ 340383 h 465190"/>
                    <a:gd name="connsiteX54" fmla="*/ 242757 w 366586"/>
                    <a:gd name="connsiteY54" fmla="*/ 326876 h 465190"/>
                    <a:gd name="connsiteX55" fmla="*/ 278708 w 366586"/>
                    <a:gd name="connsiteY55" fmla="*/ 321070 h 465190"/>
                    <a:gd name="connsiteX56" fmla="*/ 302074 w 366586"/>
                    <a:gd name="connsiteY56" fmla="*/ 228966 h 465190"/>
                    <a:gd name="connsiteX57" fmla="*/ 299586 w 366586"/>
                    <a:gd name="connsiteY57" fmla="*/ 234956 h 465190"/>
                    <a:gd name="connsiteX58" fmla="*/ 290572 w 366586"/>
                    <a:gd name="connsiteY58" fmla="*/ 290576 h 465190"/>
                    <a:gd name="connsiteX59" fmla="*/ 284454 w 366586"/>
                    <a:gd name="connsiteY59" fmla="*/ 291580 h 465190"/>
                    <a:gd name="connsiteX60" fmla="*/ 234990 w 366586"/>
                    <a:gd name="connsiteY60" fmla="*/ 299570 h 465190"/>
                    <a:gd name="connsiteX61" fmla="*/ 228979 w 366586"/>
                    <a:gd name="connsiteY61" fmla="*/ 302071 h 465190"/>
                    <a:gd name="connsiteX62" fmla="*/ 211320 w 366586"/>
                    <a:gd name="connsiteY62" fmla="*/ 314759 h 465190"/>
                    <a:gd name="connsiteX63" fmla="*/ 183260 w 366586"/>
                    <a:gd name="connsiteY63" fmla="*/ 335040 h 465190"/>
                    <a:gd name="connsiteX64" fmla="*/ 155215 w 366586"/>
                    <a:gd name="connsiteY64" fmla="*/ 314811 h 465190"/>
                    <a:gd name="connsiteX65" fmla="*/ 137556 w 366586"/>
                    <a:gd name="connsiteY65" fmla="*/ 302125 h 465190"/>
                    <a:gd name="connsiteX66" fmla="*/ 131545 w 366586"/>
                    <a:gd name="connsiteY66" fmla="*/ 299626 h 465190"/>
                    <a:gd name="connsiteX67" fmla="*/ 82081 w 366586"/>
                    <a:gd name="connsiteY67" fmla="*/ 291640 h 465190"/>
                    <a:gd name="connsiteX68" fmla="*/ 75963 w 366586"/>
                    <a:gd name="connsiteY68" fmla="*/ 290633 h 465190"/>
                    <a:gd name="connsiteX69" fmla="*/ 66963 w 366586"/>
                    <a:gd name="connsiteY69" fmla="*/ 235009 h 465190"/>
                    <a:gd name="connsiteX70" fmla="*/ 64460 w 366586"/>
                    <a:gd name="connsiteY70" fmla="*/ 229018 h 465190"/>
                    <a:gd name="connsiteX71" fmla="*/ 31471 w 366586"/>
                    <a:gd name="connsiteY71" fmla="*/ 183261 h 465190"/>
                    <a:gd name="connsiteX72" fmla="*/ 64432 w 366586"/>
                    <a:gd name="connsiteY72" fmla="*/ 137554 h 465190"/>
                    <a:gd name="connsiteX73" fmla="*/ 66924 w 366586"/>
                    <a:gd name="connsiteY73" fmla="*/ 131567 h 465190"/>
                    <a:gd name="connsiteX74" fmla="*/ 75932 w 366586"/>
                    <a:gd name="connsiteY74" fmla="*/ 75943 h 465190"/>
                    <a:gd name="connsiteX75" fmla="*/ 131555 w 366586"/>
                    <a:gd name="connsiteY75" fmla="*/ 66935 h 465190"/>
                    <a:gd name="connsiteX76" fmla="*/ 137556 w 366586"/>
                    <a:gd name="connsiteY76" fmla="*/ 64433 h 465190"/>
                    <a:gd name="connsiteX77" fmla="*/ 183260 w 366586"/>
                    <a:gd name="connsiteY77" fmla="*/ 31476 h 465190"/>
                    <a:gd name="connsiteX78" fmla="*/ 228954 w 366586"/>
                    <a:gd name="connsiteY78" fmla="*/ 64433 h 465190"/>
                    <a:gd name="connsiteX79" fmla="*/ 234954 w 366586"/>
                    <a:gd name="connsiteY79" fmla="*/ 66935 h 465190"/>
                    <a:gd name="connsiteX80" fmla="*/ 290572 w 366586"/>
                    <a:gd name="connsiteY80" fmla="*/ 75943 h 465190"/>
                    <a:gd name="connsiteX81" fmla="*/ 299586 w 366586"/>
                    <a:gd name="connsiteY81" fmla="*/ 131567 h 465190"/>
                    <a:gd name="connsiteX82" fmla="*/ 302074 w 366586"/>
                    <a:gd name="connsiteY82" fmla="*/ 137554 h 465190"/>
                    <a:gd name="connsiteX83" fmla="*/ 335032 w 366586"/>
                    <a:gd name="connsiteY83" fmla="*/ 183261 h 465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366586" h="465190">
                      <a:moveTo>
                        <a:pt x="326875" y="123757"/>
                      </a:moveTo>
                      <a:lnTo>
                        <a:pt x="316790" y="61373"/>
                      </a:lnTo>
                      <a:cubicBezTo>
                        <a:pt x="315818" y="55386"/>
                        <a:pt x="311128" y="50690"/>
                        <a:pt x="305138" y="49718"/>
                      </a:cubicBezTo>
                      <a:lnTo>
                        <a:pt x="242757" y="39636"/>
                      </a:lnTo>
                      <a:lnTo>
                        <a:pt x="191505" y="2664"/>
                      </a:lnTo>
                      <a:cubicBezTo>
                        <a:pt x="186575" y="-888"/>
                        <a:pt x="179935" y="-888"/>
                        <a:pt x="175001" y="2664"/>
                      </a:cubicBezTo>
                      <a:lnTo>
                        <a:pt x="123749" y="39636"/>
                      </a:lnTo>
                      <a:lnTo>
                        <a:pt x="61372" y="49718"/>
                      </a:lnTo>
                      <a:cubicBezTo>
                        <a:pt x="55382" y="50690"/>
                        <a:pt x="50685" y="55386"/>
                        <a:pt x="49709" y="61373"/>
                      </a:cubicBezTo>
                      <a:lnTo>
                        <a:pt x="39631" y="123757"/>
                      </a:lnTo>
                      <a:lnTo>
                        <a:pt x="2666" y="175013"/>
                      </a:lnTo>
                      <a:cubicBezTo>
                        <a:pt x="-889" y="179933"/>
                        <a:pt x="-889" y="186583"/>
                        <a:pt x="2666" y="191503"/>
                      </a:cubicBezTo>
                      <a:lnTo>
                        <a:pt x="39631" y="242766"/>
                      </a:lnTo>
                      <a:lnTo>
                        <a:pt x="49709" y="305139"/>
                      </a:lnTo>
                      <a:cubicBezTo>
                        <a:pt x="50586" y="310129"/>
                        <a:pt x="54071" y="314268"/>
                        <a:pt x="58852" y="315953"/>
                      </a:cubicBezTo>
                      <a:lnTo>
                        <a:pt x="15576" y="402510"/>
                      </a:lnTo>
                      <a:cubicBezTo>
                        <a:pt x="13385" y="406877"/>
                        <a:pt x="13622" y="412072"/>
                        <a:pt x="16194" y="416221"/>
                      </a:cubicBezTo>
                      <a:cubicBezTo>
                        <a:pt x="18759" y="420377"/>
                        <a:pt x="23304" y="422904"/>
                        <a:pt x="28188" y="422904"/>
                      </a:cubicBezTo>
                      <a:lnTo>
                        <a:pt x="77037" y="422904"/>
                      </a:lnTo>
                      <a:lnTo>
                        <a:pt x="100994" y="458925"/>
                      </a:lnTo>
                      <a:cubicBezTo>
                        <a:pt x="103623" y="462858"/>
                        <a:pt x="108048" y="465209"/>
                        <a:pt x="112772" y="465191"/>
                      </a:cubicBezTo>
                      <a:lnTo>
                        <a:pt x="113642" y="465191"/>
                      </a:lnTo>
                      <a:cubicBezTo>
                        <a:pt x="118664" y="464883"/>
                        <a:pt x="123137" y="461926"/>
                        <a:pt x="125385" y="457430"/>
                      </a:cubicBezTo>
                      <a:lnTo>
                        <a:pt x="172902" y="362290"/>
                      </a:lnTo>
                      <a:lnTo>
                        <a:pt x="175001" y="363813"/>
                      </a:lnTo>
                      <a:cubicBezTo>
                        <a:pt x="179935" y="367364"/>
                        <a:pt x="186575" y="367364"/>
                        <a:pt x="191505" y="363813"/>
                      </a:cubicBezTo>
                      <a:lnTo>
                        <a:pt x="193604" y="362290"/>
                      </a:lnTo>
                      <a:lnTo>
                        <a:pt x="241124" y="457356"/>
                      </a:lnTo>
                      <a:cubicBezTo>
                        <a:pt x="243369" y="461848"/>
                        <a:pt x="247835" y="464809"/>
                        <a:pt x="252843" y="465127"/>
                      </a:cubicBezTo>
                      <a:lnTo>
                        <a:pt x="253741" y="465191"/>
                      </a:lnTo>
                      <a:cubicBezTo>
                        <a:pt x="258445" y="465191"/>
                        <a:pt x="262848" y="462840"/>
                        <a:pt x="265467" y="458925"/>
                      </a:cubicBezTo>
                      <a:lnTo>
                        <a:pt x="289473" y="422904"/>
                      </a:lnTo>
                      <a:lnTo>
                        <a:pt x="338326" y="422904"/>
                      </a:lnTo>
                      <a:cubicBezTo>
                        <a:pt x="343213" y="422928"/>
                        <a:pt x="347782" y="420412"/>
                        <a:pt x="350372" y="416253"/>
                      </a:cubicBezTo>
                      <a:cubicBezTo>
                        <a:pt x="352952" y="412090"/>
                        <a:pt x="353196" y="406888"/>
                        <a:pt x="351008" y="402510"/>
                      </a:cubicBezTo>
                      <a:lnTo>
                        <a:pt x="307728" y="315953"/>
                      </a:lnTo>
                      <a:cubicBezTo>
                        <a:pt x="312503" y="314268"/>
                        <a:pt x="315991" y="310129"/>
                        <a:pt x="316860" y="305139"/>
                      </a:cubicBezTo>
                      <a:lnTo>
                        <a:pt x="326943" y="242766"/>
                      </a:lnTo>
                      <a:lnTo>
                        <a:pt x="363918" y="191503"/>
                      </a:lnTo>
                      <a:cubicBezTo>
                        <a:pt x="367476" y="186583"/>
                        <a:pt x="367476" y="179933"/>
                        <a:pt x="363918" y="175013"/>
                      </a:cubicBezTo>
                      <a:close/>
                      <a:moveTo>
                        <a:pt x="111027" y="423080"/>
                      </a:moveTo>
                      <a:lnTo>
                        <a:pt x="96297" y="400982"/>
                      </a:lnTo>
                      <a:cubicBezTo>
                        <a:pt x="93683" y="397071"/>
                        <a:pt x="89286" y="394707"/>
                        <a:pt x="84579" y="394707"/>
                      </a:cubicBezTo>
                      <a:lnTo>
                        <a:pt x="50996" y="394707"/>
                      </a:lnTo>
                      <a:lnTo>
                        <a:pt x="87799" y="321070"/>
                      </a:lnTo>
                      <a:lnTo>
                        <a:pt x="123749" y="326876"/>
                      </a:lnTo>
                      <a:lnTo>
                        <a:pt x="142471" y="340383"/>
                      </a:lnTo>
                      <a:lnTo>
                        <a:pt x="149745" y="345642"/>
                      </a:lnTo>
                      <a:close/>
                      <a:moveTo>
                        <a:pt x="315510" y="394707"/>
                      </a:moveTo>
                      <a:lnTo>
                        <a:pt x="281935" y="394707"/>
                      </a:lnTo>
                      <a:cubicBezTo>
                        <a:pt x="277224" y="394707"/>
                        <a:pt x="272817" y="397071"/>
                        <a:pt x="270209" y="400982"/>
                      </a:cubicBezTo>
                      <a:lnTo>
                        <a:pt x="255483" y="423080"/>
                      </a:lnTo>
                      <a:lnTo>
                        <a:pt x="216766" y="345642"/>
                      </a:lnTo>
                      <a:lnTo>
                        <a:pt x="224031" y="340383"/>
                      </a:lnTo>
                      <a:lnTo>
                        <a:pt x="242757" y="326876"/>
                      </a:lnTo>
                      <a:lnTo>
                        <a:pt x="278708" y="321070"/>
                      </a:lnTo>
                      <a:close/>
                      <a:moveTo>
                        <a:pt x="302074" y="228966"/>
                      </a:moveTo>
                      <a:cubicBezTo>
                        <a:pt x="300788" y="230736"/>
                        <a:pt x="299933" y="232783"/>
                        <a:pt x="299586" y="234956"/>
                      </a:cubicBezTo>
                      <a:lnTo>
                        <a:pt x="290572" y="290576"/>
                      </a:lnTo>
                      <a:lnTo>
                        <a:pt x="284454" y="291580"/>
                      </a:lnTo>
                      <a:lnTo>
                        <a:pt x="234990" y="299570"/>
                      </a:lnTo>
                      <a:cubicBezTo>
                        <a:pt x="232813" y="299923"/>
                        <a:pt x="230763" y="300775"/>
                        <a:pt x="228979" y="302071"/>
                      </a:cubicBezTo>
                      <a:lnTo>
                        <a:pt x="211320" y="314759"/>
                      </a:lnTo>
                      <a:lnTo>
                        <a:pt x="183260" y="335040"/>
                      </a:lnTo>
                      <a:lnTo>
                        <a:pt x="155215" y="314811"/>
                      </a:lnTo>
                      <a:lnTo>
                        <a:pt x="137556" y="302125"/>
                      </a:lnTo>
                      <a:cubicBezTo>
                        <a:pt x="135771" y="300831"/>
                        <a:pt x="133722" y="299976"/>
                        <a:pt x="131545" y="299626"/>
                      </a:cubicBezTo>
                      <a:lnTo>
                        <a:pt x="82081" y="291640"/>
                      </a:lnTo>
                      <a:lnTo>
                        <a:pt x="75963" y="290633"/>
                      </a:lnTo>
                      <a:lnTo>
                        <a:pt x="66963" y="235009"/>
                      </a:lnTo>
                      <a:cubicBezTo>
                        <a:pt x="66609" y="232846"/>
                        <a:pt x="65747" y="230792"/>
                        <a:pt x="64460" y="229018"/>
                      </a:cubicBezTo>
                      <a:lnTo>
                        <a:pt x="31471" y="183261"/>
                      </a:lnTo>
                      <a:lnTo>
                        <a:pt x="64432" y="137554"/>
                      </a:lnTo>
                      <a:cubicBezTo>
                        <a:pt x="65722" y="135787"/>
                        <a:pt x="66581" y="133730"/>
                        <a:pt x="66924" y="131567"/>
                      </a:cubicBezTo>
                      <a:lnTo>
                        <a:pt x="75932" y="75943"/>
                      </a:lnTo>
                      <a:lnTo>
                        <a:pt x="131555" y="66935"/>
                      </a:lnTo>
                      <a:cubicBezTo>
                        <a:pt x="133725" y="66582"/>
                        <a:pt x="135771" y="65727"/>
                        <a:pt x="137556" y="64433"/>
                      </a:cubicBezTo>
                      <a:lnTo>
                        <a:pt x="183260" y="31476"/>
                      </a:lnTo>
                      <a:lnTo>
                        <a:pt x="228954" y="64433"/>
                      </a:lnTo>
                      <a:cubicBezTo>
                        <a:pt x="230731" y="65727"/>
                        <a:pt x="232785" y="66582"/>
                        <a:pt x="234954" y="66935"/>
                      </a:cubicBezTo>
                      <a:lnTo>
                        <a:pt x="290572" y="75943"/>
                      </a:lnTo>
                      <a:lnTo>
                        <a:pt x="299586" y="131567"/>
                      </a:lnTo>
                      <a:cubicBezTo>
                        <a:pt x="299933" y="133730"/>
                        <a:pt x="300788" y="135787"/>
                        <a:pt x="302074" y="137554"/>
                      </a:cubicBezTo>
                      <a:lnTo>
                        <a:pt x="335032" y="183261"/>
                      </a:ln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4" name="任意多边形: 形状 333">
                  <a:extLst>
                    <a:ext uri="{FF2B5EF4-FFF2-40B4-BE49-F238E27FC236}">
                      <a16:creationId xmlns="" xmlns:a16="http://schemas.microsoft.com/office/drawing/2014/main" id="{809FB09F-6D95-4B2F-8E7A-38B493790954}"/>
                    </a:ext>
                  </a:extLst>
                </p:cNvPr>
                <p:cNvSpPr/>
                <p:nvPr/>
              </p:nvSpPr>
              <p:spPr>
                <a:xfrm>
                  <a:off x="3004006" y="4166451"/>
                  <a:ext cx="197356" cy="197359"/>
                </a:xfrm>
                <a:custGeom>
                  <a:avLst/>
                  <a:gdLst>
                    <a:gd name="connsiteX0" fmla="*/ 98681 w 197356"/>
                    <a:gd name="connsiteY0" fmla="*/ 0 h 197359"/>
                    <a:gd name="connsiteX1" fmla="*/ 0 w 197356"/>
                    <a:gd name="connsiteY1" fmla="*/ 98685 h 197359"/>
                    <a:gd name="connsiteX2" fmla="*/ 98681 w 197356"/>
                    <a:gd name="connsiteY2" fmla="*/ 197359 h 197359"/>
                    <a:gd name="connsiteX3" fmla="*/ 197356 w 197356"/>
                    <a:gd name="connsiteY3" fmla="*/ 98685 h 197359"/>
                    <a:gd name="connsiteX4" fmla="*/ 98681 w 197356"/>
                    <a:gd name="connsiteY4" fmla="*/ 0 h 197359"/>
                    <a:gd name="connsiteX5" fmla="*/ 98681 w 197356"/>
                    <a:gd name="connsiteY5" fmla="*/ 169169 h 197359"/>
                    <a:gd name="connsiteX6" fmla="*/ 28194 w 197356"/>
                    <a:gd name="connsiteY6" fmla="*/ 98685 h 197359"/>
                    <a:gd name="connsiteX7" fmla="*/ 98681 w 197356"/>
                    <a:gd name="connsiteY7" fmla="*/ 28201 h 197359"/>
                    <a:gd name="connsiteX8" fmla="*/ 169162 w 197356"/>
                    <a:gd name="connsiteY8" fmla="*/ 98685 h 197359"/>
                    <a:gd name="connsiteX9" fmla="*/ 98681 w 197356"/>
                    <a:gd name="connsiteY9" fmla="*/ 169169 h 1973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7356" h="197359">
                      <a:moveTo>
                        <a:pt x="98681" y="0"/>
                      </a:moveTo>
                      <a:cubicBezTo>
                        <a:pt x="44178" y="0"/>
                        <a:pt x="0" y="44177"/>
                        <a:pt x="0" y="98685"/>
                      </a:cubicBezTo>
                      <a:cubicBezTo>
                        <a:pt x="0" y="153182"/>
                        <a:pt x="44178" y="197359"/>
                        <a:pt x="98681" y="197359"/>
                      </a:cubicBezTo>
                      <a:cubicBezTo>
                        <a:pt x="153175" y="197359"/>
                        <a:pt x="197356" y="153182"/>
                        <a:pt x="197356" y="98685"/>
                      </a:cubicBezTo>
                      <a:cubicBezTo>
                        <a:pt x="197282" y="44213"/>
                        <a:pt x="153143" y="71"/>
                        <a:pt x="98681" y="0"/>
                      </a:cubicBezTo>
                      <a:close/>
                      <a:moveTo>
                        <a:pt x="98681" y="169169"/>
                      </a:moveTo>
                      <a:cubicBezTo>
                        <a:pt x="59748" y="169169"/>
                        <a:pt x="28194" y="137608"/>
                        <a:pt x="28194" y="98685"/>
                      </a:cubicBezTo>
                      <a:cubicBezTo>
                        <a:pt x="28194" y="59759"/>
                        <a:pt x="59748" y="28201"/>
                        <a:pt x="98681" y="28201"/>
                      </a:cubicBezTo>
                      <a:cubicBezTo>
                        <a:pt x="137604" y="28201"/>
                        <a:pt x="169162" y="59759"/>
                        <a:pt x="169162" y="98685"/>
                      </a:cubicBezTo>
                      <a:cubicBezTo>
                        <a:pt x="169113" y="137590"/>
                        <a:pt x="137583" y="169116"/>
                        <a:pt x="98681" y="169169"/>
                      </a:cubicBez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5" name="任意多边形: 形状 334">
                  <a:extLst>
                    <a:ext uri="{FF2B5EF4-FFF2-40B4-BE49-F238E27FC236}">
                      <a16:creationId xmlns="" xmlns:a16="http://schemas.microsoft.com/office/drawing/2014/main" id="{5B1C9AFE-D0B0-48CC-9BC9-DF3F0DB81A11}"/>
                    </a:ext>
                  </a:extLst>
                </p:cNvPr>
                <p:cNvSpPr/>
                <p:nvPr/>
              </p:nvSpPr>
              <p:spPr>
                <a:xfrm>
                  <a:off x="3068190" y="4222838"/>
                  <a:ext cx="48594" cy="84584"/>
                </a:xfrm>
                <a:custGeom>
                  <a:avLst/>
                  <a:gdLst>
                    <a:gd name="connsiteX0" fmla="*/ 41894 w 48594"/>
                    <a:gd name="connsiteY0" fmla="*/ 2103 h 84584"/>
                    <a:gd name="connsiteX1" fmla="*/ 28190 w 48594"/>
                    <a:gd name="connsiteY1" fmla="*/ 1481 h 84584"/>
                    <a:gd name="connsiteX2" fmla="*/ 0 w 48594"/>
                    <a:gd name="connsiteY2" fmla="*/ 15581 h 84584"/>
                    <a:gd name="connsiteX3" fmla="*/ 12601 w 48594"/>
                    <a:gd name="connsiteY3" fmla="*/ 40814 h 84584"/>
                    <a:gd name="connsiteX4" fmla="*/ 20401 w 48594"/>
                    <a:gd name="connsiteY4" fmla="*/ 36912 h 84584"/>
                    <a:gd name="connsiteX5" fmla="*/ 20401 w 48594"/>
                    <a:gd name="connsiteY5" fmla="*/ 84585 h 84584"/>
                    <a:gd name="connsiteX6" fmla="*/ 48594 w 48594"/>
                    <a:gd name="connsiteY6" fmla="*/ 84585 h 84584"/>
                    <a:gd name="connsiteX7" fmla="*/ 48594 w 48594"/>
                    <a:gd name="connsiteY7" fmla="*/ 14104 h 84584"/>
                    <a:gd name="connsiteX8" fmla="*/ 41894 w 48594"/>
                    <a:gd name="connsiteY8" fmla="*/ 2103 h 84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8594" h="84584">
                      <a:moveTo>
                        <a:pt x="41894" y="2103"/>
                      </a:moveTo>
                      <a:cubicBezTo>
                        <a:pt x="37738" y="-455"/>
                        <a:pt x="32554" y="-700"/>
                        <a:pt x="28190" y="1481"/>
                      </a:cubicBezTo>
                      <a:lnTo>
                        <a:pt x="0" y="15581"/>
                      </a:lnTo>
                      <a:lnTo>
                        <a:pt x="12601" y="40814"/>
                      </a:lnTo>
                      <a:lnTo>
                        <a:pt x="20401" y="36912"/>
                      </a:lnTo>
                      <a:lnTo>
                        <a:pt x="20401" y="84585"/>
                      </a:lnTo>
                      <a:lnTo>
                        <a:pt x="48594" y="84585"/>
                      </a:lnTo>
                      <a:lnTo>
                        <a:pt x="48594" y="14104"/>
                      </a:lnTo>
                      <a:cubicBezTo>
                        <a:pt x="48581" y="9213"/>
                        <a:pt x="46058" y="4671"/>
                        <a:pt x="41894" y="2103"/>
                      </a:cubicBez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6" name="任意多边形: 形状 335">
                  <a:extLst>
                    <a:ext uri="{FF2B5EF4-FFF2-40B4-BE49-F238E27FC236}">
                      <a16:creationId xmlns="" xmlns:a16="http://schemas.microsoft.com/office/drawing/2014/main" id="{1DAE1A7D-E6EA-4C16-B438-43FF76631DCC}"/>
                    </a:ext>
                  </a:extLst>
                </p:cNvPr>
                <p:cNvSpPr/>
                <p:nvPr/>
              </p:nvSpPr>
              <p:spPr>
                <a:xfrm>
                  <a:off x="2496517" y="4349713"/>
                  <a:ext cx="140968" cy="140967"/>
                </a:xfrm>
                <a:custGeom>
                  <a:avLst/>
                  <a:gdLst>
                    <a:gd name="connsiteX0" fmla="*/ 140969 w 140968"/>
                    <a:gd name="connsiteY0" fmla="*/ 14097 h 140967"/>
                    <a:gd name="connsiteX1" fmla="*/ 126875 w 140968"/>
                    <a:gd name="connsiteY1" fmla="*/ 0 h 140967"/>
                    <a:gd name="connsiteX2" fmla="*/ 14100 w 140968"/>
                    <a:gd name="connsiteY2" fmla="*/ 0 h 140967"/>
                    <a:gd name="connsiteX3" fmla="*/ 0 w 140968"/>
                    <a:gd name="connsiteY3" fmla="*/ 14097 h 140967"/>
                    <a:gd name="connsiteX4" fmla="*/ 0 w 140968"/>
                    <a:gd name="connsiteY4" fmla="*/ 126868 h 140967"/>
                    <a:gd name="connsiteX5" fmla="*/ 14100 w 140968"/>
                    <a:gd name="connsiteY5" fmla="*/ 140968 h 140967"/>
                    <a:gd name="connsiteX6" fmla="*/ 126875 w 140968"/>
                    <a:gd name="connsiteY6" fmla="*/ 140968 h 140967"/>
                    <a:gd name="connsiteX7" fmla="*/ 140969 w 140968"/>
                    <a:gd name="connsiteY7" fmla="*/ 126868 h 140967"/>
                    <a:gd name="connsiteX8" fmla="*/ 112774 w 140968"/>
                    <a:gd name="connsiteY8" fmla="*/ 112774 h 140967"/>
                    <a:gd name="connsiteX9" fmla="*/ 28194 w 140968"/>
                    <a:gd name="connsiteY9" fmla="*/ 112774 h 140967"/>
                    <a:gd name="connsiteX10" fmla="*/ 28194 w 140968"/>
                    <a:gd name="connsiteY10" fmla="*/ 28194 h 140967"/>
                    <a:gd name="connsiteX11" fmla="*/ 112774 w 140968"/>
                    <a:gd name="connsiteY11" fmla="*/ 28194 h 140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0968" h="140967">
                      <a:moveTo>
                        <a:pt x="140969" y="14097"/>
                      </a:moveTo>
                      <a:cubicBezTo>
                        <a:pt x="140969" y="6315"/>
                        <a:pt x="134664" y="0"/>
                        <a:pt x="126875" y="0"/>
                      </a:cubicBezTo>
                      <a:lnTo>
                        <a:pt x="14100" y="0"/>
                      </a:lnTo>
                      <a:cubicBezTo>
                        <a:pt x="6312" y="0"/>
                        <a:pt x="0" y="6315"/>
                        <a:pt x="0" y="14097"/>
                      </a:cubicBezTo>
                      <a:lnTo>
                        <a:pt x="0" y="126868"/>
                      </a:lnTo>
                      <a:cubicBezTo>
                        <a:pt x="0" y="134652"/>
                        <a:pt x="6312" y="140968"/>
                        <a:pt x="14100" y="140968"/>
                      </a:cubicBezTo>
                      <a:lnTo>
                        <a:pt x="126875" y="140968"/>
                      </a:lnTo>
                      <a:cubicBezTo>
                        <a:pt x="134664" y="140968"/>
                        <a:pt x="140969" y="134652"/>
                        <a:pt x="140969" y="126868"/>
                      </a:cubicBezTo>
                      <a:close/>
                      <a:moveTo>
                        <a:pt x="112774" y="112774"/>
                      </a:moveTo>
                      <a:lnTo>
                        <a:pt x="28194" y="112774"/>
                      </a:lnTo>
                      <a:lnTo>
                        <a:pt x="28194" y="28194"/>
                      </a:lnTo>
                      <a:lnTo>
                        <a:pt x="112774" y="28194"/>
                      </a:ln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7" name="任意多边形: 形状 336">
                  <a:extLst>
                    <a:ext uri="{FF2B5EF4-FFF2-40B4-BE49-F238E27FC236}">
                      <a16:creationId xmlns="" xmlns:a16="http://schemas.microsoft.com/office/drawing/2014/main" id="{14656E96-3EA8-4E7B-964B-F3D08746347D}"/>
                    </a:ext>
                  </a:extLst>
                </p:cNvPr>
                <p:cNvSpPr/>
                <p:nvPr/>
              </p:nvSpPr>
              <p:spPr>
                <a:xfrm>
                  <a:off x="2665686" y="4349713"/>
                  <a:ext cx="98678" cy="28193"/>
                </a:xfrm>
                <a:custGeom>
                  <a:avLst/>
                  <a:gdLst>
                    <a:gd name="connsiteX0" fmla="*/ 0 w 98678"/>
                    <a:gd name="connsiteY0" fmla="*/ 0 h 28193"/>
                    <a:gd name="connsiteX1" fmla="*/ 98678 w 98678"/>
                    <a:gd name="connsiteY1" fmla="*/ 0 h 28193"/>
                    <a:gd name="connsiteX2" fmla="*/ 98678 w 98678"/>
                    <a:gd name="connsiteY2" fmla="*/ 28194 h 28193"/>
                    <a:gd name="connsiteX3" fmla="*/ 0 w 98678"/>
                    <a:gd name="connsiteY3" fmla="*/ 28194 h 28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8678" h="28193">
                      <a:moveTo>
                        <a:pt x="0" y="0"/>
                      </a:moveTo>
                      <a:lnTo>
                        <a:pt x="98678" y="0"/>
                      </a:lnTo>
                      <a:lnTo>
                        <a:pt x="98678" y="28194"/>
                      </a:lnTo>
                      <a:lnTo>
                        <a:pt x="0" y="28194"/>
                      </a:ln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8" name="任意多边形: 形状 337">
                  <a:extLst>
                    <a:ext uri="{FF2B5EF4-FFF2-40B4-BE49-F238E27FC236}">
                      <a16:creationId xmlns="" xmlns:a16="http://schemas.microsoft.com/office/drawing/2014/main" id="{6776FB5C-3E19-4232-BBA9-A32E08BA5D83}"/>
                    </a:ext>
                  </a:extLst>
                </p:cNvPr>
                <p:cNvSpPr/>
                <p:nvPr/>
              </p:nvSpPr>
              <p:spPr>
                <a:xfrm>
                  <a:off x="2665686" y="4406097"/>
                  <a:ext cx="239642" cy="28197"/>
                </a:xfrm>
                <a:custGeom>
                  <a:avLst/>
                  <a:gdLst>
                    <a:gd name="connsiteX0" fmla="*/ 0 w 239642"/>
                    <a:gd name="connsiteY0" fmla="*/ 0 h 28197"/>
                    <a:gd name="connsiteX1" fmla="*/ 239643 w 239642"/>
                    <a:gd name="connsiteY1" fmla="*/ 0 h 28197"/>
                    <a:gd name="connsiteX2" fmla="*/ 239643 w 239642"/>
                    <a:gd name="connsiteY2" fmla="*/ 28197 h 28197"/>
                    <a:gd name="connsiteX3" fmla="*/ 0 w 239642"/>
                    <a:gd name="connsiteY3" fmla="*/ 28197 h 28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9642" h="28197">
                      <a:moveTo>
                        <a:pt x="0" y="0"/>
                      </a:moveTo>
                      <a:lnTo>
                        <a:pt x="239643" y="0"/>
                      </a:lnTo>
                      <a:lnTo>
                        <a:pt x="239643" y="28197"/>
                      </a:lnTo>
                      <a:lnTo>
                        <a:pt x="0" y="28197"/>
                      </a:ln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39" name="任意多边形: 形状 338">
                  <a:extLst>
                    <a:ext uri="{FF2B5EF4-FFF2-40B4-BE49-F238E27FC236}">
                      <a16:creationId xmlns="" xmlns:a16="http://schemas.microsoft.com/office/drawing/2014/main" id="{FA4F41FD-1601-4E97-A2CB-CDCE438777EE}"/>
                    </a:ext>
                  </a:extLst>
                </p:cNvPr>
                <p:cNvSpPr/>
                <p:nvPr/>
              </p:nvSpPr>
              <p:spPr>
                <a:xfrm>
                  <a:off x="2665686" y="4462488"/>
                  <a:ext cx="126868" cy="28193"/>
                </a:xfrm>
                <a:custGeom>
                  <a:avLst/>
                  <a:gdLst>
                    <a:gd name="connsiteX0" fmla="*/ 0 w 126868"/>
                    <a:gd name="connsiteY0" fmla="*/ 0 h 28193"/>
                    <a:gd name="connsiteX1" fmla="*/ 126868 w 126868"/>
                    <a:gd name="connsiteY1" fmla="*/ 0 h 28193"/>
                    <a:gd name="connsiteX2" fmla="*/ 126868 w 126868"/>
                    <a:gd name="connsiteY2" fmla="*/ 28194 h 28193"/>
                    <a:gd name="connsiteX3" fmla="*/ 0 w 126868"/>
                    <a:gd name="connsiteY3" fmla="*/ 28194 h 28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6868" h="28193">
                      <a:moveTo>
                        <a:pt x="0" y="0"/>
                      </a:moveTo>
                      <a:lnTo>
                        <a:pt x="126868" y="0"/>
                      </a:lnTo>
                      <a:lnTo>
                        <a:pt x="126868" y="28194"/>
                      </a:lnTo>
                      <a:lnTo>
                        <a:pt x="0" y="28194"/>
                      </a:ln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0" name="任意多边形: 形状 339">
                  <a:extLst>
                    <a:ext uri="{FF2B5EF4-FFF2-40B4-BE49-F238E27FC236}">
                      <a16:creationId xmlns="" xmlns:a16="http://schemas.microsoft.com/office/drawing/2014/main" id="{931E58B4-08B1-49F3-8CDA-E5906EA49630}"/>
                    </a:ext>
                  </a:extLst>
                </p:cNvPr>
                <p:cNvSpPr/>
                <p:nvPr/>
              </p:nvSpPr>
              <p:spPr>
                <a:xfrm>
                  <a:off x="2820748" y="4462488"/>
                  <a:ext cx="84580" cy="28193"/>
                </a:xfrm>
                <a:custGeom>
                  <a:avLst/>
                  <a:gdLst>
                    <a:gd name="connsiteX0" fmla="*/ 0 w 84580"/>
                    <a:gd name="connsiteY0" fmla="*/ 0 h 28193"/>
                    <a:gd name="connsiteX1" fmla="*/ 84581 w 84580"/>
                    <a:gd name="connsiteY1" fmla="*/ 0 h 28193"/>
                    <a:gd name="connsiteX2" fmla="*/ 84581 w 84580"/>
                    <a:gd name="connsiteY2" fmla="*/ 28194 h 28193"/>
                    <a:gd name="connsiteX3" fmla="*/ 0 w 84580"/>
                    <a:gd name="connsiteY3" fmla="*/ 28194 h 28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580" h="28193">
                      <a:moveTo>
                        <a:pt x="0" y="0"/>
                      </a:moveTo>
                      <a:lnTo>
                        <a:pt x="84581" y="0"/>
                      </a:lnTo>
                      <a:lnTo>
                        <a:pt x="84581" y="28194"/>
                      </a:lnTo>
                      <a:lnTo>
                        <a:pt x="0" y="28194"/>
                      </a:ln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1" name="任意多边形: 形状 340">
                  <a:extLst>
                    <a:ext uri="{FF2B5EF4-FFF2-40B4-BE49-F238E27FC236}">
                      <a16:creationId xmlns="" xmlns:a16="http://schemas.microsoft.com/office/drawing/2014/main" id="{6B9CDCDD-64F1-4F96-AE28-9131C19E9888}"/>
                    </a:ext>
                  </a:extLst>
                </p:cNvPr>
                <p:cNvSpPr/>
                <p:nvPr/>
              </p:nvSpPr>
              <p:spPr>
                <a:xfrm>
                  <a:off x="2496517" y="4532972"/>
                  <a:ext cx="140968" cy="140971"/>
                </a:xfrm>
                <a:custGeom>
                  <a:avLst/>
                  <a:gdLst>
                    <a:gd name="connsiteX0" fmla="*/ 140969 w 140968"/>
                    <a:gd name="connsiteY0" fmla="*/ 14093 h 140971"/>
                    <a:gd name="connsiteX1" fmla="*/ 126875 w 140968"/>
                    <a:gd name="connsiteY1" fmla="*/ 0 h 140971"/>
                    <a:gd name="connsiteX2" fmla="*/ 14100 w 140968"/>
                    <a:gd name="connsiteY2" fmla="*/ 0 h 140971"/>
                    <a:gd name="connsiteX3" fmla="*/ 0 w 140968"/>
                    <a:gd name="connsiteY3" fmla="*/ 14093 h 140971"/>
                    <a:gd name="connsiteX4" fmla="*/ 0 w 140968"/>
                    <a:gd name="connsiteY4" fmla="*/ 126871 h 140971"/>
                    <a:gd name="connsiteX5" fmla="*/ 14100 w 140968"/>
                    <a:gd name="connsiteY5" fmla="*/ 140972 h 140971"/>
                    <a:gd name="connsiteX6" fmla="*/ 126875 w 140968"/>
                    <a:gd name="connsiteY6" fmla="*/ 140972 h 140971"/>
                    <a:gd name="connsiteX7" fmla="*/ 140969 w 140968"/>
                    <a:gd name="connsiteY7" fmla="*/ 126871 h 140971"/>
                    <a:gd name="connsiteX8" fmla="*/ 112774 w 140968"/>
                    <a:gd name="connsiteY8" fmla="*/ 112778 h 140971"/>
                    <a:gd name="connsiteX9" fmla="*/ 28194 w 140968"/>
                    <a:gd name="connsiteY9" fmla="*/ 112778 h 140971"/>
                    <a:gd name="connsiteX10" fmla="*/ 28194 w 140968"/>
                    <a:gd name="connsiteY10" fmla="*/ 28190 h 140971"/>
                    <a:gd name="connsiteX11" fmla="*/ 112774 w 140968"/>
                    <a:gd name="connsiteY11" fmla="*/ 28190 h 1409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0968" h="140971">
                      <a:moveTo>
                        <a:pt x="140969" y="14093"/>
                      </a:moveTo>
                      <a:cubicBezTo>
                        <a:pt x="140969" y="6312"/>
                        <a:pt x="134664" y="0"/>
                        <a:pt x="126875" y="0"/>
                      </a:cubicBezTo>
                      <a:lnTo>
                        <a:pt x="14100" y="0"/>
                      </a:lnTo>
                      <a:cubicBezTo>
                        <a:pt x="6312" y="0"/>
                        <a:pt x="0" y="6312"/>
                        <a:pt x="0" y="14093"/>
                      </a:cubicBezTo>
                      <a:lnTo>
                        <a:pt x="0" y="126871"/>
                      </a:lnTo>
                      <a:cubicBezTo>
                        <a:pt x="0" y="134657"/>
                        <a:pt x="6312" y="140972"/>
                        <a:pt x="14100" y="140972"/>
                      </a:cubicBezTo>
                      <a:lnTo>
                        <a:pt x="126875" y="140972"/>
                      </a:lnTo>
                      <a:cubicBezTo>
                        <a:pt x="134664" y="140972"/>
                        <a:pt x="140969" y="134657"/>
                        <a:pt x="140969" y="126871"/>
                      </a:cubicBezTo>
                      <a:close/>
                      <a:moveTo>
                        <a:pt x="112774" y="112778"/>
                      </a:moveTo>
                      <a:lnTo>
                        <a:pt x="28194" y="112778"/>
                      </a:lnTo>
                      <a:lnTo>
                        <a:pt x="28194" y="28190"/>
                      </a:lnTo>
                      <a:lnTo>
                        <a:pt x="112774" y="28190"/>
                      </a:ln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2" name="任意多边形: 形状 341">
                  <a:extLst>
                    <a:ext uri="{FF2B5EF4-FFF2-40B4-BE49-F238E27FC236}">
                      <a16:creationId xmlns="" xmlns:a16="http://schemas.microsoft.com/office/drawing/2014/main" id="{EF7E1A63-EAB2-4C61-A3D9-8DC31B0F99B0}"/>
                    </a:ext>
                  </a:extLst>
                </p:cNvPr>
                <p:cNvSpPr/>
                <p:nvPr/>
              </p:nvSpPr>
              <p:spPr>
                <a:xfrm>
                  <a:off x="2665686" y="4532972"/>
                  <a:ext cx="98678" cy="28189"/>
                </a:xfrm>
                <a:custGeom>
                  <a:avLst/>
                  <a:gdLst>
                    <a:gd name="connsiteX0" fmla="*/ 0 w 98678"/>
                    <a:gd name="connsiteY0" fmla="*/ 0 h 28189"/>
                    <a:gd name="connsiteX1" fmla="*/ 98678 w 98678"/>
                    <a:gd name="connsiteY1" fmla="*/ 0 h 28189"/>
                    <a:gd name="connsiteX2" fmla="*/ 98678 w 98678"/>
                    <a:gd name="connsiteY2" fmla="*/ 28190 h 28189"/>
                    <a:gd name="connsiteX3" fmla="*/ 0 w 98678"/>
                    <a:gd name="connsiteY3" fmla="*/ 28190 h 281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8678" h="28189">
                      <a:moveTo>
                        <a:pt x="0" y="0"/>
                      </a:moveTo>
                      <a:lnTo>
                        <a:pt x="98678" y="0"/>
                      </a:lnTo>
                      <a:lnTo>
                        <a:pt x="98678" y="28190"/>
                      </a:lnTo>
                      <a:lnTo>
                        <a:pt x="0" y="28190"/>
                      </a:ln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3" name="任意多边形: 形状 342">
                  <a:extLst>
                    <a:ext uri="{FF2B5EF4-FFF2-40B4-BE49-F238E27FC236}">
                      <a16:creationId xmlns="" xmlns:a16="http://schemas.microsoft.com/office/drawing/2014/main" id="{40F14399-9961-4788-B6B4-91ADF39411E5}"/>
                    </a:ext>
                  </a:extLst>
                </p:cNvPr>
                <p:cNvSpPr/>
                <p:nvPr/>
              </p:nvSpPr>
              <p:spPr>
                <a:xfrm>
                  <a:off x="2665686" y="4589355"/>
                  <a:ext cx="324219" cy="28200"/>
                </a:xfrm>
                <a:custGeom>
                  <a:avLst/>
                  <a:gdLst>
                    <a:gd name="connsiteX0" fmla="*/ 0 w 324219"/>
                    <a:gd name="connsiteY0" fmla="*/ 0 h 28200"/>
                    <a:gd name="connsiteX1" fmla="*/ 324220 w 324219"/>
                    <a:gd name="connsiteY1" fmla="*/ 0 h 28200"/>
                    <a:gd name="connsiteX2" fmla="*/ 324220 w 324219"/>
                    <a:gd name="connsiteY2" fmla="*/ 28201 h 28200"/>
                    <a:gd name="connsiteX3" fmla="*/ 0 w 324219"/>
                    <a:gd name="connsiteY3" fmla="*/ 28201 h 28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4219" h="28200">
                      <a:moveTo>
                        <a:pt x="0" y="0"/>
                      </a:moveTo>
                      <a:lnTo>
                        <a:pt x="324220" y="0"/>
                      </a:lnTo>
                      <a:lnTo>
                        <a:pt x="324220" y="28201"/>
                      </a:lnTo>
                      <a:lnTo>
                        <a:pt x="0" y="28201"/>
                      </a:ln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4" name="任意多边形: 形状 343">
                  <a:extLst>
                    <a:ext uri="{FF2B5EF4-FFF2-40B4-BE49-F238E27FC236}">
                      <a16:creationId xmlns="" xmlns:a16="http://schemas.microsoft.com/office/drawing/2014/main" id="{525FE208-4407-469E-9ED5-87146D907688}"/>
                    </a:ext>
                  </a:extLst>
                </p:cNvPr>
                <p:cNvSpPr/>
                <p:nvPr/>
              </p:nvSpPr>
              <p:spPr>
                <a:xfrm>
                  <a:off x="2665686" y="4645750"/>
                  <a:ext cx="126868" cy="28193"/>
                </a:xfrm>
                <a:custGeom>
                  <a:avLst/>
                  <a:gdLst>
                    <a:gd name="connsiteX0" fmla="*/ 0 w 126868"/>
                    <a:gd name="connsiteY0" fmla="*/ 0 h 28193"/>
                    <a:gd name="connsiteX1" fmla="*/ 126868 w 126868"/>
                    <a:gd name="connsiteY1" fmla="*/ 0 h 28193"/>
                    <a:gd name="connsiteX2" fmla="*/ 126868 w 126868"/>
                    <a:gd name="connsiteY2" fmla="*/ 28194 h 28193"/>
                    <a:gd name="connsiteX3" fmla="*/ 0 w 126868"/>
                    <a:gd name="connsiteY3" fmla="*/ 28194 h 28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6868" h="28193">
                      <a:moveTo>
                        <a:pt x="0" y="0"/>
                      </a:moveTo>
                      <a:lnTo>
                        <a:pt x="126868" y="0"/>
                      </a:lnTo>
                      <a:lnTo>
                        <a:pt x="126868" y="28194"/>
                      </a:lnTo>
                      <a:lnTo>
                        <a:pt x="0" y="28194"/>
                      </a:ln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5" name="任意多边形: 形状 344">
                  <a:extLst>
                    <a:ext uri="{FF2B5EF4-FFF2-40B4-BE49-F238E27FC236}">
                      <a16:creationId xmlns="" xmlns:a16="http://schemas.microsoft.com/office/drawing/2014/main" id="{F903FFA7-EFFA-42FB-A2CE-CB67B992E6E9}"/>
                    </a:ext>
                  </a:extLst>
                </p:cNvPr>
                <p:cNvSpPr/>
                <p:nvPr/>
              </p:nvSpPr>
              <p:spPr>
                <a:xfrm>
                  <a:off x="2820748" y="4645750"/>
                  <a:ext cx="169157" cy="28193"/>
                </a:xfrm>
                <a:custGeom>
                  <a:avLst/>
                  <a:gdLst>
                    <a:gd name="connsiteX0" fmla="*/ 0 w 169157"/>
                    <a:gd name="connsiteY0" fmla="*/ 0 h 28193"/>
                    <a:gd name="connsiteX1" fmla="*/ 169158 w 169157"/>
                    <a:gd name="connsiteY1" fmla="*/ 0 h 28193"/>
                    <a:gd name="connsiteX2" fmla="*/ 169158 w 169157"/>
                    <a:gd name="connsiteY2" fmla="*/ 28194 h 28193"/>
                    <a:gd name="connsiteX3" fmla="*/ 0 w 169157"/>
                    <a:gd name="connsiteY3" fmla="*/ 28194 h 28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9157" h="28193">
                      <a:moveTo>
                        <a:pt x="0" y="0"/>
                      </a:moveTo>
                      <a:lnTo>
                        <a:pt x="169158" y="0"/>
                      </a:lnTo>
                      <a:lnTo>
                        <a:pt x="169158" y="28194"/>
                      </a:lnTo>
                      <a:lnTo>
                        <a:pt x="0" y="28194"/>
                      </a:ln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6" name="任意多边形: 形状 345">
                  <a:extLst>
                    <a:ext uri="{FF2B5EF4-FFF2-40B4-BE49-F238E27FC236}">
                      <a16:creationId xmlns="" xmlns:a16="http://schemas.microsoft.com/office/drawing/2014/main" id="{3DB8B6B9-EBCB-4D22-8115-1045F597AD5A}"/>
                    </a:ext>
                  </a:extLst>
                </p:cNvPr>
                <p:cNvSpPr/>
                <p:nvPr/>
              </p:nvSpPr>
              <p:spPr>
                <a:xfrm>
                  <a:off x="2496517" y="4716234"/>
                  <a:ext cx="140968" cy="140965"/>
                </a:xfrm>
                <a:custGeom>
                  <a:avLst/>
                  <a:gdLst>
                    <a:gd name="connsiteX0" fmla="*/ 126875 w 140968"/>
                    <a:gd name="connsiteY0" fmla="*/ 0 h 140965"/>
                    <a:gd name="connsiteX1" fmla="*/ 14100 w 140968"/>
                    <a:gd name="connsiteY1" fmla="*/ 0 h 140965"/>
                    <a:gd name="connsiteX2" fmla="*/ 0 w 140968"/>
                    <a:gd name="connsiteY2" fmla="*/ 14093 h 140965"/>
                    <a:gd name="connsiteX3" fmla="*/ 0 w 140968"/>
                    <a:gd name="connsiteY3" fmla="*/ 126868 h 140965"/>
                    <a:gd name="connsiteX4" fmla="*/ 14100 w 140968"/>
                    <a:gd name="connsiteY4" fmla="*/ 140965 h 140965"/>
                    <a:gd name="connsiteX5" fmla="*/ 126875 w 140968"/>
                    <a:gd name="connsiteY5" fmla="*/ 140965 h 140965"/>
                    <a:gd name="connsiteX6" fmla="*/ 140969 w 140968"/>
                    <a:gd name="connsiteY6" fmla="*/ 126868 h 140965"/>
                    <a:gd name="connsiteX7" fmla="*/ 140969 w 140968"/>
                    <a:gd name="connsiteY7" fmla="*/ 14093 h 140965"/>
                    <a:gd name="connsiteX8" fmla="*/ 126875 w 140968"/>
                    <a:gd name="connsiteY8" fmla="*/ 0 h 140965"/>
                    <a:gd name="connsiteX9" fmla="*/ 112774 w 140968"/>
                    <a:gd name="connsiteY9" fmla="*/ 112775 h 140965"/>
                    <a:gd name="connsiteX10" fmla="*/ 28194 w 140968"/>
                    <a:gd name="connsiteY10" fmla="*/ 112775 h 140965"/>
                    <a:gd name="connsiteX11" fmla="*/ 28194 w 140968"/>
                    <a:gd name="connsiteY11" fmla="*/ 28190 h 140965"/>
                    <a:gd name="connsiteX12" fmla="*/ 112774 w 140968"/>
                    <a:gd name="connsiteY12" fmla="*/ 28190 h 1409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0968" h="140965">
                      <a:moveTo>
                        <a:pt x="126875" y="0"/>
                      </a:moveTo>
                      <a:lnTo>
                        <a:pt x="14100" y="0"/>
                      </a:lnTo>
                      <a:cubicBezTo>
                        <a:pt x="6312" y="0"/>
                        <a:pt x="0" y="6312"/>
                        <a:pt x="0" y="14093"/>
                      </a:cubicBezTo>
                      <a:lnTo>
                        <a:pt x="0" y="126868"/>
                      </a:lnTo>
                      <a:cubicBezTo>
                        <a:pt x="0" y="134653"/>
                        <a:pt x="6312" y="140965"/>
                        <a:pt x="14100" y="140965"/>
                      </a:cubicBezTo>
                      <a:lnTo>
                        <a:pt x="126875" y="140965"/>
                      </a:lnTo>
                      <a:cubicBezTo>
                        <a:pt x="134664" y="140965"/>
                        <a:pt x="140969" y="134653"/>
                        <a:pt x="140969" y="126868"/>
                      </a:cubicBezTo>
                      <a:lnTo>
                        <a:pt x="140969" y="14093"/>
                      </a:lnTo>
                      <a:cubicBezTo>
                        <a:pt x="140969" y="6312"/>
                        <a:pt x="134664" y="0"/>
                        <a:pt x="126875" y="0"/>
                      </a:cubicBezTo>
                      <a:close/>
                      <a:moveTo>
                        <a:pt x="112774" y="112775"/>
                      </a:moveTo>
                      <a:lnTo>
                        <a:pt x="28194" y="112775"/>
                      </a:lnTo>
                      <a:lnTo>
                        <a:pt x="28194" y="28190"/>
                      </a:lnTo>
                      <a:lnTo>
                        <a:pt x="112774" y="28190"/>
                      </a:ln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7" name="任意多边形: 形状 346">
                  <a:extLst>
                    <a:ext uri="{FF2B5EF4-FFF2-40B4-BE49-F238E27FC236}">
                      <a16:creationId xmlns="" xmlns:a16="http://schemas.microsoft.com/office/drawing/2014/main" id="{09B7BB48-38FB-4754-8556-76A5B442FAD3}"/>
                    </a:ext>
                  </a:extLst>
                </p:cNvPr>
                <p:cNvSpPr/>
                <p:nvPr/>
              </p:nvSpPr>
              <p:spPr>
                <a:xfrm>
                  <a:off x="2665686" y="4716234"/>
                  <a:ext cx="98678" cy="28189"/>
                </a:xfrm>
                <a:custGeom>
                  <a:avLst/>
                  <a:gdLst>
                    <a:gd name="connsiteX0" fmla="*/ 0 w 98678"/>
                    <a:gd name="connsiteY0" fmla="*/ 0 h 28189"/>
                    <a:gd name="connsiteX1" fmla="*/ 98678 w 98678"/>
                    <a:gd name="connsiteY1" fmla="*/ 0 h 28189"/>
                    <a:gd name="connsiteX2" fmla="*/ 98678 w 98678"/>
                    <a:gd name="connsiteY2" fmla="*/ 28190 h 28189"/>
                    <a:gd name="connsiteX3" fmla="*/ 0 w 98678"/>
                    <a:gd name="connsiteY3" fmla="*/ 28190 h 281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8678" h="28189">
                      <a:moveTo>
                        <a:pt x="0" y="0"/>
                      </a:moveTo>
                      <a:lnTo>
                        <a:pt x="98678" y="0"/>
                      </a:lnTo>
                      <a:lnTo>
                        <a:pt x="98678" y="28190"/>
                      </a:lnTo>
                      <a:lnTo>
                        <a:pt x="0" y="28190"/>
                      </a:ln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8" name="任意多边形: 形状 347">
                  <a:extLst>
                    <a:ext uri="{FF2B5EF4-FFF2-40B4-BE49-F238E27FC236}">
                      <a16:creationId xmlns="" xmlns:a16="http://schemas.microsoft.com/office/drawing/2014/main" id="{C3DBB89D-7C21-454E-9447-AF465F0CDE15}"/>
                    </a:ext>
                  </a:extLst>
                </p:cNvPr>
                <p:cNvSpPr/>
                <p:nvPr/>
              </p:nvSpPr>
              <p:spPr>
                <a:xfrm>
                  <a:off x="2665686" y="4772618"/>
                  <a:ext cx="324219" cy="28193"/>
                </a:xfrm>
                <a:custGeom>
                  <a:avLst/>
                  <a:gdLst>
                    <a:gd name="connsiteX0" fmla="*/ 0 w 324219"/>
                    <a:gd name="connsiteY0" fmla="*/ 0 h 28193"/>
                    <a:gd name="connsiteX1" fmla="*/ 324220 w 324219"/>
                    <a:gd name="connsiteY1" fmla="*/ 0 h 28193"/>
                    <a:gd name="connsiteX2" fmla="*/ 324220 w 324219"/>
                    <a:gd name="connsiteY2" fmla="*/ 28194 h 28193"/>
                    <a:gd name="connsiteX3" fmla="*/ 0 w 324219"/>
                    <a:gd name="connsiteY3" fmla="*/ 28194 h 28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4219" h="28193">
                      <a:moveTo>
                        <a:pt x="0" y="0"/>
                      </a:moveTo>
                      <a:lnTo>
                        <a:pt x="324220" y="0"/>
                      </a:lnTo>
                      <a:lnTo>
                        <a:pt x="324220" y="28194"/>
                      </a:lnTo>
                      <a:lnTo>
                        <a:pt x="0" y="28194"/>
                      </a:ln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9" name="任意多边形: 形状 348">
                  <a:extLst>
                    <a:ext uri="{FF2B5EF4-FFF2-40B4-BE49-F238E27FC236}">
                      <a16:creationId xmlns="" xmlns:a16="http://schemas.microsoft.com/office/drawing/2014/main" id="{9CDB1970-F9B7-427D-8CBD-70089AE5C42B}"/>
                    </a:ext>
                  </a:extLst>
                </p:cNvPr>
                <p:cNvSpPr/>
                <p:nvPr/>
              </p:nvSpPr>
              <p:spPr>
                <a:xfrm>
                  <a:off x="2665686" y="4829009"/>
                  <a:ext cx="126868" cy="28189"/>
                </a:xfrm>
                <a:custGeom>
                  <a:avLst/>
                  <a:gdLst>
                    <a:gd name="connsiteX0" fmla="*/ 0 w 126868"/>
                    <a:gd name="connsiteY0" fmla="*/ 0 h 28189"/>
                    <a:gd name="connsiteX1" fmla="*/ 126868 w 126868"/>
                    <a:gd name="connsiteY1" fmla="*/ 0 h 28189"/>
                    <a:gd name="connsiteX2" fmla="*/ 126868 w 126868"/>
                    <a:gd name="connsiteY2" fmla="*/ 28190 h 28189"/>
                    <a:gd name="connsiteX3" fmla="*/ 0 w 126868"/>
                    <a:gd name="connsiteY3" fmla="*/ 28190 h 281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6868" h="28189">
                      <a:moveTo>
                        <a:pt x="0" y="0"/>
                      </a:moveTo>
                      <a:lnTo>
                        <a:pt x="126868" y="0"/>
                      </a:lnTo>
                      <a:lnTo>
                        <a:pt x="126868" y="28190"/>
                      </a:lnTo>
                      <a:lnTo>
                        <a:pt x="0" y="28190"/>
                      </a:ln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0" name="任意多边形: 形状 349">
                  <a:extLst>
                    <a:ext uri="{FF2B5EF4-FFF2-40B4-BE49-F238E27FC236}">
                      <a16:creationId xmlns="" xmlns:a16="http://schemas.microsoft.com/office/drawing/2014/main" id="{743E2744-0816-45DC-9826-0B78089DFA89}"/>
                    </a:ext>
                  </a:extLst>
                </p:cNvPr>
                <p:cNvSpPr/>
                <p:nvPr/>
              </p:nvSpPr>
              <p:spPr>
                <a:xfrm>
                  <a:off x="2820748" y="4829009"/>
                  <a:ext cx="169157" cy="28189"/>
                </a:xfrm>
                <a:custGeom>
                  <a:avLst/>
                  <a:gdLst>
                    <a:gd name="connsiteX0" fmla="*/ 0 w 169157"/>
                    <a:gd name="connsiteY0" fmla="*/ 0 h 28189"/>
                    <a:gd name="connsiteX1" fmla="*/ 169158 w 169157"/>
                    <a:gd name="connsiteY1" fmla="*/ 0 h 28189"/>
                    <a:gd name="connsiteX2" fmla="*/ 169158 w 169157"/>
                    <a:gd name="connsiteY2" fmla="*/ 28190 h 28189"/>
                    <a:gd name="connsiteX3" fmla="*/ 0 w 169157"/>
                    <a:gd name="connsiteY3" fmla="*/ 28190 h 281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9157" h="28189">
                      <a:moveTo>
                        <a:pt x="0" y="0"/>
                      </a:moveTo>
                      <a:lnTo>
                        <a:pt x="169158" y="0"/>
                      </a:lnTo>
                      <a:lnTo>
                        <a:pt x="169158" y="28190"/>
                      </a:lnTo>
                      <a:lnTo>
                        <a:pt x="0" y="28190"/>
                      </a:ln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pic>
          <p:nvPicPr>
            <p:cNvPr id="298" name="图片 297">
              <a:extLst>
                <a:ext uri="{FF2B5EF4-FFF2-40B4-BE49-F238E27FC236}">
                  <a16:creationId xmlns="" xmlns:a16="http://schemas.microsoft.com/office/drawing/2014/main" id="{EA26E95F-FB40-4EAC-8179-8F30EC230E0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email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53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364504">
              <a:off x="4336645" y="1431877"/>
              <a:ext cx="777678" cy="275247"/>
            </a:xfrm>
            <a:prstGeom prst="rect">
              <a:avLst/>
            </a:prstGeom>
            <a:effectLst/>
          </p:spPr>
        </p:pic>
        <p:grpSp>
          <p:nvGrpSpPr>
            <p:cNvPr id="299" name="组合 298">
              <a:extLst>
                <a:ext uri="{FF2B5EF4-FFF2-40B4-BE49-F238E27FC236}">
                  <a16:creationId xmlns="" xmlns:a16="http://schemas.microsoft.com/office/drawing/2014/main" id="{AEC93591-E1FA-4DC3-8628-3E455CFF79F4}"/>
                </a:ext>
              </a:extLst>
            </p:cNvPr>
            <p:cNvGrpSpPr/>
            <p:nvPr/>
          </p:nvGrpSpPr>
          <p:grpSpPr>
            <a:xfrm>
              <a:off x="8057116" y="5045912"/>
              <a:ext cx="1168375" cy="1077987"/>
              <a:chOff x="8057116" y="1959881"/>
              <a:chExt cx="1168375" cy="1077987"/>
            </a:xfrm>
          </p:grpSpPr>
          <p:grpSp>
            <p:nvGrpSpPr>
              <p:cNvPr id="300" name="组合 299">
                <a:extLst>
                  <a:ext uri="{FF2B5EF4-FFF2-40B4-BE49-F238E27FC236}">
                    <a16:creationId xmlns="" xmlns:a16="http://schemas.microsoft.com/office/drawing/2014/main" id="{A3521408-D296-432F-9F4F-17E04652C6BA}"/>
                  </a:ext>
                </a:extLst>
              </p:cNvPr>
              <p:cNvGrpSpPr/>
              <p:nvPr/>
            </p:nvGrpSpPr>
            <p:grpSpPr>
              <a:xfrm>
                <a:off x="8105916" y="1959881"/>
                <a:ext cx="1077987" cy="1077987"/>
                <a:chOff x="4866155" y="-1646920"/>
                <a:chExt cx="2462537" cy="2462537"/>
              </a:xfrm>
            </p:grpSpPr>
            <p:grpSp>
              <p:nvGrpSpPr>
                <p:cNvPr id="373" name="组合 372">
                  <a:extLst>
                    <a:ext uri="{FF2B5EF4-FFF2-40B4-BE49-F238E27FC236}">
                      <a16:creationId xmlns="" xmlns:a16="http://schemas.microsoft.com/office/drawing/2014/main" id="{379122BF-7A61-427E-A776-D80332A7F6ED}"/>
                    </a:ext>
                  </a:extLst>
                </p:cNvPr>
                <p:cNvGrpSpPr/>
                <p:nvPr/>
              </p:nvGrpSpPr>
              <p:grpSpPr>
                <a:xfrm>
                  <a:off x="4866155" y="-1646920"/>
                  <a:ext cx="2462537" cy="2462537"/>
                  <a:chOff x="4864731" y="2296509"/>
                  <a:chExt cx="2462537" cy="2462537"/>
                </a:xfrm>
              </p:grpSpPr>
              <p:sp>
                <p:nvSpPr>
                  <p:cNvPr id="375" name="椭圆 374">
                    <a:extLst>
                      <a:ext uri="{FF2B5EF4-FFF2-40B4-BE49-F238E27FC236}">
                        <a16:creationId xmlns="" xmlns:a16="http://schemas.microsoft.com/office/drawing/2014/main" id="{54CE995E-7AC9-4D47-BE35-5289E7127312}"/>
                      </a:ext>
                    </a:extLst>
                  </p:cNvPr>
                  <p:cNvSpPr/>
                  <p:nvPr/>
                </p:nvSpPr>
                <p:spPr>
                  <a:xfrm flipH="1">
                    <a:off x="5112441" y="2544219"/>
                    <a:ext cx="1967117" cy="1967117"/>
                  </a:xfrm>
                  <a:prstGeom prst="ellipse">
                    <a:avLst/>
                  </a:prstGeom>
                  <a:gradFill>
                    <a:gsLst>
                      <a:gs pos="0">
                        <a:srgbClr val="1858D6"/>
                      </a:gs>
                      <a:gs pos="100000">
                        <a:srgbClr val="4271ED"/>
                      </a:gs>
                    </a:gsLst>
                    <a:lin ang="27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76" name="弧形 375">
                    <a:extLst>
                      <a:ext uri="{FF2B5EF4-FFF2-40B4-BE49-F238E27FC236}">
                        <a16:creationId xmlns="" xmlns:a16="http://schemas.microsoft.com/office/drawing/2014/main" id="{3292B9E2-CBE5-411F-998A-4B7F5E654978}"/>
                      </a:ext>
                    </a:extLst>
                  </p:cNvPr>
                  <p:cNvSpPr/>
                  <p:nvPr/>
                </p:nvSpPr>
                <p:spPr>
                  <a:xfrm flipH="1">
                    <a:off x="4864731" y="2296509"/>
                    <a:ext cx="2462537" cy="2462537"/>
                  </a:xfrm>
                  <a:prstGeom prst="arc">
                    <a:avLst>
                      <a:gd name="adj1" fmla="val 12218390"/>
                      <a:gd name="adj2" fmla="val 20181393"/>
                    </a:avLst>
                  </a:prstGeom>
                  <a:ln w="6350">
                    <a:solidFill>
                      <a:srgbClr val="4271ED"/>
                    </a:solidFill>
                    <a:headEnd type="oval" w="sm" len="sm"/>
                    <a:tailEnd type="oval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377" name="弧形 376">
                    <a:extLst>
                      <a:ext uri="{FF2B5EF4-FFF2-40B4-BE49-F238E27FC236}">
                        <a16:creationId xmlns="" xmlns:a16="http://schemas.microsoft.com/office/drawing/2014/main" id="{E9DE7296-0097-4557-B41D-706E5BD07476}"/>
                      </a:ext>
                    </a:extLst>
                  </p:cNvPr>
                  <p:cNvSpPr/>
                  <p:nvPr/>
                </p:nvSpPr>
                <p:spPr>
                  <a:xfrm flipH="1">
                    <a:off x="5023002" y="2454780"/>
                    <a:ext cx="2145996" cy="2145996"/>
                  </a:xfrm>
                  <a:prstGeom prst="arc">
                    <a:avLst>
                      <a:gd name="adj1" fmla="val 12209533"/>
                      <a:gd name="adj2" fmla="val 234949"/>
                    </a:avLst>
                  </a:prstGeom>
                  <a:noFill/>
                  <a:ln w="6350">
                    <a:gradFill flip="none" rotWithShape="1">
                      <a:gsLst>
                        <a:gs pos="0">
                          <a:srgbClr val="4271ED"/>
                        </a:gs>
                        <a:gs pos="100000">
                          <a:srgbClr val="4271ED">
                            <a:alpha val="0"/>
                          </a:srgbClr>
                        </a:gs>
                      </a:gsLst>
                      <a:lin ang="0" scaled="0"/>
                      <a:tileRect/>
                    </a:gradFill>
                    <a:prstDash val="sysDot"/>
                  </a:ln>
                  <a:effectLst>
                    <a:outerShdw blurRad="419100" sx="102000" sy="102000" algn="ctr" rotWithShape="0">
                      <a:srgbClr val="0068E9">
                        <a:alpha val="40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378" name="弧形 377">
                    <a:extLst>
                      <a:ext uri="{FF2B5EF4-FFF2-40B4-BE49-F238E27FC236}">
                        <a16:creationId xmlns="" xmlns:a16="http://schemas.microsoft.com/office/drawing/2014/main" id="{82FF075A-6E42-4C8B-9E57-DB32C782EA4E}"/>
                      </a:ext>
                    </a:extLst>
                  </p:cNvPr>
                  <p:cNvSpPr/>
                  <p:nvPr/>
                </p:nvSpPr>
                <p:spPr>
                  <a:xfrm flipH="1">
                    <a:off x="4949515" y="2381293"/>
                    <a:ext cx="2292970" cy="2292970"/>
                  </a:xfrm>
                  <a:prstGeom prst="arc">
                    <a:avLst>
                      <a:gd name="adj1" fmla="val 1575881"/>
                      <a:gd name="adj2" fmla="val 10352400"/>
                    </a:avLst>
                  </a:prstGeom>
                  <a:noFill/>
                  <a:ln w="6350">
                    <a:gradFill flip="none" rotWithShape="1">
                      <a:gsLst>
                        <a:gs pos="0">
                          <a:srgbClr val="4271ED"/>
                        </a:gs>
                        <a:gs pos="100000">
                          <a:srgbClr val="4271ED">
                            <a:alpha val="0"/>
                          </a:srgbClr>
                        </a:gs>
                      </a:gsLst>
                      <a:lin ang="10800000" scaled="0"/>
                      <a:tileRect/>
                    </a:gradFill>
                    <a:prstDash val="sysDot"/>
                  </a:ln>
                  <a:effectLst>
                    <a:outerShdw blurRad="419100" sx="102000" sy="102000" algn="ctr" rotWithShape="0">
                      <a:srgbClr val="0068E9">
                        <a:alpha val="40000"/>
                      </a:srgb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 dirty="0"/>
                  </a:p>
                </p:txBody>
              </p:sp>
              <p:sp>
                <p:nvSpPr>
                  <p:cNvPr id="379" name="弧形 378">
                    <a:extLst>
                      <a:ext uri="{FF2B5EF4-FFF2-40B4-BE49-F238E27FC236}">
                        <a16:creationId xmlns="" xmlns:a16="http://schemas.microsoft.com/office/drawing/2014/main" id="{20A46FDC-D6D6-41A9-9C06-B0F5AC6F024C}"/>
                      </a:ext>
                    </a:extLst>
                  </p:cNvPr>
                  <p:cNvSpPr/>
                  <p:nvPr/>
                </p:nvSpPr>
                <p:spPr>
                  <a:xfrm flipH="1" flipV="1">
                    <a:off x="4864731" y="2296509"/>
                    <a:ext cx="2462537" cy="2462537"/>
                  </a:xfrm>
                  <a:prstGeom prst="arc">
                    <a:avLst>
                      <a:gd name="adj1" fmla="val 12218390"/>
                      <a:gd name="adj2" fmla="val 20181393"/>
                    </a:avLst>
                  </a:prstGeom>
                  <a:ln w="6350">
                    <a:solidFill>
                      <a:srgbClr val="4271ED"/>
                    </a:solidFill>
                    <a:headEnd type="oval" w="sm" len="sm"/>
                    <a:tailEnd type="oval" w="sm" len="sm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/>
                  </a:p>
                </p:txBody>
              </p:sp>
            </p:grpSp>
            <p:pic>
              <p:nvPicPr>
                <p:cNvPr id="374" name="图片 373" descr="图片包含 标志, 灯光, 黑暗, 街道&#10;&#10;描述已自动生成">
                  <a:extLst>
                    <a:ext uri="{FF2B5EF4-FFF2-40B4-BE49-F238E27FC236}">
                      <a16:creationId xmlns="" xmlns:a16="http://schemas.microsoft.com/office/drawing/2014/main" id="{6145A59E-D38E-4332-92CE-F5EFC90AF4E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 cstate="email">
                  <a:alphaModFix amt="50000"/>
                  <a:extLst>
                    <a:ext uri="{BEBA8EAE-BF5A-486C-A8C5-ECC9F3942E4B}">
                      <a14:imgProps xmlns:a14="http://schemas.microsoft.com/office/drawing/2010/main">
                        <a14:imgLayer r:embed="rId10">
                          <a14:imgEffect>
                            <a14:brightnessContrast bright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109125" y="-1403020"/>
                  <a:ext cx="1976599" cy="1976599"/>
                </a:xfrm>
                <a:prstGeom prst="rect">
                  <a:avLst/>
                </a:prstGeom>
              </p:spPr>
            </p:pic>
          </p:grpSp>
          <p:grpSp>
            <p:nvGrpSpPr>
              <p:cNvPr id="301" name="组合 300">
                <a:extLst>
                  <a:ext uri="{FF2B5EF4-FFF2-40B4-BE49-F238E27FC236}">
                    <a16:creationId xmlns="" xmlns:a16="http://schemas.microsoft.com/office/drawing/2014/main" id="{AA34789B-992A-4295-85A1-56C7F3B97F24}"/>
                  </a:ext>
                </a:extLst>
              </p:cNvPr>
              <p:cNvGrpSpPr/>
              <p:nvPr/>
            </p:nvGrpSpPr>
            <p:grpSpPr>
              <a:xfrm>
                <a:off x="8057116" y="2473169"/>
                <a:ext cx="1168375" cy="261075"/>
                <a:chOff x="770811" y="5226319"/>
                <a:chExt cx="1168375" cy="261075"/>
              </a:xfrm>
            </p:grpSpPr>
            <p:sp>
              <p:nvSpPr>
                <p:cNvPr id="370" name="文本框 369">
                  <a:extLst>
                    <a:ext uri="{FF2B5EF4-FFF2-40B4-BE49-F238E27FC236}">
                      <a16:creationId xmlns="" xmlns:a16="http://schemas.microsoft.com/office/drawing/2014/main" id="{6ABC2A64-FD5C-44B9-AD29-D6B0E8532C2E}"/>
                    </a:ext>
                  </a:extLst>
                </p:cNvPr>
                <p:cNvSpPr txBox="1"/>
                <p:nvPr/>
              </p:nvSpPr>
              <p:spPr>
                <a:xfrm>
                  <a:off x="1005848" y="5336647"/>
                  <a:ext cx="698301" cy="1384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300" dirty="0">
                      <a:solidFill>
                        <a:schemeClr val="bg1">
                          <a:alpha val="8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Please enter a headline here</a:t>
                  </a:r>
                  <a:endParaRPr lang="zh-CN" altLang="en-US" sz="300" dirty="0">
                    <a:solidFill>
                      <a:schemeClr val="bg1">
                        <a:alpha val="8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371" name="文本框 370">
                  <a:extLst>
                    <a:ext uri="{FF2B5EF4-FFF2-40B4-BE49-F238E27FC236}">
                      <a16:creationId xmlns="" xmlns:a16="http://schemas.microsoft.com/office/drawing/2014/main" id="{D6E9AC2D-1480-4D8C-97C3-81F055F26888}"/>
                    </a:ext>
                  </a:extLst>
                </p:cNvPr>
                <p:cNvSpPr txBox="1"/>
                <p:nvPr/>
              </p:nvSpPr>
              <p:spPr>
                <a:xfrm>
                  <a:off x="770811" y="5226319"/>
                  <a:ext cx="1168375" cy="20005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700" dirty="0">
                      <a:solidFill>
                        <a:schemeClr val="bg1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请在此输入小标题</a:t>
                  </a:r>
                </a:p>
              </p:txBody>
            </p:sp>
            <p:cxnSp>
              <p:nvCxnSpPr>
                <p:cNvPr id="372" name="直接连接符 371">
                  <a:extLst>
                    <a:ext uri="{FF2B5EF4-FFF2-40B4-BE49-F238E27FC236}">
                      <a16:creationId xmlns="" xmlns:a16="http://schemas.microsoft.com/office/drawing/2014/main" id="{61046EEA-D238-40C8-9AD3-AAD3EB49BA7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284937" y="5487394"/>
                  <a:ext cx="140122" cy="0"/>
                </a:xfrm>
                <a:prstGeom prst="line">
                  <a:avLst/>
                </a:prstGeom>
                <a:ln w="63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02" name="组合 301">
                <a:extLst>
                  <a:ext uri="{FF2B5EF4-FFF2-40B4-BE49-F238E27FC236}">
                    <a16:creationId xmlns="" xmlns:a16="http://schemas.microsoft.com/office/drawing/2014/main" id="{C9A48913-D7DD-4457-AFCC-FF49D7EDFA32}"/>
                  </a:ext>
                </a:extLst>
              </p:cNvPr>
              <p:cNvGrpSpPr/>
              <p:nvPr/>
            </p:nvGrpSpPr>
            <p:grpSpPr>
              <a:xfrm>
                <a:off x="8526081" y="2222013"/>
                <a:ext cx="237656" cy="237636"/>
                <a:chOff x="2440134" y="4081874"/>
                <a:chExt cx="845879" cy="845809"/>
              </a:xfrm>
              <a:solidFill>
                <a:schemeClr val="bg1"/>
              </a:solidFill>
            </p:grpSpPr>
            <p:sp>
              <p:nvSpPr>
                <p:cNvPr id="303" name="任意多边形: 形状 302">
                  <a:extLst>
                    <a:ext uri="{FF2B5EF4-FFF2-40B4-BE49-F238E27FC236}">
                      <a16:creationId xmlns="" xmlns:a16="http://schemas.microsoft.com/office/drawing/2014/main" id="{6EF954C0-A5DD-46AB-A86C-B407A8C5E91C}"/>
                    </a:ext>
                  </a:extLst>
                </p:cNvPr>
                <p:cNvSpPr/>
                <p:nvPr/>
              </p:nvSpPr>
              <p:spPr>
                <a:xfrm>
                  <a:off x="2440134" y="4166451"/>
                  <a:ext cx="747135" cy="761232"/>
                </a:xfrm>
                <a:custGeom>
                  <a:avLst/>
                  <a:gdLst>
                    <a:gd name="connsiteX0" fmla="*/ 70484 w 747135"/>
                    <a:gd name="connsiteY0" fmla="*/ 761232 h 761232"/>
                    <a:gd name="connsiteX1" fmla="*/ 676651 w 747135"/>
                    <a:gd name="connsiteY1" fmla="*/ 761232 h 761232"/>
                    <a:gd name="connsiteX2" fmla="*/ 747136 w 747135"/>
                    <a:gd name="connsiteY2" fmla="*/ 690748 h 761232"/>
                    <a:gd name="connsiteX3" fmla="*/ 747136 w 747135"/>
                    <a:gd name="connsiteY3" fmla="*/ 408811 h 761232"/>
                    <a:gd name="connsiteX4" fmla="*/ 718938 w 747135"/>
                    <a:gd name="connsiteY4" fmla="*/ 408811 h 761232"/>
                    <a:gd name="connsiteX5" fmla="*/ 718938 w 747135"/>
                    <a:gd name="connsiteY5" fmla="*/ 690748 h 761232"/>
                    <a:gd name="connsiteX6" fmla="*/ 676651 w 747135"/>
                    <a:gd name="connsiteY6" fmla="*/ 733035 h 761232"/>
                    <a:gd name="connsiteX7" fmla="*/ 70484 w 747135"/>
                    <a:gd name="connsiteY7" fmla="*/ 733035 h 761232"/>
                    <a:gd name="connsiteX8" fmla="*/ 28194 w 747135"/>
                    <a:gd name="connsiteY8" fmla="*/ 690748 h 761232"/>
                    <a:gd name="connsiteX9" fmla="*/ 28194 w 747135"/>
                    <a:gd name="connsiteY9" fmla="*/ 70491 h 761232"/>
                    <a:gd name="connsiteX10" fmla="*/ 70484 w 747135"/>
                    <a:gd name="connsiteY10" fmla="*/ 28201 h 761232"/>
                    <a:gd name="connsiteX11" fmla="*/ 493389 w 747135"/>
                    <a:gd name="connsiteY11" fmla="*/ 28201 h 761232"/>
                    <a:gd name="connsiteX12" fmla="*/ 493389 w 747135"/>
                    <a:gd name="connsiteY12" fmla="*/ 0 h 761232"/>
                    <a:gd name="connsiteX13" fmla="*/ 70484 w 747135"/>
                    <a:gd name="connsiteY13" fmla="*/ 0 h 761232"/>
                    <a:gd name="connsiteX14" fmla="*/ 0 w 747135"/>
                    <a:gd name="connsiteY14" fmla="*/ 70491 h 761232"/>
                    <a:gd name="connsiteX15" fmla="*/ 0 w 747135"/>
                    <a:gd name="connsiteY15" fmla="*/ 690748 h 761232"/>
                    <a:gd name="connsiteX16" fmla="*/ 70484 w 747135"/>
                    <a:gd name="connsiteY16" fmla="*/ 761232 h 761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747135" h="761232">
                      <a:moveTo>
                        <a:pt x="70484" y="761232"/>
                      </a:moveTo>
                      <a:lnTo>
                        <a:pt x="676651" y="761232"/>
                      </a:lnTo>
                      <a:cubicBezTo>
                        <a:pt x="715549" y="761186"/>
                        <a:pt x="747086" y="729659"/>
                        <a:pt x="747136" y="690748"/>
                      </a:cubicBezTo>
                      <a:lnTo>
                        <a:pt x="747136" y="408811"/>
                      </a:lnTo>
                      <a:lnTo>
                        <a:pt x="718938" y="408811"/>
                      </a:lnTo>
                      <a:lnTo>
                        <a:pt x="718938" y="690748"/>
                      </a:lnTo>
                      <a:cubicBezTo>
                        <a:pt x="718938" y="714103"/>
                        <a:pt x="700000" y="733035"/>
                        <a:pt x="676651" y="733035"/>
                      </a:cubicBezTo>
                      <a:lnTo>
                        <a:pt x="70484" y="733035"/>
                      </a:lnTo>
                      <a:cubicBezTo>
                        <a:pt x="47121" y="733035"/>
                        <a:pt x="28194" y="714103"/>
                        <a:pt x="28194" y="690748"/>
                      </a:cubicBezTo>
                      <a:lnTo>
                        <a:pt x="28194" y="70491"/>
                      </a:lnTo>
                      <a:cubicBezTo>
                        <a:pt x="28194" y="47132"/>
                        <a:pt x="47121" y="28201"/>
                        <a:pt x="70484" y="28201"/>
                      </a:cubicBezTo>
                      <a:lnTo>
                        <a:pt x="493389" y="28201"/>
                      </a:lnTo>
                      <a:lnTo>
                        <a:pt x="493389" y="0"/>
                      </a:lnTo>
                      <a:lnTo>
                        <a:pt x="70484" y="0"/>
                      </a:lnTo>
                      <a:cubicBezTo>
                        <a:pt x="31576" y="49"/>
                        <a:pt x="42" y="31576"/>
                        <a:pt x="0" y="70491"/>
                      </a:cubicBezTo>
                      <a:lnTo>
                        <a:pt x="0" y="690748"/>
                      </a:lnTo>
                      <a:cubicBezTo>
                        <a:pt x="42" y="729659"/>
                        <a:pt x="31576" y="761186"/>
                        <a:pt x="70484" y="761232"/>
                      </a:cubicBez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4" name="任意多边形: 形状 303">
                  <a:extLst>
                    <a:ext uri="{FF2B5EF4-FFF2-40B4-BE49-F238E27FC236}">
                      <a16:creationId xmlns="" xmlns:a16="http://schemas.microsoft.com/office/drawing/2014/main" id="{E044E68F-1C14-4562-B9A6-E5B618F5B589}"/>
                    </a:ext>
                  </a:extLst>
                </p:cNvPr>
                <p:cNvSpPr/>
                <p:nvPr/>
              </p:nvSpPr>
              <p:spPr>
                <a:xfrm>
                  <a:off x="2496517" y="4222845"/>
                  <a:ext cx="28193" cy="28189"/>
                </a:xfrm>
                <a:custGeom>
                  <a:avLst/>
                  <a:gdLst>
                    <a:gd name="connsiteX0" fmla="*/ 0 w 28193"/>
                    <a:gd name="connsiteY0" fmla="*/ 0 h 28189"/>
                    <a:gd name="connsiteX1" fmla="*/ 28194 w 28193"/>
                    <a:gd name="connsiteY1" fmla="*/ 0 h 28189"/>
                    <a:gd name="connsiteX2" fmla="*/ 28194 w 28193"/>
                    <a:gd name="connsiteY2" fmla="*/ 28190 h 28189"/>
                    <a:gd name="connsiteX3" fmla="*/ 0 w 28193"/>
                    <a:gd name="connsiteY3" fmla="*/ 28190 h 281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193" h="28189">
                      <a:moveTo>
                        <a:pt x="0" y="0"/>
                      </a:moveTo>
                      <a:lnTo>
                        <a:pt x="28194" y="0"/>
                      </a:lnTo>
                      <a:lnTo>
                        <a:pt x="28194" y="28190"/>
                      </a:lnTo>
                      <a:lnTo>
                        <a:pt x="0" y="28190"/>
                      </a:ln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5" name="任意多边形: 形状 304">
                  <a:extLst>
                    <a:ext uri="{FF2B5EF4-FFF2-40B4-BE49-F238E27FC236}">
                      <a16:creationId xmlns="" xmlns:a16="http://schemas.microsoft.com/office/drawing/2014/main" id="{3C61DCD7-8FCB-4B51-A90A-D0AD79AF794D}"/>
                    </a:ext>
                  </a:extLst>
                </p:cNvPr>
                <p:cNvSpPr/>
                <p:nvPr/>
              </p:nvSpPr>
              <p:spPr>
                <a:xfrm>
                  <a:off x="2552908" y="4222845"/>
                  <a:ext cx="28193" cy="28189"/>
                </a:xfrm>
                <a:custGeom>
                  <a:avLst/>
                  <a:gdLst>
                    <a:gd name="connsiteX0" fmla="*/ 0 w 28193"/>
                    <a:gd name="connsiteY0" fmla="*/ 0 h 28189"/>
                    <a:gd name="connsiteX1" fmla="*/ 28194 w 28193"/>
                    <a:gd name="connsiteY1" fmla="*/ 0 h 28189"/>
                    <a:gd name="connsiteX2" fmla="*/ 28194 w 28193"/>
                    <a:gd name="connsiteY2" fmla="*/ 28190 h 28189"/>
                    <a:gd name="connsiteX3" fmla="*/ 0 w 28193"/>
                    <a:gd name="connsiteY3" fmla="*/ 28190 h 281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193" h="28189">
                      <a:moveTo>
                        <a:pt x="0" y="0"/>
                      </a:moveTo>
                      <a:lnTo>
                        <a:pt x="28194" y="0"/>
                      </a:lnTo>
                      <a:lnTo>
                        <a:pt x="28194" y="28190"/>
                      </a:lnTo>
                      <a:lnTo>
                        <a:pt x="0" y="28190"/>
                      </a:ln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6" name="任意多边形: 形状 305">
                  <a:extLst>
                    <a:ext uri="{FF2B5EF4-FFF2-40B4-BE49-F238E27FC236}">
                      <a16:creationId xmlns="" xmlns:a16="http://schemas.microsoft.com/office/drawing/2014/main" id="{5EC844EF-6A6E-4410-A394-1C274787F1AE}"/>
                    </a:ext>
                  </a:extLst>
                </p:cNvPr>
                <p:cNvSpPr/>
                <p:nvPr/>
              </p:nvSpPr>
              <p:spPr>
                <a:xfrm>
                  <a:off x="2609291" y="4222845"/>
                  <a:ext cx="28194" cy="28189"/>
                </a:xfrm>
                <a:custGeom>
                  <a:avLst/>
                  <a:gdLst>
                    <a:gd name="connsiteX0" fmla="*/ 0 w 28194"/>
                    <a:gd name="connsiteY0" fmla="*/ 0 h 28189"/>
                    <a:gd name="connsiteX1" fmla="*/ 28195 w 28194"/>
                    <a:gd name="connsiteY1" fmla="*/ 0 h 28189"/>
                    <a:gd name="connsiteX2" fmla="*/ 28195 w 28194"/>
                    <a:gd name="connsiteY2" fmla="*/ 28190 h 28189"/>
                    <a:gd name="connsiteX3" fmla="*/ 0 w 28194"/>
                    <a:gd name="connsiteY3" fmla="*/ 28190 h 281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8194" h="28189">
                      <a:moveTo>
                        <a:pt x="0" y="0"/>
                      </a:moveTo>
                      <a:lnTo>
                        <a:pt x="28195" y="0"/>
                      </a:lnTo>
                      <a:lnTo>
                        <a:pt x="28195" y="28190"/>
                      </a:lnTo>
                      <a:lnTo>
                        <a:pt x="0" y="28190"/>
                      </a:ln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7" name="任意多边形: 形状 306">
                  <a:extLst>
                    <a:ext uri="{FF2B5EF4-FFF2-40B4-BE49-F238E27FC236}">
                      <a16:creationId xmlns="" xmlns:a16="http://schemas.microsoft.com/office/drawing/2014/main" id="{A561A4D0-51A3-4323-AA58-A41A0500A1E3}"/>
                    </a:ext>
                  </a:extLst>
                </p:cNvPr>
                <p:cNvSpPr/>
                <p:nvPr/>
              </p:nvSpPr>
              <p:spPr>
                <a:xfrm>
                  <a:off x="2496517" y="4279229"/>
                  <a:ext cx="394714" cy="28194"/>
                </a:xfrm>
                <a:custGeom>
                  <a:avLst/>
                  <a:gdLst>
                    <a:gd name="connsiteX0" fmla="*/ 0 w 394714"/>
                    <a:gd name="connsiteY0" fmla="*/ 0 h 28194"/>
                    <a:gd name="connsiteX1" fmla="*/ 394715 w 394714"/>
                    <a:gd name="connsiteY1" fmla="*/ 0 h 28194"/>
                    <a:gd name="connsiteX2" fmla="*/ 394715 w 394714"/>
                    <a:gd name="connsiteY2" fmla="*/ 28195 h 28194"/>
                    <a:gd name="connsiteX3" fmla="*/ 0 w 394714"/>
                    <a:gd name="connsiteY3" fmla="*/ 28195 h 281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94714" h="28194">
                      <a:moveTo>
                        <a:pt x="0" y="0"/>
                      </a:moveTo>
                      <a:lnTo>
                        <a:pt x="394715" y="0"/>
                      </a:lnTo>
                      <a:lnTo>
                        <a:pt x="394715" y="28195"/>
                      </a:lnTo>
                      <a:lnTo>
                        <a:pt x="0" y="28195"/>
                      </a:ln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8" name="任意多边形: 形状 307">
                  <a:extLst>
                    <a:ext uri="{FF2B5EF4-FFF2-40B4-BE49-F238E27FC236}">
                      <a16:creationId xmlns="" xmlns:a16="http://schemas.microsoft.com/office/drawing/2014/main" id="{2F85371E-06DD-4FA8-A829-17259FB723FA}"/>
                    </a:ext>
                  </a:extLst>
                </p:cNvPr>
                <p:cNvSpPr/>
                <p:nvPr/>
              </p:nvSpPr>
              <p:spPr>
                <a:xfrm>
                  <a:off x="2919427" y="4081874"/>
                  <a:ext cx="366586" cy="465190"/>
                </a:xfrm>
                <a:custGeom>
                  <a:avLst/>
                  <a:gdLst>
                    <a:gd name="connsiteX0" fmla="*/ 326875 w 366586"/>
                    <a:gd name="connsiteY0" fmla="*/ 123757 h 465190"/>
                    <a:gd name="connsiteX1" fmla="*/ 316790 w 366586"/>
                    <a:gd name="connsiteY1" fmla="*/ 61373 h 465190"/>
                    <a:gd name="connsiteX2" fmla="*/ 305138 w 366586"/>
                    <a:gd name="connsiteY2" fmla="*/ 49718 h 465190"/>
                    <a:gd name="connsiteX3" fmla="*/ 242757 w 366586"/>
                    <a:gd name="connsiteY3" fmla="*/ 39636 h 465190"/>
                    <a:gd name="connsiteX4" fmla="*/ 191505 w 366586"/>
                    <a:gd name="connsiteY4" fmla="*/ 2664 h 465190"/>
                    <a:gd name="connsiteX5" fmla="*/ 175001 w 366586"/>
                    <a:gd name="connsiteY5" fmla="*/ 2664 h 465190"/>
                    <a:gd name="connsiteX6" fmla="*/ 123749 w 366586"/>
                    <a:gd name="connsiteY6" fmla="*/ 39636 h 465190"/>
                    <a:gd name="connsiteX7" fmla="*/ 61372 w 366586"/>
                    <a:gd name="connsiteY7" fmla="*/ 49718 h 465190"/>
                    <a:gd name="connsiteX8" fmla="*/ 49709 w 366586"/>
                    <a:gd name="connsiteY8" fmla="*/ 61373 h 465190"/>
                    <a:gd name="connsiteX9" fmla="*/ 39631 w 366586"/>
                    <a:gd name="connsiteY9" fmla="*/ 123757 h 465190"/>
                    <a:gd name="connsiteX10" fmla="*/ 2666 w 366586"/>
                    <a:gd name="connsiteY10" fmla="*/ 175013 h 465190"/>
                    <a:gd name="connsiteX11" fmla="*/ 2666 w 366586"/>
                    <a:gd name="connsiteY11" fmla="*/ 191503 h 465190"/>
                    <a:gd name="connsiteX12" fmla="*/ 39631 w 366586"/>
                    <a:gd name="connsiteY12" fmla="*/ 242766 h 465190"/>
                    <a:gd name="connsiteX13" fmla="*/ 49709 w 366586"/>
                    <a:gd name="connsiteY13" fmla="*/ 305139 h 465190"/>
                    <a:gd name="connsiteX14" fmla="*/ 58852 w 366586"/>
                    <a:gd name="connsiteY14" fmla="*/ 315953 h 465190"/>
                    <a:gd name="connsiteX15" fmla="*/ 15576 w 366586"/>
                    <a:gd name="connsiteY15" fmla="*/ 402510 h 465190"/>
                    <a:gd name="connsiteX16" fmla="*/ 16194 w 366586"/>
                    <a:gd name="connsiteY16" fmla="*/ 416221 h 465190"/>
                    <a:gd name="connsiteX17" fmla="*/ 28188 w 366586"/>
                    <a:gd name="connsiteY17" fmla="*/ 422904 h 465190"/>
                    <a:gd name="connsiteX18" fmla="*/ 77037 w 366586"/>
                    <a:gd name="connsiteY18" fmla="*/ 422904 h 465190"/>
                    <a:gd name="connsiteX19" fmla="*/ 100994 w 366586"/>
                    <a:gd name="connsiteY19" fmla="*/ 458925 h 465190"/>
                    <a:gd name="connsiteX20" fmla="*/ 112772 w 366586"/>
                    <a:gd name="connsiteY20" fmla="*/ 465191 h 465190"/>
                    <a:gd name="connsiteX21" fmla="*/ 113642 w 366586"/>
                    <a:gd name="connsiteY21" fmla="*/ 465191 h 465190"/>
                    <a:gd name="connsiteX22" fmla="*/ 125385 w 366586"/>
                    <a:gd name="connsiteY22" fmla="*/ 457430 h 465190"/>
                    <a:gd name="connsiteX23" fmla="*/ 172902 w 366586"/>
                    <a:gd name="connsiteY23" fmla="*/ 362290 h 465190"/>
                    <a:gd name="connsiteX24" fmla="*/ 175001 w 366586"/>
                    <a:gd name="connsiteY24" fmla="*/ 363813 h 465190"/>
                    <a:gd name="connsiteX25" fmla="*/ 191505 w 366586"/>
                    <a:gd name="connsiteY25" fmla="*/ 363813 h 465190"/>
                    <a:gd name="connsiteX26" fmla="*/ 193604 w 366586"/>
                    <a:gd name="connsiteY26" fmla="*/ 362290 h 465190"/>
                    <a:gd name="connsiteX27" fmla="*/ 241124 w 366586"/>
                    <a:gd name="connsiteY27" fmla="*/ 457356 h 465190"/>
                    <a:gd name="connsiteX28" fmla="*/ 252843 w 366586"/>
                    <a:gd name="connsiteY28" fmla="*/ 465127 h 465190"/>
                    <a:gd name="connsiteX29" fmla="*/ 253741 w 366586"/>
                    <a:gd name="connsiteY29" fmla="*/ 465191 h 465190"/>
                    <a:gd name="connsiteX30" fmla="*/ 265467 w 366586"/>
                    <a:gd name="connsiteY30" fmla="*/ 458925 h 465190"/>
                    <a:gd name="connsiteX31" fmla="*/ 289473 w 366586"/>
                    <a:gd name="connsiteY31" fmla="*/ 422904 h 465190"/>
                    <a:gd name="connsiteX32" fmla="*/ 338326 w 366586"/>
                    <a:gd name="connsiteY32" fmla="*/ 422904 h 465190"/>
                    <a:gd name="connsiteX33" fmla="*/ 350372 w 366586"/>
                    <a:gd name="connsiteY33" fmla="*/ 416253 h 465190"/>
                    <a:gd name="connsiteX34" fmla="*/ 351008 w 366586"/>
                    <a:gd name="connsiteY34" fmla="*/ 402510 h 465190"/>
                    <a:gd name="connsiteX35" fmla="*/ 307728 w 366586"/>
                    <a:gd name="connsiteY35" fmla="*/ 315953 h 465190"/>
                    <a:gd name="connsiteX36" fmla="*/ 316860 w 366586"/>
                    <a:gd name="connsiteY36" fmla="*/ 305139 h 465190"/>
                    <a:gd name="connsiteX37" fmla="*/ 326943 w 366586"/>
                    <a:gd name="connsiteY37" fmla="*/ 242766 h 465190"/>
                    <a:gd name="connsiteX38" fmla="*/ 363918 w 366586"/>
                    <a:gd name="connsiteY38" fmla="*/ 191503 h 465190"/>
                    <a:gd name="connsiteX39" fmla="*/ 363918 w 366586"/>
                    <a:gd name="connsiteY39" fmla="*/ 175013 h 465190"/>
                    <a:gd name="connsiteX40" fmla="*/ 111027 w 366586"/>
                    <a:gd name="connsiteY40" fmla="*/ 423080 h 465190"/>
                    <a:gd name="connsiteX41" fmla="*/ 96297 w 366586"/>
                    <a:gd name="connsiteY41" fmla="*/ 400982 h 465190"/>
                    <a:gd name="connsiteX42" fmla="*/ 84579 w 366586"/>
                    <a:gd name="connsiteY42" fmla="*/ 394707 h 465190"/>
                    <a:gd name="connsiteX43" fmla="*/ 50996 w 366586"/>
                    <a:gd name="connsiteY43" fmla="*/ 394707 h 465190"/>
                    <a:gd name="connsiteX44" fmla="*/ 87799 w 366586"/>
                    <a:gd name="connsiteY44" fmla="*/ 321070 h 465190"/>
                    <a:gd name="connsiteX45" fmla="*/ 123749 w 366586"/>
                    <a:gd name="connsiteY45" fmla="*/ 326876 h 465190"/>
                    <a:gd name="connsiteX46" fmla="*/ 142471 w 366586"/>
                    <a:gd name="connsiteY46" fmla="*/ 340383 h 465190"/>
                    <a:gd name="connsiteX47" fmla="*/ 149745 w 366586"/>
                    <a:gd name="connsiteY47" fmla="*/ 345642 h 465190"/>
                    <a:gd name="connsiteX48" fmla="*/ 315510 w 366586"/>
                    <a:gd name="connsiteY48" fmla="*/ 394707 h 465190"/>
                    <a:gd name="connsiteX49" fmla="*/ 281935 w 366586"/>
                    <a:gd name="connsiteY49" fmla="*/ 394707 h 465190"/>
                    <a:gd name="connsiteX50" fmla="*/ 270209 w 366586"/>
                    <a:gd name="connsiteY50" fmla="*/ 400982 h 465190"/>
                    <a:gd name="connsiteX51" fmla="*/ 255483 w 366586"/>
                    <a:gd name="connsiteY51" fmla="*/ 423080 h 465190"/>
                    <a:gd name="connsiteX52" fmla="*/ 216766 w 366586"/>
                    <a:gd name="connsiteY52" fmla="*/ 345642 h 465190"/>
                    <a:gd name="connsiteX53" fmla="*/ 224031 w 366586"/>
                    <a:gd name="connsiteY53" fmla="*/ 340383 h 465190"/>
                    <a:gd name="connsiteX54" fmla="*/ 242757 w 366586"/>
                    <a:gd name="connsiteY54" fmla="*/ 326876 h 465190"/>
                    <a:gd name="connsiteX55" fmla="*/ 278708 w 366586"/>
                    <a:gd name="connsiteY55" fmla="*/ 321070 h 465190"/>
                    <a:gd name="connsiteX56" fmla="*/ 302074 w 366586"/>
                    <a:gd name="connsiteY56" fmla="*/ 228966 h 465190"/>
                    <a:gd name="connsiteX57" fmla="*/ 299586 w 366586"/>
                    <a:gd name="connsiteY57" fmla="*/ 234956 h 465190"/>
                    <a:gd name="connsiteX58" fmla="*/ 290572 w 366586"/>
                    <a:gd name="connsiteY58" fmla="*/ 290576 h 465190"/>
                    <a:gd name="connsiteX59" fmla="*/ 284454 w 366586"/>
                    <a:gd name="connsiteY59" fmla="*/ 291580 h 465190"/>
                    <a:gd name="connsiteX60" fmla="*/ 234990 w 366586"/>
                    <a:gd name="connsiteY60" fmla="*/ 299570 h 465190"/>
                    <a:gd name="connsiteX61" fmla="*/ 228979 w 366586"/>
                    <a:gd name="connsiteY61" fmla="*/ 302071 h 465190"/>
                    <a:gd name="connsiteX62" fmla="*/ 211320 w 366586"/>
                    <a:gd name="connsiteY62" fmla="*/ 314759 h 465190"/>
                    <a:gd name="connsiteX63" fmla="*/ 183260 w 366586"/>
                    <a:gd name="connsiteY63" fmla="*/ 335040 h 465190"/>
                    <a:gd name="connsiteX64" fmla="*/ 155215 w 366586"/>
                    <a:gd name="connsiteY64" fmla="*/ 314811 h 465190"/>
                    <a:gd name="connsiteX65" fmla="*/ 137556 w 366586"/>
                    <a:gd name="connsiteY65" fmla="*/ 302125 h 465190"/>
                    <a:gd name="connsiteX66" fmla="*/ 131545 w 366586"/>
                    <a:gd name="connsiteY66" fmla="*/ 299626 h 465190"/>
                    <a:gd name="connsiteX67" fmla="*/ 82081 w 366586"/>
                    <a:gd name="connsiteY67" fmla="*/ 291640 h 465190"/>
                    <a:gd name="connsiteX68" fmla="*/ 75963 w 366586"/>
                    <a:gd name="connsiteY68" fmla="*/ 290633 h 465190"/>
                    <a:gd name="connsiteX69" fmla="*/ 66963 w 366586"/>
                    <a:gd name="connsiteY69" fmla="*/ 235009 h 465190"/>
                    <a:gd name="connsiteX70" fmla="*/ 64460 w 366586"/>
                    <a:gd name="connsiteY70" fmla="*/ 229018 h 465190"/>
                    <a:gd name="connsiteX71" fmla="*/ 31471 w 366586"/>
                    <a:gd name="connsiteY71" fmla="*/ 183261 h 465190"/>
                    <a:gd name="connsiteX72" fmla="*/ 64432 w 366586"/>
                    <a:gd name="connsiteY72" fmla="*/ 137554 h 465190"/>
                    <a:gd name="connsiteX73" fmla="*/ 66924 w 366586"/>
                    <a:gd name="connsiteY73" fmla="*/ 131567 h 465190"/>
                    <a:gd name="connsiteX74" fmla="*/ 75932 w 366586"/>
                    <a:gd name="connsiteY74" fmla="*/ 75943 h 465190"/>
                    <a:gd name="connsiteX75" fmla="*/ 131555 w 366586"/>
                    <a:gd name="connsiteY75" fmla="*/ 66935 h 465190"/>
                    <a:gd name="connsiteX76" fmla="*/ 137556 w 366586"/>
                    <a:gd name="connsiteY76" fmla="*/ 64433 h 465190"/>
                    <a:gd name="connsiteX77" fmla="*/ 183260 w 366586"/>
                    <a:gd name="connsiteY77" fmla="*/ 31476 h 465190"/>
                    <a:gd name="connsiteX78" fmla="*/ 228954 w 366586"/>
                    <a:gd name="connsiteY78" fmla="*/ 64433 h 465190"/>
                    <a:gd name="connsiteX79" fmla="*/ 234954 w 366586"/>
                    <a:gd name="connsiteY79" fmla="*/ 66935 h 465190"/>
                    <a:gd name="connsiteX80" fmla="*/ 290572 w 366586"/>
                    <a:gd name="connsiteY80" fmla="*/ 75943 h 465190"/>
                    <a:gd name="connsiteX81" fmla="*/ 299586 w 366586"/>
                    <a:gd name="connsiteY81" fmla="*/ 131567 h 465190"/>
                    <a:gd name="connsiteX82" fmla="*/ 302074 w 366586"/>
                    <a:gd name="connsiteY82" fmla="*/ 137554 h 465190"/>
                    <a:gd name="connsiteX83" fmla="*/ 335032 w 366586"/>
                    <a:gd name="connsiteY83" fmla="*/ 183261 h 465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366586" h="465190">
                      <a:moveTo>
                        <a:pt x="326875" y="123757"/>
                      </a:moveTo>
                      <a:lnTo>
                        <a:pt x="316790" y="61373"/>
                      </a:lnTo>
                      <a:cubicBezTo>
                        <a:pt x="315818" y="55386"/>
                        <a:pt x="311128" y="50690"/>
                        <a:pt x="305138" y="49718"/>
                      </a:cubicBezTo>
                      <a:lnTo>
                        <a:pt x="242757" y="39636"/>
                      </a:lnTo>
                      <a:lnTo>
                        <a:pt x="191505" y="2664"/>
                      </a:lnTo>
                      <a:cubicBezTo>
                        <a:pt x="186575" y="-888"/>
                        <a:pt x="179935" y="-888"/>
                        <a:pt x="175001" y="2664"/>
                      </a:cubicBezTo>
                      <a:lnTo>
                        <a:pt x="123749" y="39636"/>
                      </a:lnTo>
                      <a:lnTo>
                        <a:pt x="61372" y="49718"/>
                      </a:lnTo>
                      <a:cubicBezTo>
                        <a:pt x="55382" y="50690"/>
                        <a:pt x="50685" y="55386"/>
                        <a:pt x="49709" y="61373"/>
                      </a:cubicBezTo>
                      <a:lnTo>
                        <a:pt x="39631" y="123757"/>
                      </a:lnTo>
                      <a:lnTo>
                        <a:pt x="2666" y="175013"/>
                      </a:lnTo>
                      <a:cubicBezTo>
                        <a:pt x="-889" y="179933"/>
                        <a:pt x="-889" y="186583"/>
                        <a:pt x="2666" y="191503"/>
                      </a:cubicBezTo>
                      <a:lnTo>
                        <a:pt x="39631" y="242766"/>
                      </a:lnTo>
                      <a:lnTo>
                        <a:pt x="49709" y="305139"/>
                      </a:lnTo>
                      <a:cubicBezTo>
                        <a:pt x="50586" y="310129"/>
                        <a:pt x="54071" y="314268"/>
                        <a:pt x="58852" y="315953"/>
                      </a:cubicBezTo>
                      <a:lnTo>
                        <a:pt x="15576" y="402510"/>
                      </a:lnTo>
                      <a:cubicBezTo>
                        <a:pt x="13385" y="406877"/>
                        <a:pt x="13622" y="412072"/>
                        <a:pt x="16194" y="416221"/>
                      </a:cubicBezTo>
                      <a:cubicBezTo>
                        <a:pt x="18759" y="420377"/>
                        <a:pt x="23304" y="422904"/>
                        <a:pt x="28188" y="422904"/>
                      </a:cubicBezTo>
                      <a:lnTo>
                        <a:pt x="77037" y="422904"/>
                      </a:lnTo>
                      <a:lnTo>
                        <a:pt x="100994" y="458925"/>
                      </a:lnTo>
                      <a:cubicBezTo>
                        <a:pt x="103623" y="462858"/>
                        <a:pt x="108048" y="465209"/>
                        <a:pt x="112772" y="465191"/>
                      </a:cubicBezTo>
                      <a:lnTo>
                        <a:pt x="113642" y="465191"/>
                      </a:lnTo>
                      <a:cubicBezTo>
                        <a:pt x="118664" y="464883"/>
                        <a:pt x="123137" y="461926"/>
                        <a:pt x="125385" y="457430"/>
                      </a:cubicBezTo>
                      <a:lnTo>
                        <a:pt x="172902" y="362290"/>
                      </a:lnTo>
                      <a:lnTo>
                        <a:pt x="175001" y="363813"/>
                      </a:lnTo>
                      <a:cubicBezTo>
                        <a:pt x="179935" y="367364"/>
                        <a:pt x="186575" y="367364"/>
                        <a:pt x="191505" y="363813"/>
                      </a:cubicBezTo>
                      <a:lnTo>
                        <a:pt x="193604" y="362290"/>
                      </a:lnTo>
                      <a:lnTo>
                        <a:pt x="241124" y="457356"/>
                      </a:lnTo>
                      <a:cubicBezTo>
                        <a:pt x="243369" y="461848"/>
                        <a:pt x="247835" y="464809"/>
                        <a:pt x="252843" y="465127"/>
                      </a:cubicBezTo>
                      <a:lnTo>
                        <a:pt x="253741" y="465191"/>
                      </a:lnTo>
                      <a:cubicBezTo>
                        <a:pt x="258445" y="465191"/>
                        <a:pt x="262848" y="462840"/>
                        <a:pt x="265467" y="458925"/>
                      </a:cubicBezTo>
                      <a:lnTo>
                        <a:pt x="289473" y="422904"/>
                      </a:lnTo>
                      <a:lnTo>
                        <a:pt x="338326" y="422904"/>
                      </a:lnTo>
                      <a:cubicBezTo>
                        <a:pt x="343213" y="422928"/>
                        <a:pt x="347782" y="420412"/>
                        <a:pt x="350372" y="416253"/>
                      </a:cubicBezTo>
                      <a:cubicBezTo>
                        <a:pt x="352952" y="412090"/>
                        <a:pt x="353196" y="406888"/>
                        <a:pt x="351008" y="402510"/>
                      </a:cubicBezTo>
                      <a:lnTo>
                        <a:pt x="307728" y="315953"/>
                      </a:lnTo>
                      <a:cubicBezTo>
                        <a:pt x="312503" y="314268"/>
                        <a:pt x="315991" y="310129"/>
                        <a:pt x="316860" y="305139"/>
                      </a:cubicBezTo>
                      <a:lnTo>
                        <a:pt x="326943" y="242766"/>
                      </a:lnTo>
                      <a:lnTo>
                        <a:pt x="363918" y="191503"/>
                      </a:lnTo>
                      <a:cubicBezTo>
                        <a:pt x="367476" y="186583"/>
                        <a:pt x="367476" y="179933"/>
                        <a:pt x="363918" y="175013"/>
                      </a:cubicBezTo>
                      <a:close/>
                      <a:moveTo>
                        <a:pt x="111027" y="423080"/>
                      </a:moveTo>
                      <a:lnTo>
                        <a:pt x="96297" y="400982"/>
                      </a:lnTo>
                      <a:cubicBezTo>
                        <a:pt x="93683" y="397071"/>
                        <a:pt x="89286" y="394707"/>
                        <a:pt x="84579" y="394707"/>
                      </a:cubicBezTo>
                      <a:lnTo>
                        <a:pt x="50996" y="394707"/>
                      </a:lnTo>
                      <a:lnTo>
                        <a:pt x="87799" y="321070"/>
                      </a:lnTo>
                      <a:lnTo>
                        <a:pt x="123749" y="326876"/>
                      </a:lnTo>
                      <a:lnTo>
                        <a:pt x="142471" y="340383"/>
                      </a:lnTo>
                      <a:lnTo>
                        <a:pt x="149745" y="345642"/>
                      </a:lnTo>
                      <a:close/>
                      <a:moveTo>
                        <a:pt x="315510" y="394707"/>
                      </a:moveTo>
                      <a:lnTo>
                        <a:pt x="281935" y="394707"/>
                      </a:lnTo>
                      <a:cubicBezTo>
                        <a:pt x="277224" y="394707"/>
                        <a:pt x="272817" y="397071"/>
                        <a:pt x="270209" y="400982"/>
                      </a:cubicBezTo>
                      <a:lnTo>
                        <a:pt x="255483" y="423080"/>
                      </a:lnTo>
                      <a:lnTo>
                        <a:pt x="216766" y="345642"/>
                      </a:lnTo>
                      <a:lnTo>
                        <a:pt x="224031" y="340383"/>
                      </a:lnTo>
                      <a:lnTo>
                        <a:pt x="242757" y="326876"/>
                      </a:lnTo>
                      <a:lnTo>
                        <a:pt x="278708" y="321070"/>
                      </a:lnTo>
                      <a:close/>
                      <a:moveTo>
                        <a:pt x="302074" y="228966"/>
                      </a:moveTo>
                      <a:cubicBezTo>
                        <a:pt x="300788" y="230736"/>
                        <a:pt x="299933" y="232783"/>
                        <a:pt x="299586" y="234956"/>
                      </a:cubicBezTo>
                      <a:lnTo>
                        <a:pt x="290572" y="290576"/>
                      </a:lnTo>
                      <a:lnTo>
                        <a:pt x="284454" y="291580"/>
                      </a:lnTo>
                      <a:lnTo>
                        <a:pt x="234990" y="299570"/>
                      </a:lnTo>
                      <a:cubicBezTo>
                        <a:pt x="232813" y="299923"/>
                        <a:pt x="230763" y="300775"/>
                        <a:pt x="228979" y="302071"/>
                      </a:cubicBezTo>
                      <a:lnTo>
                        <a:pt x="211320" y="314759"/>
                      </a:lnTo>
                      <a:lnTo>
                        <a:pt x="183260" y="335040"/>
                      </a:lnTo>
                      <a:lnTo>
                        <a:pt x="155215" y="314811"/>
                      </a:lnTo>
                      <a:lnTo>
                        <a:pt x="137556" y="302125"/>
                      </a:lnTo>
                      <a:cubicBezTo>
                        <a:pt x="135771" y="300831"/>
                        <a:pt x="133722" y="299976"/>
                        <a:pt x="131545" y="299626"/>
                      </a:cubicBezTo>
                      <a:lnTo>
                        <a:pt x="82081" y="291640"/>
                      </a:lnTo>
                      <a:lnTo>
                        <a:pt x="75963" y="290633"/>
                      </a:lnTo>
                      <a:lnTo>
                        <a:pt x="66963" y="235009"/>
                      </a:lnTo>
                      <a:cubicBezTo>
                        <a:pt x="66609" y="232846"/>
                        <a:pt x="65747" y="230792"/>
                        <a:pt x="64460" y="229018"/>
                      </a:cubicBezTo>
                      <a:lnTo>
                        <a:pt x="31471" y="183261"/>
                      </a:lnTo>
                      <a:lnTo>
                        <a:pt x="64432" y="137554"/>
                      </a:lnTo>
                      <a:cubicBezTo>
                        <a:pt x="65722" y="135787"/>
                        <a:pt x="66581" y="133730"/>
                        <a:pt x="66924" y="131567"/>
                      </a:cubicBezTo>
                      <a:lnTo>
                        <a:pt x="75932" y="75943"/>
                      </a:lnTo>
                      <a:lnTo>
                        <a:pt x="131555" y="66935"/>
                      </a:lnTo>
                      <a:cubicBezTo>
                        <a:pt x="133725" y="66582"/>
                        <a:pt x="135771" y="65727"/>
                        <a:pt x="137556" y="64433"/>
                      </a:cubicBezTo>
                      <a:lnTo>
                        <a:pt x="183260" y="31476"/>
                      </a:lnTo>
                      <a:lnTo>
                        <a:pt x="228954" y="64433"/>
                      </a:lnTo>
                      <a:cubicBezTo>
                        <a:pt x="230731" y="65727"/>
                        <a:pt x="232785" y="66582"/>
                        <a:pt x="234954" y="66935"/>
                      </a:cubicBezTo>
                      <a:lnTo>
                        <a:pt x="290572" y="75943"/>
                      </a:lnTo>
                      <a:lnTo>
                        <a:pt x="299586" y="131567"/>
                      </a:lnTo>
                      <a:cubicBezTo>
                        <a:pt x="299933" y="133730"/>
                        <a:pt x="300788" y="135787"/>
                        <a:pt x="302074" y="137554"/>
                      </a:cubicBezTo>
                      <a:lnTo>
                        <a:pt x="335032" y="183261"/>
                      </a:ln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9" name="任意多边形: 形状 308">
                  <a:extLst>
                    <a:ext uri="{FF2B5EF4-FFF2-40B4-BE49-F238E27FC236}">
                      <a16:creationId xmlns="" xmlns:a16="http://schemas.microsoft.com/office/drawing/2014/main" id="{417D206D-B24B-4F78-989F-155FDBA8AA89}"/>
                    </a:ext>
                  </a:extLst>
                </p:cNvPr>
                <p:cNvSpPr/>
                <p:nvPr/>
              </p:nvSpPr>
              <p:spPr>
                <a:xfrm>
                  <a:off x="3004006" y="4166451"/>
                  <a:ext cx="197356" cy="197359"/>
                </a:xfrm>
                <a:custGeom>
                  <a:avLst/>
                  <a:gdLst>
                    <a:gd name="connsiteX0" fmla="*/ 98681 w 197356"/>
                    <a:gd name="connsiteY0" fmla="*/ 0 h 197359"/>
                    <a:gd name="connsiteX1" fmla="*/ 0 w 197356"/>
                    <a:gd name="connsiteY1" fmla="*/ 98685 h 197359"/>
                    <a:gd name="connsiteX2" fmla="*/ 98681 w 197356"/>
                    <a:gd name="connsiteY2" fmla="*/ 197359 h 197359"/>
                    <a:gd name="connsiteX3" fmla="*/ 197356 w 197356"/>
                    <a:gd name="connsiteY3" fmla="*/ 98685 h 197359"/>
                    <a:gd name="connsiteX4" fmla="*/ 98681 w 197356"/>
                    <a:gd name="connsiteY4" fmla="*/ 0 h 197359"/>
                    <a:gd name="connsiteX5" fmla="*/ 98681 w 197356"/>
                    <a:gd name="connsiteY5" fmla="*/ 169169 h 197359"/>
                    <a:gd name="connsiteX6" fmla="*/ 28194 w 197356"/>
                    <a:gd name="connsiteY6" fmla="*/ 98685 h 197359"/>
                    <a:gd name="connsiteX7" fmla="*/ 98681 w 197356"/>
                    <a:gd name="connsiteY7" fmla="*/ 28201 h 197359"/>
                    <a:gd name="connsiteX8" fmla="*/ 169162 w 197356"/>
                    <a:gd name="connsiteY8" fmla="*/ 98685 h 197359"/>
                    <a:gd name="connsiteX9" fmla="*/ 98681 w 197356"/>
                    <a:gd name="connsiteY9" fmla="*/ 169169 h 1973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97356" h="197359">
                      <a:moveTo>
                        <a:pt x="98681" y="0"/>
                      </a:moveTo>
                      <a:cubicBezTo>
                        <a:pt x="44178" y="0"/>
                        <a:pt x="0" y="44177"/>
                        <a:pt x="0" y="98685"/>
                      </a:cubicBezTo>
                      <a:cubicBezTo>
                        <a:pt x="0" y="153182"/>
                        <a:pt x="44178" y="197359"/>
                        <a:pt x="98681" y="197359"/>
                      </a:cubicBezTo>
                      <a:cubicBezTo>
                        <a:pt x="153175" y="197359"/>
                        <a:pt x="197356" y="153182"/>
                        <a:pt x="197356" y="98685"/>
                      </a:cubicBezTo>
                      <a:cubicBezTo>
                        <a:pt x="197282" y="44213"/>
                        <a:pt x="153143" y="71"/>
                        <a:pt x="98681" y="0"/>
                      </a:cubicBezTo>
                      <a:close/>
                      <a:moveTo>
                        <a:pt x="98681" y="169169"/>
                      </a:moveTo>
                      <a:cubicBezTo>
                        <a:pt x="59748" y="169169"/>
                        <a:pt x="28194" y="137608"/>
                        <a:pt x="28194" y="98685"/>
                      </a:cubicBezTo>
                      <a:cubicBezTo>
                        <a:pt x="28194" y="59759"/>
                        <a:pt x="59748" y="28201"/>
                        <a:pt x="98681" y="28201"/>
                      </a:cubicBezTo>
                      <a:cubicBezTo>
                        <a:pt x="137604" y="28201"/>
                        <a:pt x="169162" y="59759"/>
                        <a:pt x="169162" y="98685"/>
                      </a:cubicBezTo>
                      <a:cubicBezTo>
                        <a:pt x="169113" y="137590"/>
                        <a:pt x="137583" y="169116"/>
                        <a:pt x="98681" y="169169"/>
                      </a:cubicBez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0" name="任意多边形: 形状 309">
                  <a:extLst>
                    <a:ext uri="{FF2B5EF4-FFF2-40B4-BE49-F238E27FC236}">
                      <a16:creationId xmlns="" xmlns:a16="http://schemas.microsoft.com/office/drawing/2014/main" id="{3E7BCFF6-034F-4960-92AE-D487B74DD6E7}"/>
                    </a:ext>
                  </a:extLst>
                </p:cNvPr>
                <p:cNvSpPr/>
                <p:nvPr/>
              </p:nvSpPr>
              <p:spPr>
                <a:xfrm>
                  <a:off x="3068190" y="4222838"/>
                  <a:ext cx="48594" cy="84584"/>
                </a:xfrm>
                <a:custGeom>
                  <a:avLst/>
                  <a:gdLst>
                    <a:gd name="connsiteX0" fmla="*/ 41894 w 48594"/>
                    <a:gd name="connsiteY0" fmla="*/ 2103 h 84584"/>
                    <a:gd name="connsiteX1" fmla="*/ 28190 w 48594"/>
                    <a:gd name="connsiteY1" fmla="*/ 1481 h 84584"/>
                    <a:gd name="connsiteX2" fmla="*/ 0 w 48594"/>
                    <a:gd name="connsiteY2" fmla="*/ 15581 h 84584"/>
                    <a:gd name="connsiteX3" fmla="*/ 12601 w 48594"/>
                    <a:gd name="connsiteY3" fmla="*/ 40814 h 84584"/>
                    <a:gd name="connsiteX4" fmla="*/ 20401 w 48594"/>
                    <a:gd name="connsiteY4" fmla="*/ 36912 h 84584"/>
                    <a:gd name="connsiteX5" fmla="*/ 20401 w 48594"/>
                    <a:gd name="connsiteY5" fmla="*/ 84585 h 84584"/>
                    <a:gd name="connsiteX6" fmla="*/ 48594 w 48594"/>
                    <a:gd name="connsiteY6" fmla="*/ 84585 h 84584"/>
                    <a:gd name="connsiteX7" fmla="*/ 48594 w 48594"/>
                    <a:gd name="connsiteY7" fmla="*/ 14104 h 84584"/>
                    <a:gd name="connsiteX8" fmla="*/ 41894 w 48594"/>
                    <a:gd name="connsiteY8" fmla="*/ 2103 h 84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8594" h="84584">
                      <a:moveTo>
                        <a:pt x="41894" y="2103"/>
                      </a:moveTo>
                      <a:cubicBezTo>
                        <a:pt x="37738" y="-455"/>
                        <a:pt x="32554" y="-700"/>
                        <a:pt x="28190" y="1481"/>
                      </a:cubicBezTo>
                      <a:lnTo>
                        <a:pt x="0" y="15581"/>
                      </a:lnTo>
                      <a:lnTo>
                        <a:pt x="12601" y="40814"/>
                      </a:lnTo>
                      <a:lnTo>
                        <a:pt x="20401" y="36912"/>
                      </a:lnTo>
                      <a:lnTo>
                        <a:pt x="20401" y="84585"/>
                      </a:lnTo>
                      <a:lnTo>
                        <a:pt x="48594" y="84585"/>
                      </a:lnTo>
                      <a:lnTo>
                        <a:pt x="48594" y="14104"/>
                      </a:lnTo>
                      <a:cubicBezTo>
                        <a:pt x="48581" y="9213"/>
                        <a:pt x="46058" y="4671"/>
                        <a:pt x="41894" y="2103"/>
                      </a:cubicBez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1" name="任意多边形: 形状 310">
                  <a:extLst>
                    <a:ext uri="{FF2B5EF4-FFF2-40B4-BE49-F238E27FC236}">
                      <a16:creationId xmlns="" xmlns:a16="http://schemas.microsoft.com/office/drawing/2014/main" id="{36A37690-B9C3-4B99-AC0D-DC903BF23E86}"/>
                    </a:ext>
                  </a:extLst>
                </p:cNvPr>
                <p:cNvSpPr/>
                <p:nvPr/>
              </p:nvSpPr>
              <p:spPr>
                <a:xfrm>
                  <a:off x="2496517" y="4349713"/>
                  <a:ext cx="140968" cy="140967"/>
                </a:xfrm>
                <a:custGeom>
                  <a:avLst/>
                  <a:gdLst>
                    <a:gd name="connsiteX0" fmla="*/ 140969 w 140968"/>
                    <a:gd name="connsiteY0" fmla="*/ 14097 h 140967"/>
                    <a:gd name="connsiteX1" fmla="*/ 126875 w 140968"/>
                    <a:gd name="connsiteY1" fmla="*/ 0 h 140967"/>
                    <a:gd name="connsiteX2" fmla="*/ 14100 w 140968"/>
                    <a:gd name="connsiteY2" fmla="*/ 0 h 140967"/>
                    <a:gd name="connsiteX3" fmla="*/ 0 w 140968"/>
                    <a:gd name="connsiteY3" fmla="*/ 14097 h 140967"/>
                    <a:gd name="connsiteX4" fmla="*/ 0 w 140968"/>
                    <a:gd name="connsiteY4" fmla="*/ 126868 h 140967"/>
                    <a:gd name="connsiteX5" fmla="*/ 14100 w 140968"/>
                    <a:gd name="connsiteY5" fmla="*/ 140968 h 140967"/>
                    <a:gd name="connsiteX6" fmla="*/ 126875 w 140968"/>
                    <a:gd name="connsiteY6" fmla="*/ 140968 h 140967"/>
                    <a:gd name="connsiteX7" fmla="*/ 140969 w 140968"/>
                    <a:gd name="connsiteY7" fmla="*/ 126868 h 140967"/>
                    <a:gd name="connsiteX8" fmla="*/ 112774 w 140968"/>
                    <a:gd name="connsiteY8" fmla="*/ 112774 h 140967"/>
                    <a:gd name="connsiteX9" fmla="*/ 28194 w 140968"/>
                    <a:gd name="connsiteY9" fmla="*/ 112774 h 140967"/>
                    <a:gd name="connsiteX10" fmla="*/ 28194 w 140968"/>
                    <a:gd name="connsiteY10" fmla="*/ 28194 h 140967"/>
                    <a:gd name="connsiteX11" fmla="*/ 112774 w 140968"/>
                    <a:gd name="connsiteY11" fmla="*/ 28194 h 140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0968" h="140967">
                      <a:moveTo>
                        <a:pt x="140969" y="14097"/>
                      </a:moveTo>
                      <a:cubicBezTo>
                        <a:pt x="140969" y="6315"/>
                        <a:pt x="134664" y="0"/>
                        <a:pt x="126875" y="0"/>
                      </a:cubicBezTo>
                      <a:lnTo>
                        <a:pt x="14100" y="0"/>
                      </a:lnTo>
                      <a:cubicBezTo>
                        <a:pt x="6312" y="0"/>
                        <a:pt x="0" y="6315"/>
                        <a:pt x="0" y="14097"/>
                      </a:cubicBezTo>
                      <a:lnTo>
                        <a:pt x="0" y="126868"/>
                      </a:lnTo>
                      <a:cubicBezTo>
                        <a:pt x="0" y="134652"/>
                        <a:pt x="6312" y="140968"/>
                        <a:pt x="14100" y="140968"/>
                      </a:cubicBezTo>
                      <a:lnTo>
                        <a:pt x="126875" y="140968"/>
                      </a:lnTo>
                      <a:cubicBezTo>
                        <a:pt x="134664" y="140968"/>
                        <a:pt x="140969" y="134652"/>
                        <a:pt x="140969" y="126868"/>
                      </a:cubicBezTo>
                      <a:close/>
                      <a:moveTo>
                        <a:pt x="112774" y="112774"/>
                      </a:moveTo>
                      <a:lnTo>
                        <a:pt x="28194" y="112774"/>
                      </a:lnTo>
                      <a:lnTo>
                        <a:pt x="28194" y="28194"/>
                      </a:lnTo>
                      <a:lnTo>
                        <a:pt x="112774" y="28194"/>
                      </a:ln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2" name="任意多边形: 形状 311">
                  <a:extLst>
                    <a:ext uri="{FF2B5EF4-FFF2-40B4-BE49-F238E27FC236}">
                      <a16:creationId xmlns="" xmlns:a16="http://schemas.microsoft.com/office/drawing/2014/main" id="{72E29605-D3B4-42B6-AE62-3910ED275157}"/>
                    </a:ext>
                  </a:extLst>
                </p:cNvPr>
                <p:cNvSpPr/>
                <p:nvPr/>
              </p:nvSpPr>
              <p:spPr>
                <a:xfrm>
                  <a:off x="2665686" y="4349713"/>
                  <a:ext cx="98678" cy="28193"/>
                </a:xfrm>
                <a:custGeom>
                  <a:avLst/>
                  <a:gdLst>
                    <a:gd name="connsiteX0" fmla="*/ 0 w 98678"/>
                    <a:gd name="connsiteY0" fmla="*/ 0 h 28193"/>
                    <a:gd name="connsiteX1" fmla="*/ 98678 w 98678"/>
                    <a:gd name="connsiteY1" fmla="*/ 0 h 28193"/>
                    <a:gd name="connsiteX2" fmla="*/ 98678 w 98678"/>
                    <a:gd name="connsiteY2" fmla="*/ 28194 h 28193"/>
                    <a:gd name="connsiteX3" fmla="*/ 0 w 98678"/>
                    <a:gd name="connsiteY3" fmla="*/ 28194 h 28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8678" h="28193">
                      <a:moveTo>
                        <a:pt x="0" y="0"/>
                      </a:moveTo>
                      <a:lnTo>
                        <a:pt x="98678" y="0"/>
                      </a:lnTo>
                      <a:lnTo>
                        <a:pt x="98678" y="28194"/>
                      </a:lnTo>
                      <a:lnTo>
                        <a:pt x="0" y="28194"/>
                      </a:ln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7" name="任意多边形: 形状 316">
                  <a:extLst>
                    <a:ext uri="{FF2B5EF4-FFF2-40B4-BE49-F238E27FC236}">
                      <a16:creationId xmlns="" xmlns:a16="http://schemas.microsoft.com/office/drawing/2014/main" id="{6ABEB055-BE1E-40C2-810F-1D665AC98E7F}"/>
                    </a:ext>
                  </a:extLst>
                </p:cNvPr>
                <p:cNvSpPr/>
                <p:nvPr/>
              </p:nvSpPr>
              <p:spPr>
                <a:xfrm>
                  <a:off x="2665686" y="4406097"/>
                  <a:ext cx="239642" cy="28197"/>
                </a:xfrm>
                <a:custGeom>
                  <a:avLst/>
                  <a:gdLst>
                    <a:gd name="connsiteX0" fmla="*/ 0 w 239642"/>
                    <a:gd name="connsiteY0" fmla="*/ 0 h 28197"/>
                    <a:gd name="connsiteX1" fmla="*/ 239643 w 239642"/>
                    <a:gd name="connsiteY1" fmla="*/ 0 h 28197"/>
                    <a:gd name="connsiteX2" fmla="*/ 239643 w 239642"/>
                    <a:gd name="connsiteY2" fmla="*/ 28197 h 28197"/>
                    <a:gd name="connsiteX3" fmla="*/ 0 w 239642"/>
                    <a:gd name="connsiteY3" fmla="*/ 28197 h 281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39642" h="28197">
                      <a:moveTo>
                        <a:pt x="0" y="0"/>
                      </a:moveTo>
                      <a:lnTo>
                        <a:pt x="239643" y="0"/>
                      </a:lnTo>
                      <a:lnTo>
                        <a:pt x="239643" y="28197"/>
                      </a:lnTo>
                      <a:lnTo>
                        <a:pt x="0" y="28197"/>
                      </a:ln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8" name="任意多边形: 形状 317">
                  <a:extLst>
                    <a:ext uri="{FF2B5EF4-FFF2-40B4-BE49-F238E27FC236}">
                      <a16:creationId xmlns="" xmlns:a16="http://schemas.microsoft.com/office/drawing/2014/main" id="{68446414-73E4-43AA-AEC5-D44E1C2B96DA}"/>
                    </a:ext>
                  </a:extLst>
                </p:cNvPr>
                <p:cNvSpPr/>
                <p:nvPr/>
              </p:nvSpPr>
              <p:spPr>
                <a:xfrm>
                  <a:off x="2665686" y="4462488"/>
                  <a:ext cx="126868" cy="28193"/>
                </a:xfrm>
                <a:custGeom>
                  <a:avLst/>
                  <a:gdLst>
                    <a:gd name="connsiteX0" fmla="*/ 0 w 126868"/>
                    <a:gd name="connsiteY0" fmla="*/ 0 h 28193"/>
                    <a:gd name="connsiteX1" fmla="*/ 126868 w 126868"/>
                    <a:gd name="connsiteY1" fmla="*/ 0 h 28193"/>
                    <a:gd name="connsiteX2" fmla="*/ 126868 w 126868"/>
                    <a:gd name="connsiteY2" fmla="*/ 28194 h 28193"/>
                    <a:gd name="connsiteX3" fmla="*/ 0 w 126868"/>
                    <a:gd name="connsiteY3" fmla="*/ 28194 h 28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6868" h="28193">
                      <a:moveTo>
                        <a:pt x="0" y="0"/>
                      </a:moveTo>
                      <a:lnTo>
                        <a:pt x="126868" y="0"/>
                      </a:lnTo>
                      <a:lnTo>
                        <a:pt x="126868" y="28194"/>
                      </a:lnTo>
                      <a:lnTo>
                        <a:pt x="0" y="28194"/>
                      </a:ln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19" name="任意多边形: 形状 318">
                  <a:extLst>
                    <a:ext uri="{FF2B5EF4-FFF2-40B4-BE49-F238E27FC236}">
                      <a16:creationId xmlns="" xmlns:a16="http://schemas.microsoft.com/office/drawing/2014/main" id="{38279C0F-298D-4941-813C-59CFABB13A5B}"/>
                    </a:ext>
                  </a:extLst>
                </p:cNvPr>
                <p:cNvSpPr/>
                <p:nvPr/>
              </p:nvSpPr>
              <p:spPr>
                <a:xfrm>
                  <a:off x="2820748" y="4462488"/>
                  <a:ext cx="84580" cy="28193"/>
                </a:xfrm>
                <a:custGeom>
                  <a:avLst/>
                  <a:gdLst>
                    <a:gd name="connsiteX0" fmla="*/ 0 w 84580"/>
                    <a:gd name="connsiteY0" fmla="*/ 0 h 28193"/>
                    <a:gd name="connsiteX1" fmla="*/ 84581 w 84580"/>
                    <a:gd name="connsiteY1" fmla="*/ 0 h 28193"/>
                    <a:gd name="connsiteX2" fmla="*/ 84581 w 84580"/>
                    <a:gd name="connsiteY2" fmla="*/ 28194 h 28193"/>
                    <a:gd name="connsiteX3" fmla="*/ 0 w 84580"/>
                    <a:gd name="connsiteY3" fmla="*/ 28194 h 28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580" h="28193">
                      <a:moveTo>
                        <a:pt x="0" y="0"/>
                      </a:moveTo>
                      <a:lnTo>
                        <a:pt x="84581" y="0"/>
                      </a:lnTo>
                      <a:lnTo>
                        <a:pt x="84581" y="28194"/>
                      </a:lnTo>
                      <a:lnTo>
                        <a:pt x="0" y="28194"/>
                      </a:ln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5" name="任意多边形: 形状 324">
                  <a:extLst>
                    <a:ext uri="{FF2B5EF4-FFF2-40B4-BE49-F238E27FC236}">
                      <a16:creationId xmlns="" xmlns:a16="http://schemas.microsoft.com/office/drawing/2014/main" id="{97CF30D1-C90A-453E-9BF2-71C93B8A5051}"/>
                    </a:ext>
                  </a:extLst>
                </p:cNvPr>
                <p:cNvSpPr/>
                <p:nvPr/>
              </p:nvSpPr>
              <p:spPr>
                <a:xfrm>
                  <a:off x="2496517" y="4532972"/>
                  <a:ext cx="140968" cy="140971"/>
                </a:xfrm>
                <a:custGeom>
                  <a:avLst/>
                  <a:gdLst>
                    <a:gd name="connsiteX0" fmla="*/ 140969 w 140968"/>
                    <a:gd name="connsiteY0" fmla="*/ 14093 h 140971"/>
                    <a:gd name="connsiteX1" fmla="*/ 126875 w 140968"/>
                    <a:gd name="connsiteY1" fmla="*/ 0 h 140971"/>
                    <a:gd name="connsiteX2" fmla="*/ 14100 w 140968"/>
                    <a:gd name="connsiteY2" fmla="*/ 0 h 140971"/>
                    <a:gd name="connsiteX3" fmla="*/ 0 w 140968"/>
                    <a:gd name="connsiteY3" fmla="*/ 14093 h 140971"/>
                    <a:gd name="connsiteX4" fmla="*/ 0 w 140968"/>
                    <a:gd name="connsiteY4" fmla="*/ 126871 h 140971"/>
                    <a:gd name="connsiteX5" fmla="*/ 14100 w 140968"/>
                    <a:gd name="connsiteY5" fmla="*/ 140972 h 140971"/>
                    <a:gd name="connsiteX6" fmla="*/ 126875 w 140968"/>
                    <a:gd name="connsiteY6" fmla="*/ 140972 h 140971"/>
                    <a:gd name="connsiteX7" fmla="*/ 140969 w 140968"/>
                    <a:gd name="connsiteY7" fmla="*/ 126871 h 140971"/>
                    <a:gd name="connsiteX8" fmla="*/ 112774 w 140968"/>
                    <a:gd name="connsiteY8" fmla="*/ 112778 h 140971"/>
                    <a:gd name="connsiteX9" fmla="*/ 28194 w 140968"/>
                    <a:gd name="connsiteY9" fmla="*/ 112778 h 140971"/>
                    <a:gd name="connsiteX10" fmla="*/ 28194 w 140968"/>
                    <a:gd name="connsiteY10" fmla="*/ 28190 h 140971"/>
                    <a:gd name="connsiteX11" fmla="*/ 112774 w 140968"/>
                    <a:gd name="connsiteY11" fmla="*/ 28190 h 1409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40968" h="140971">
                      <a:moveTo>
                        <a:pt x="140969" y="14093"/>
                      </a:moveTo>
                      <a:cubicBezTo>
                        <a:pt x="140969" y="6312"/>
                        <a:pt x="134664" y="0"/>
                        <a:pt x="126875" y="0"/>
                      </a:cubicBezTo>
                      <a:lnTo>
                        <a:pt x="14100" y="0"/>
                      </a:lnTo>
                      <a:cubicBezTo>
                        <a:pt x="6312" y="0"/>
                        <a:pt x="0" y="6312"/>
                        <a:pt x="0" y="14093"/>
                      </a:cubicBezTo>
                      <a:lnTo>
                        <a:pt x="0" y="126871"/>
                      </a:lnTo>
                      <a:cubicBezTo>
                        <a:pt x="0" y="134657"/>
                        <a:pt x="6312" y="140972"/>
                        <a:pt x="14100" y="140972"/>
                      </a:cubicBezTo>
                      <a:lnTo>
                        <a:pt x="126875" y="140972"/>
                      </a:lnTo>
                      <a:cubicBezTo>
                        <a:pt x="134664" y="140972"/>
                        <a:pt x="140969" y="134657"/>
                        <a:pt x="140969" y="126871"/>
                      </a:cubicBezTo>
                      <a:close/>
                      <a:moveTo>
                        <a:pt x="112774" y="112778"/>
                      </a:moveTo>
                      <a:lnTo>
                        <a:pt x="28194" y="112778"/>
                      </a:lnTo>
                      <a:lnTo>
                        <a:pt x="28194" y="28190"/>
                      </a:lnTo>
                      <a:lnTo>
                        <a:pt x="112774" y="28190"/>
                      </a:ln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6" name="任意多边形: 形状 325">
                  <a:extLst>
                    <a:ext uri="{FF2B5EF4-FFF2-40B4-BE49-F238E27FC236}">
                      <a16:creationId xmlns="" xmlns:a16="http://schemas.microsoft.com/office/drawing/2014/main" id="{A8CF0851-674E-4FC2-A355-45401DDED007}"/>
                    </a:ext>
                  </a:extLst>
                </p:cNvPr>
                <p:cNvSpPr/>
                <p:nvPr/>
              </p:nvSpPr>
              <p:spPr>
                <a:xfrm>
                  <a:off x="2665686" y="4532972"/>
                  <a:ext cx="98678" cy="28189"/>
                </a:xfrm>
                <a:custGeom>
                  <a:avLst/>
                  <a:gdLst>
                    <a:gd name="connsiteX0" fmla="*/ 0 w 98678"/>
                    <a:gd name="connsiteY0" fmla="*/ 0 h 28189"/>
                    <a:gd name="connsiteX1" fmla="*/ 98678 w 98678"/>
                    <a:gd name="connsiteY1" fmla="*/ 0 h 28189"/>
                    <a:gd name="connsiteX2" fmla="*/ 98678 w 98678"/>
                    <a:gd name="connsiteY2" fmla="*/ 28190 h 28189"/>
                    <a:gd name="connsiteX3" fmla="*/ 0 w 98678"/>
                    <a:gd name="connsiteY3" fmla="*/ 28190 h 281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8678" h="28189">
                      <a:moveTo>
                        <a:pt x="0" y="0"/>
                      </a:moveTo>
                      <a:lnTo>
                        <a:pt x="98678" y="0"/>
                      </a:lnTo>
                      <a:lnTo>
                        <a:pt x="98678" y="28190"/>
                      </a:lnTo>
                      <a:lnTo>
                        <a:pt x="0" y="28190"/>
                      </a:ln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7" name="任意多边形: 形状 326">
                  <a:extLst>
                    <a:ext uri="{FF2B5EF4-FFF2-40B4-BE49-F238E27FC236}">
                      <a16:creationId xmlns="" xmlns:a16="http://schemas.microsoft.com/office/drawing/2014/main" id="{0BAE17A9-BB72-448F-B4D7-AD490473FF80}"/>
                    </a:ext>
                  </a:extLst>
                </p:cNvPr>
                <p:cNvSpPr/>
                <p:nvPr/>
              </p:nvSpPr>
              <p:spPr>
                <a:xfrm>
                  <a:off x="2665686" y="4589355"/>
                  <a:ext cx="324219" cy="28200"/>
                </a:xfrm>
                <a:custGeom>
                  <a:avLst/>
                  <a:gdLst>
                    <a:gd name="connsiteX0" fmla="*/ 0 w 324219"/>
                    <a:gd name="connsiteY0" fmla="*/ 0 h 28200"/>
                    <a:gd name="connsiteX1" fmla="*/ 324220 w 324219"/>
                    <a:gd name="connsiteY1" fmla="*/ 0 h 28200"/>
                    <a:gd name="connsiteX2" fmla="*/ 324220 w 324219"/>
                    <a:gd name="connsiteY2" fmla="*/ 28201 h 28200"/>
                    <a:gd name="connsiteX3" fmla="*/ 0 w 324219"/>
                    <a:gd name="connsiteY3" fmla="*/ 28201 h 282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4219" h="28200">
                      <a:moveTo>
                        <a:pt x="0" y="0"/>
                      </a:moveTo>
                      <a:lnTo>
                        <a:pt x="324220" y="0"/>
                      </a:lnTo>
                      <a:lnTo>
                        <a:pt x="324220" y="28201"/>
                      </a:lnTo>
                      <a:lnTo>
                        <a:pt x="0" y="28201"/>
                      </a:ln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3" name="任意多边形: 形状 352">
                  <a:extLst>
                    <a:ext uri="{FF2B5EF4-FFF2-40B4-BE49-F238E27FC236}">
                      <a16:creationId xmlns="" xmlns:a16="http://schemas.microsoft.com/office/drawing/2014/main" id="{25DE4EF4-B267-4678-97A8-ACE11DAE928E}"/>
                    </a:ext>
                  </a:extLst>
                </p:cNvPr>
                <p:cNvSpPr/>
                <p:nvPr/>
              </p:nvSpPr>
              <p:spPr>
                <a:xfrm>
                  <a:off x="2665686" y="4645750"/>
                  <a:ext cx="126868" cy="28193"/>
                </a:xfrm>
                <a:custGeom>
                  <a:avLst/>
                  <a:gdLst>
                    <a:gd name="connsiteX0" fmla="*/ 0 w 126868"/>
                    <a:gd name="connsiteY0" fmla="*/ 0 h 28193"/>
                    <a:gd name="connsiteX1" fmla="*/ 126868 w 126868"/>
                    <a:gd name="connsiteY1" fmla="*/ 0 h 28193"/>
                    <a:gd name="connsiteX2" fmla="*/ 126868 w 126868"/>
                    <a:gd name="connsiteY2" fmla="*/ 28194 h 28193"/>
                    <a:gd name="connsiteX3" fmla="*/ 0 w 126868"/>
                    <a:gd name="connsiteY3" fmla="*/ 28194 h 28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6868" h="28193">
                      <a:moveTo>
                        <a:pt x="0" y="0"/>
                      </a:moveTo>
                      <a:lnTo>
                        <a:pt x="126868" y="0"/>
                      </a:lnTo>
                      <a:lnTo>
                        <a:pt x="126868" y="28194"/>
                      </a:lnTo>
                      <a:lnTo>
                        <a:pt x="0" y="28194"/>
                      </a:ln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4" name="任意多边形: 形状 363">
                  <a:extLst>
                    <a:ext uri="{FF2B5EF4-FFF2-40B4-BE49-F238E27FC236}">
                      <a16:creationId xmlns="" xmlns:a16="http://schemas.microsoft.com/office/drawing/2014/main" id="{5E10B61F-516F-4827-92A2-D068A3950501}"/>
                    </a:ext>
                  </a:extLst>
                </p:cNvPr>
                <p:cNvSpPr/>
                <p:nvPr/>
              </p:nvSpPr>
              <p:spPr>
                <a:xfrm>
                  <a:off x="2820748" y="4645750"/>
                  <a:ext cx="169157" cy="28193"/>
                </a:xfrm>
                <a:custGeom>
                  <a:avLst/>
                  <a:gdLst>
                    <a:gd name="connsiteX0" fmla="*/ 0 w 169157"/>
                    <a:gd name="connsiteY0" fmla="*/ 0 h 28193"/>
                    <a:gd name="connsiteX1" fmla="*/ 169158 w 169157"/>
                    <a:gd name="connsiteY1" fmla="*/ 0 h 28193"/>
                    <a:gd name="connsiteX2" fmla="*/ 169158 w 169157"/>
                    <a:gd name="connsiteY2" fmla="*/ 28194 h 28193"/>
                    <a:gd name="connsiteX3" fmla="*/ 0 w 169157"/>
                    <a:gd name="connsiteY3" fmla="*/ 28194 h 28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9157" h="28193">
                      <a:moveTo>
                        <a:pt x="0" y="0"/>
                      </a:moveTo>
                      <a:lnTo>
                        <a:pt x="169158" y="0"/>
                      </a:lnTo>
                      <a:lnTo>
                        <a:pt x="169158" y="28194"/>
                      </a:lnTo>
                      <a:lnTo>
                        <a:pt x="0" y="28194"/>
                      </a:ln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5" name="任意多边形: 形状 364">
                  <a:extLst>
                    <a:ext uri="{FF2B5EF4-FFF2-40B4-BE49-F238E27FC236}">
                      <a16:creationId xmlns="" xmlns:a16="http://schemas.microsoft.com/office/drawing/2014/main" id="{BB5B2D87-D49F-40B8-B601-71B6FE884254}"/>
                    </a:ext>
                  </a:extLst>
                </p:cNvPr>
                <p:cNvSpPr/>
                <p:nvPr/>
              </p:nvSpPr>
              <p:spPr>
                <a:xfrm>
                  <a:off x="2496517" y="4716234"/>
                  <a:ext cx="140968" cy="140965"/>
                </a:xfrm>
                <a:custGeom>
                  <a:avLst/>
                  <a:gdLst>
                    <a:gd name="connsiteX0" fmla="*/ 126875 w 140968"/>
                    <a:gd name="connsiteY0" fmla="*/ 0 h 140965"/>
                    <a:gd name="connsiteX1" fmla="*/ 14100 w 140968"/>
                    <a:gd name="connsiteY1" fmla="*/ 0 h 140965"/>
                    <a:gd name="connsiteX2" fmla="*/ 0 w 140968"/>
                    <a:gd name="connsiteY2" fmla="*/ 14093 h 140965"/>
                    <a:gd name="connsiteX3" fmla="*/ 0 w 140968"/>
                    <a:gd name="connsiteY3" fmla="*/ 126868 h 140965"/>
                    <a:gd name="connsiteX4" fmla="*/ 14100 w 140968"/>
                    <a:gd name="connsiteY4" fmla="*/ 140965 h 140965"/>
                    <a:gd name="connsiteX5" fmla="*/ 126875 w 140968"/>
                    <a:gd name="connsiteY5" fmla="*/ 140965 h 140965"/>
                    <a:gd name="connsiteX6" fmla="*/ 140969 w 140968"/>
                    <a:gd name="connsiteY6" fmla="*/ 126868 h 140965"/>
                    <a:gd name="connsiteX7" fmla="*/ 140969 w 140968"/>
                    <a:gd name="connsiteY7" fmla="*/ 14093 h 140965"/>
                    <a:gd name="connsiteX8" fmla="*/ 126875 w 140968"/>
                    <a:gd name="connsiteY8" fmla="*/ 0 h 140965"/>
                    <a:gd name="connsiteX9" fmla="*/ 112774 w 140968"/>
                    <a:gd name="connsiteY9" fmla="*/ 112775 h 140965"/>
                    <a:gd name="connsiteX10" fmla="*/ 28194 w 140968"/>
                    <a:gd name="connsiteY10" fmla="*/ 112775 h 140965"/>
                    <a:gd name="connsiteX11" fmla="*/ 28194 w 140968"/>
                    <a:gd name="connsiteY11" fmla="*/ 28190 h 140965"/>
                    <a:gd name="connsiteX12" fmla="*/ 112774 w 140968"/>
                    <a:gd name="connsiteY12" fmla="*/ 28190 h 1409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0968" h="140965">
                      <a:moveTo>
                        <a:pt x="126875" y="0"/>
                      </a:moveTo>
                      <a:lnTo>
                        <a:pt x="14100" y="0"/>
                      </a:lnTo>
                      <a:cubicBezTo>
                        <a:pt x="6312" y="0"/>
                        <a:pt x="0" y="6312"/>
                        <a:pt x="0" y="14093"/>
                      </a:cubicBezTo>
                      <a:lnTo>
                        <a:pt x="0" y="126868"/>
                      </a:lnTo>
                      <a:cubicBezTo>
                        <a:pt x="0" y="134653"/>
                        <a:pt x="6312" y="140965"/>
                        <a:pt x="14100" y="140965"/>
                      </a:cubicBezTo>
                      <a:lnTo>
                        <a:pt x="126875" y="140965"/>
                      </a:lnTo>
                      <a:cubicBezTo>
                        <a:pt x="134664" y="140965"/>
                        <a:pt x="140969" y="134653"/>
                        <a:pt x="140969" y="126868"/>
                      </a:cubicBezTo>
                      <a:lnTo>
                        <a:pt x="140969" y="14093"/>
                      </a:lnTo>
                      <a:cubicBezTo>
                        <a:pt x="140969" y="6312"/>
                        <a:pt x="134664" y="0"/>
                        <a:pt x="126875" y="0"/>
                      </a:cubicBezTo>
                      <a:close/>
                      <a:moveTo>
                        <a:pt x="112774" y="112775"/>
                      </a:moveTo>
                      <a:lnTo>
                        <a:pt x="28194" y="112775"/>
                      </a:lnTo>
                      <a:lnTo>
                        <a:pt x="28194" y="28190"/>
                      </a:lnTo>
                      <a:lnTo>
                        <a:pt x="112774" y="28190"/>
                      </a:ln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6" name="任意多边形: 形状 365">
                  <a:extLst>
                    <a:ext uri="{FF2B5EF4-FFF2-40B4-BE49-F238E27FC236}">
                      <a16:creationId xmlns="" xmlns:a16="http://schemas.microsoft.com/office/drawing/2014/main" id="{5C1D3AF8-98EE-4008-9314-FCBDEF7FCCBA}"/>
                    </a:ext>
                  </a:extLst>
                </p:cNvPr>
                <p:cNvSpPr/>
                <p:nvPr/>
              </p:nvSpPr>
              <p:spPr>
                <a:xfrm>
                  <a:off x="2665686" y="4716234"/>
                  <a:ext cx="98678" cy="28189"/>
                </a:xfrm>
                <a:custGeom>
                  <a:avLst/>
                  <a:gdLst>
                    <a:gd name="connsiteX0" fmla="*/ 0 w 98678"/>
                    <a:gd name="connsiteY0" fmla="*/ 0 h 28189"/>
                    <a:gd name="connsiteX1" fmla="*/ 98678 w 98678"/>
                    <a:gd name="connsiteY1" fmla="*/ 0 h 28189"/>
                    <a:gd name="connsiteX2" fmla="*/ 98678 w 98678"/>
                    <a:gd name="connsiteY2" fmla="*/ 28190 h 28189"/>
                    <a:gd name="connsiteX3" fmla="*/ 0 w 98678"/>
                    <a:gd name="connsiteY3" fmla="*/ 28190 h 281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98678" h="28189">
                      <a:moveTo>
                        <a:pt x="0" y="0"/>
                      </a:moveTo>
                      <a:lnTo>
                        <a:pt x="98678" y="0"/>
                      </a:lnTo>
                      <a:lnTo>
                        <a:pt x="98678" y="28190"/>
                      </a:lnTo>
                      <a:lnTo>
                        <a:pt x="0" y="28190"/>
                      </a:ln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7" name="任意多边形: 形状 366">
                  <a:extLst>
                    <a:ext uri="{FF2B5EF4-FFF2-40B4-BE49-F238E27FC236}">
                      <a16:creationId xmlns="" xmlns:a16="http://schemas.microsoft.com/office/drawing/2014/main" id="{CC297976-5461-4D59-A35C-A54CC846A9DF}"/>
                    </a:ext>
                  </a:extLst>
                </p:cNvPr>
                <p:cNvSpPr/>
                <p:nvPr/>
              </p:nvSpPr>
              <p:spPr>
                <a:xfrm>
                  <a:off x="2665686" y="4772618"/>
                  <a:ext cx="324219" cy="28193"/>
                </a:xfrm>
                <a:custGeom>
                  <a:avLst/>
                  <a:gdLst>
                    <a:gd name="connsiteX0" fmla="*/ 0 w 324219"/>
                    <a:gd name="connsiteY0" fmla="*/ 0 h 28193"/>
                    <a:gd name="connsiteX1" fmla="*/ 324220 w 324219"/>
                    <a:gd name="connsiteY1" fmla="*/ 0 h 28193"/>
                    <a:gd name="connsiteX2" fmla="*/ 324220 w 324219"/>
                    <a:gd name="connsiteY2" fmla="*/ 28194 h 28193"/>
                    <a:gd name="connsiteX3" fmla="*/ 0 w 324219"/>
                    <a:gd name="connsiteY3" fmla="*/ 28194 h 281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24219" h="28193">
                      <a:moveTo>
                        <a:pt x="0" y="0"/>
                      </a:moveTo>
                      <a:lnTo>
                        <a:pt x="324220" y="0"/>
                      </a:lnTo>
                      <a:lnTo>
                        <a:pt x="324220" y="28194"/>
                      </a:lnTo>
                      <a:lnTo>
                        <a:pt x="0" y="28194"/>
                      </a:ln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8" name="任意多边形: 形状 367">
                  <a:extLst>
                    <a:ext uri="{FF2B5EF4-FFF2-40B4-BE49-F238E27FC236}">
                      <a16:creationId xmlns="" xmlns:a16="http://schemas.microsoft.com/office/drawing/2014/main" id="{5AEF2722-0B4F-4B35-8F31-EDB1BD4E15D3}"/>
                    </a:ext>
                  </a:extLst>
                </p:cNvPr>
                <p:cNvSpPr/>
                <p:nvPr/>
              </p:nvSpPr>
              <p:spPr>
                <a:xfrm>
                  <a:off x="2665686" y="4829009"/>
                  <a:ext cx="126868" cy="28189"/>
                </a:xfrm>
                <a:custGeom>
                  <a:avLst/>
                  <a:gdLst>
                    <a:gd name="connsiteX0" fmla="*/ 0 w 126868"/>
                    <a:gd name="connsiteY0" fmla="*/ 0 h 28189"/>
                    <a:gd name="connsiteX1" fmla="*/ 126868 w 126868"/>
                    <a:gd name="connsiteY1" fmla="*/ 0 h 28189"/>
                    <a:gd name="connsiteX2" fmla="*/ 126868 w 126868"/>
                    <a:gd name="connsiteY2" fmla="*/ 28190 h 28189"/>
                    <a:gd name="connsiteX3" fmla="*/ 0 w 126868"/>
                    <a:gd name="connsiteY3" fmla="*/ 28190 h 281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6868" h="28189">
                      <a:moveTo>
                        <a:pt x="0" y="0"/>
                      </a:moveTo>
                      <a:lnTo>
                        <a:pt x="126868" y="0"/>
                      </a:lnTo>
                      <a:lnTo>
                        <a:pt x="126868" y="28190"/>
                      </a:lnTo>
                      <a:lnTo>
                        <a:pt x="0" y="28190"/>
                      </a:ln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9" name="任意多边形: 形状 368">
                  <a:extLst>
                    <a:ext uri="{FF2B5EF4-FFF2-40B4-BE49-F238E27FC236}">
                      <a16:creationId xmlns="" xmlns:a16="http://schemas.microsoft.com/office/drawing/2014/main" id="{875B7C94-B23C-4739-9BC9-87AB07BA3107}"/>
                    </a:ext>
                  </a:extLst>
                </p:cNvPr>
                <p:cNvSpPr/>
                <p:nvPr/>
              </p:nvSpPr>
              <p:spPr>
                <a:xfrm>
                  <a:off x="2820748" y="4829009"/>
                  <a:ext cx="169157" cy="28189"/>
                </a:xfrm>
                <a:custGeom>
                  <a:avLst/>
                  <a:gdLst>
                    <a:gd name="connsiteX0" fmla="*/ 0 w 169157"/>
                    <a:gd name="connsiteY0" fmla="*/ 0 h 28189"/>
                    <a:gd name="connsiteX1" fmla="*/ 169158 w 169157"/>
                    <a:gd name="connsiteY1" fmla="*/ 0 h 28189"/>
                    <a:gd name="connsiteX2" fmla="*/ 169158 w 169157"/>
                    <a:gd name="connsiteY2" fmla="*/ 28190 h 28189"/>
                    <a:gd name="connsiteX3" fmla="*/ 0 w 169157"/>
                    <a:gd name="connsiteY3" fmla="*/ 28190 h 281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69157" h="28189">
                      <a:moveTo>
                        <a:pt x="0" y="0"/>
                      </a:moveTo>
                      <a:lnTo>
                        <a:pt x="169158" y="0"/>
                      </a:lnTo>
                      <a:lnTo>
                        <a:pt x="169158" y="28190"/>
                      </a:lnTo>
                      <a:lnTo>
                        <a:pt x="0" y="28190"/>
                      </a:lnTo>
                      <a:close/>
                    </a:path>
                  </a:pathLst>
                </a:custGeom>
                <a:grpFill/>
                <a:ln w="89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80" name="组合 379">
              <a:extLst>
                <a:ext uri="{FF2B5EF4-FFF2-40B4-BE49-F238E27FC236}">
                  <a16:creationId xmlns="" xmlns:a16="http://schemas.microsoft.com/office/drawing/2014/main" id="{18706CC7-EF17-42E0-814B-8362B77E757D}"/>
                </a:ext>
              </a:extLst>
            </p:cNvPr>
            <p:cNvGrpSpPr/>
            <p:nvPr/>
          </p:nvGrpSpPr>
          <p:grpSpPr>
            <a:xfrm flipV="1">
              <a:off x="6420379" y="4869475"/>
              <a:ext cx="3989779" cy="733223"/>
              <a:chOff x="6420379" y="2129391"/>
              <a:chExt cx="3989779" cy="733223"/>
            </a:xfrm>
          </p:grpSpPr>
          <p:sp>
            <p:nvSpPr>
              <p:cNvPr id="381" name="任意多边形: 形状 380">
                <a:extLst>
                  <a:ext uri="{FF2B5EF4-FFF2-40B4-BE49-F238E27FC236}">
                    <a16:creationId xmlns="" xmlns:a16="http://schemas.microsoft.com/office/drawing/2014/main" id="{348595A6-D663-4750-88FE-B27DDE834EDF}"/>
                  </a:ext>
                </a:extLst>
              </p:cNvPr>
              <p:cNvSpPr/>
              <p:nvPr/>
            </p:nvSpPr>
            <p:spPr>
              <a:xfrm>
                <a:off x="9160499" y="2129391"/>
                <a:ext cx="1249659" cy="733223"/>
              </a:xfrm>
              <a:custGeom>
                <a:avLst/>
                <a:gdLst>
                  <a:gd name="connsiteX0" fmla="*/ 0 w 4124960"/>
                  <a:gd name="connsiteY0" fmla="*/ 568960 h 1016000"/>
                  <a:gd name="connsiteX1" fmla="*/ 20320 w 4124960"/>
                  <a:gd name="connsiteY1" fmla="*/ 0 h 1016000"/>
                  <a:gd name="connsiteX2" fmla="*/ 4114800 w 4124960"/>
                  <a:gd name="connsiteY2" fmla="*/ 50800 h 1016000"/>
                  <a:gd name="connsiteX3" fmla="*/ 4124960 w 4124960"/>
                  <a:gd name="connsiteY3" fmla="*/ 1016000 h 1016000"/>
                  <a:gd name="connsiteX0" fmla="*/ 0 w 4124960"/>
                  <a:gd name="connsiteY0" fmla="*/ 568960 h 1016000"/>
                  <a:gd name="connsiteX1" fmla="*/ 20320 w 4124960"/>
                  <a:gd name="connsiteY1" fmla="*/ 0 h 1016000"/>
                  <a:gd name="connsiteX2" fmla="*/ 4124960 w 4124960"/>
                  <a:gd name="connsiteY2" fmla="*/ 35560 h 1016000"/>
                  <a:gd name="connsiteX3" fmla="*/ 4124960 w 4124960"/>
                  <a:gd name="connsiteY3" fmla="*/ 1016000 h 1016000"/>
                  <a:gd name="connsiteX0" fmla="*/ 0 w 4124960"/>
                  <a:gd name="connsiteY0" fmla="*/ 568960 h 1016000"/>
                  <a:gd name="connsiteX1" fmla="*/ 20320 w 4124960"/>
                  <a:gd name="connsiteY1" fmla="*/ 0 h 1016000"/>
                  <a:gd name="connsiteX2" fmla="*/ 4124960 w 4124960"/>
                  <a:gd name="connsiteY2" fmla="*/ 8890 h 1016000"/>
                  <a:gd name="connsiteX3" fmla="*/ 4124960 w 4124960"/>
                  <a:gd name="connsiteY3" fmla="*/ 1016000 h 1016000"/>
                  <a:gd name="connsiteX0" fmla="*/ 0 w 4124960"/>
                  <a:gd name="connsiteY0" fmla="*/ 568960 h 1016000"/>
                  <a:gd name="connsiteX1" fmla="*/ 20320 w 4124960"/>
                  <a:gd name="connsiteY1" fmla="*/ 0 h 1016000"/>
                  <a:gd name="connsiteX2" fmla="*/ 4124960 w 4124960"/>
                  <a:gd name="connsiteY2" fmla="*/ 1270 h 1016000"/>
                  <a:gd name="connsiteX3" fmla="*/ 4124960 w 4124960"/>
                  <a:gd name="connsiteY3" fmla="*/ 1016000 h 1016000"/>
                  <a:gd name="connsiteX0" fmla="*/ 13970 w 4104640"/>
                  <a:gd name="connsiteY0" fmla="*/ 591820 h 1016000"/>
                  <a:gd name="connsiteX1" fmla="*/ 0 w 4104640"/>
                  <a:gd name="connsiteY1" fmla="*/ 0 h 1016000"/>
                  <a:gd name="connsiteX2" fmla="*/ 4104640 w 4104640"/>
                  <a:gd name="connsiteY2" fmla="*/ 1270 h 1016000"/>
                  <a:gd name="connsiteX3" fmla="*/ 4104640 w 4104640"/>
                  <a:gd name="connsiteY3" fmla="*/ 1016000 h 1016000"/>
                  <a:gd name="connsiteX0" fmla="*/ 0 w 4113530"/>
                  <a:gd name="connsiteY0" fmla="*/ 588010 h 1016000"/>
                  <a:gd name="connsiteX1" fmla="*/ 8890 w 4113530"/>
                  <a:gd name="connsiteY1" fmla="*/ 0 h 1016000"/>
                  <a:gd name="connsiteX2" fmla="*/ 4113530 w 4113530"/>
                  <a:gd name="connsiteY2" fmla="*/ 1270 h 1016000"/>
                  <a:gd name="connsiteX3" fmla="*/ 4113530 w 4113530"/>
                  <a:gd name="connsiteY3" fmla="*/ 1016000 h 1016000"/>
                  <a:gd name="connsiteX0" fmla="*/ 0 w 4104640"/>
                  <a:gd name="connsiteY0" fmla="*/ 0 h 1016000"/>
                  <a:gd name="connsiteX1" fmla="*/ 4104640 w 4104640"/>
                  <a:gd name="connsiteY1" fmla="*/ 1270 h 1016000"/>
                  <a:gd name="connsiteX2" fmla="*/ 4104640 w 4104640"/>
                  <a:gd name="connsiteY2" fmla="*/ 1016000 h 1016000"/>
                  <a:gd name="connsiteX0" fmla="*/ 0 w 2317625"/>
                  <a:gd name="connsiteY0" fmla="*/ 0 h 1021080"/>
                  <a:gd name="connsiteX1" fmla="*/ 2317625 w 2317625"/>
                  <a:gd name="connsiteY1" fmla="*/ 6350 h 1021080"/>
                  <a:gd name="connsiteX2" fmla="*/ 2317625 w 2317625"/>
                  <a:gd name="connsiteY2" fmla="*/ 1021080 h 1021080"/>
                  <a:gd name="connsiteX0" fmla="*/ 0 w 1312429"/>
                  <a:gd name="connsiteY0" fmla="*/ 0 h 1021080"/>
                  <a:gd name="connsiteX1" fmla="*/ 1312429 w 1312429"/>
                  <a:gd name="connsiteY1" fmla="*/ 6350 h 1021080"/>
                  <a:gd name="connsiteX2" fmla="*/ 1312429 w 1312429"/>
                  <a:gd name="connsiteY2" fmla="*/ 1021080 h 1021080"/>
                  <a:gd name="connsiteX0" fmla="*/ 0 w 1279118"/>
                  <a:gd name="connsiteY0" fmla="*/ 0 h 1019175"/>
                  <a:gd name="connsiteX1" fmla="*/ 1279118 w 1279118"/>
                  <a:gd name="connsiteY1" fmla="*/ 4445 h 1019175"/>
                  <a:gd name="connsiteX2" fmla="*/ 1279118 w 1279118"/>
                  <a:gd name="connsiteY2" fmla="*/ 1019175 h 1019175"/>
                  <a:gd name="connsiteX0" fmla="*/ 0 w 1290875"/>
                  <a:gd name="connsiteY0" fmla="*/ 0 h 1019175"/>
                  <a:gd name="connsiteX1" fmla="*/ 1290875 w 1290875"/>
                  <a:gd name="connsiteY1" fmla="*/ 4445 h 1019175"/>
                  <a:gd name="connsiteX2" fmla="*/ 1290875 w 1290875"/>
                  <a:gd name="connsiteY2" fmla="*/ 1019175 h 10191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90875" h="1019175">
                    <a:moveTo>
                      <a:pt x="0" y="0"/>
                    </a:moveTo>
                    <a:lnTo>
                      <a:pt x="1290875" y="4445"/>
                    </a:lnTo>
                    <a:lnTo>
                      <a:pt x="1290875" y="1019175"/>
                    </a:lnTo>
                  </a:path>
                </a:pathLst>
              </a:custGeom>
              <a:noFill/>
              <a:ln w="12700">
                <a:solidFill>
                  <a:srgbClr val="4271ED"/>
                </a:solidFill>
                <a:prstDash val="dash"/>
                <a:tailEnd type="stealth" w="sm" len="sm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="" xmlns:a16="http://schemas.microsoft.com/office/drawing/2014/main" id="{9EE86678-E2E3-4DD4-A44D-FFD8D35DAC18}"/>
                  </a:ext>
                </a:extLst>
              </p:cNvPr>
              <p:cNvSpPr/>
              <p:nvPr/>
            </p:nvSpPr>
            <p:spPr>
              <a:xfrm flipH="1">
                <a:off x="6420379" y="2129391"/>
                <a:ext cx="1708941" cy="494422"/>
              </a:xfrm>
              <a:custGeom>
                <a:avLst/>
                <a:gdLst>
                  <a:gd name="connsiteX0" fmla="*/ 0 w 4124960"/>
                  <a:gd name="connsiteY0" fmla="*/ 568960 h 1016000"/>
                  <a:gd name="connsiteX1" fmla="*/ 20320 w 4124960"/>
                  <a:gd name="connsiteY1" fmla="*/ 0 h 1016000"/>
                  <a:gd name="connsiteX2" fmla="*/ 4114800 w 4124960"/>
                  <a:gd name="connsiteY2" fmla="*/ 50800 h 1016000"/>
                  <a:gd name="connsiteX3" fmla="*/ 4124960 w 4124960"/>
                  <a:gd name="connsiteY3" fmla="*/ 1016000 h 1016000"/>
                  <a:gd name="connsiteX0" fmla="*/ 0 w 4124960"/>
                  <a:gd name="connsiteY0" fmla="*/ 568960 h 1016000"/>
                  <a:gd name="connsiteX1" fmla="*/ 20320 w 4124960"/>
                  <a:gd name="connsiteY1" fmla="*/ 0 h 1016000"/>
                  <a:gd name="connsiteX2" fmla="*/ 4124960 w 4124960"/>
                  <a:gd name="connsiteY2" fmla="*/ 35560 h 1016000"/>
                  <a:gd name="connsiteX3" fmla="*/ 4124960 w 4124960"/>
                  <a:gd name="connsiteY3" fmla="*/ 1016000 h 1016000"/>
                  <a:gd name="connsiteX0" fmla="*/ 0 w 4124960"/>
                  <a:gd name="connsiteY0" fmla="*/ 568960 h 1016000"/>
                  <a:gd name="connsiteX1" fmla="*/ 20320 w 4124960"/>
                  <a:gd name="connsiteY1" fmla="*/ 0 h 1016000"/>
                  <a:gd name="connsiteX2" fmla="*/ 4124960 w 4124960"/>
                  <a:gd name="connsiteY2" fmla="*/ 8890 h 1016000"/>
                  <a:gd name="connsiteX3" fmla="*/ 4124960 w 4124960"/>
                  <a:gd name="connsiteY3" fmla="*/ 1016000 h 1016000"/>
                  <a:gd name="connsiteX0" fmla="*/ 0 w 4124960"/>
                  <a:gd name="connsiteY0" fmla="*/ 568960 h 1016000"/>
                  <a:gd name="connsiteX1" fmla="*/ 20320 w 4124960"/>
                  <a:gd name="connsiteY1" fmla="*/ 0 h 1016000"/>
                  <a:gd name="connsiteX2" fmla="*/ 4124960 w 4124960"/>
                  <a:gd name="connsiteY2" fmla="*/ 1270 h 1016000"/>
                  <a:gd name="connsiteX3" fmla="*/ 4124960 w 4124960"/>
                  <a:gd name="connsiteY3" fmla="*/ 1016000 h 1016000"/>
                  <a:gd name="connsiteX0" fmla="*/ 13970 w 4104640"/>
                  <a:gd name="connsiteY0" fmla="*/ 591820 h 1016000"/>
                  <a:gd name="connsiteX1" fmla="*/ 0 w 4104640"/>
                  <a:gd name="connsiteY1" fmla="*/ 0 h 1016000"/>
                  <a:gd name="connsiteX2" fmla="*/ 4104640 w 4104640"/>
                  <a:gd name="connsiteY2" fmla="*/ 1270 h 1016000"/>
                  <a:gd name="connsiteX3" fmla="*/ 4104640 w 4104640"/>
                  <a:gd name="connsiteY3" fmla="*/ 1016000 h 1016000"/>
                  <a:gd name="connsiteX0" fmla="*/ 0 w 4113530"/>
                  <a:gd name="connsiteY0" fmla="*/ 588010 h 1016000"/>
                  <a:gd name="connsiteX1" fmla="*/ 8890 w 4113530"/>
                  <a:gd name="connsiteY1" fmla="*/ 0 h 1016000"/>
                  <a:gd name="connsiteX2" fmla="*/ 4113530 w 4113530"/>
                  <a:gd name="connsiteY2" fmla="*/ 1270 h 1016000"/>
                  <a:gd name="connsiteX3" fmla="*/ 4113530 w 4113530"/>
                  <a:gd name="connsiteY3" fmla="*/ 1016000 h 1016000"/>
                  <a:gd name="connsiteX0" fmla="*/ 0 w 4104640"/>
                  <a:gd name="connsiteY0" fmla="*/ 0 h 1016000"/>
                  <a:gd name="connsiteX1" fmla="*/ 4104640 w 4104640"/>
                  <a:gd name="connsiteY1" fmla="*/ 1270 h 1016000"/>
                  <a:gd name="connsiteX2" fmla="*/ 4104640 w 4104640"/>
                  <a:gd name="connsiteY2" fmla="*/ 1016000 h 1016000"/>
                  <a:gd name="connsiteX0" fmla="*/ 0 w 2317625"/>
                  <a:gd name="connsiteY0" fmla="*/ 0 h 1021080"/>
                  <a:gd name="connsiteX1" fmla="*/ 2317625 w 2317625"/>
                  <a:gd name="connsiteY1" fmla="*/ 6350 h 1021080"/>
                  <a:gd name="connsiteX2" fmla="*/ 2317625 w 2317625"/>
                  <a:gd name="connsiteY2" fmla="*/ 1021080 h 1021080"/>
                  <a:gd name="connsiteX0" fmla="*/ 0 w 1312429"/>
                  <a:gd name="connsiteY0" fmla="*/ 0 h 1021080"/>
                  <a:gd name="connsiteX1" fmla="*/ 1312429 w 1312429"/>
                  <a:gd name="connsiteY1" fmla="*/ 6350 h 1021080"/>
                  <a:gd name="connsiteX2" fmla="*/ 1312429 w 1312429"/>
                  <a:gd name="connsiteY2" fmla="*/ 1021080 h 1021080"/>
                  <a:gd name="connsiteX0" fmla="*/ 0 w 1817966"/>
                  <a:gd name="connsiteY0" fmla="*/ 0 h 1021080"/>
                  <a:gd name="connsiteX1" fmla="*/ 1817966 w 1817966"/>
                  <a:gd name="connsiteY1" fmla="*/ 6350 h 1021080"/>
                  <a:gd name="connsiteX2" fmla="*/ 1817966 w 1817966"/>
                  <a:gd name="connsiteY2" fmla="*/ 1021080 h 1021080"/>
                  <a:gd name="connsiteX0" fmla="*/ 0 w 1794453"/>
                  <a:gd name="connsiteY0" fmla="*/ 0 h 1021080"/>
                  <a:gd name="connsiteX1" fmla="*/ 1794453 w 1794453"/>
                  <a:gd name="connsiteY1" fmla="*/ 6350 h 1021080"/>
                  <a:gd name="connsiteX2" fmla="*/ 1794453 w 1794453"/>
                  <a:gd name="connsiteY2" fmla="*/ 1021080 h 1021080"/>
                  <a:gd name="connsiteX0" fmla="*/ 0 w 1788575"/>
                  <a:gd name="connsiteY0" fmla="*/ 0 h 1021080"/>
                  <a:gd name="connsiteX1" fmla="*/ 1788575 w 1788575"/>
                  <a:gd name="connsiteY1" fmla="*/ 6350 h 1021080"/>
                  <a:gd name="connsiteX2" fmla="*/ 1788575 w 1788575"/>
                  <a:gd name="connsiteY2" fmla="*/ 1021080 h 1021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788575" h="1021080">
                    <a:moveTo>
                      <a:pt x="0" y="0"/>
                    </a:moveTo>
                    <a:lnTo>
                      <a:pt x="1788575" y="6350"/>
                    </a:lnTo>
                    <a:lnTo>
                      <a:pt x="1788575" y="1021080"/>
                    </a:lnTo>
                  </a:path>
                </a:pathLst>
              </a:custGeom>
              <a:noFill/>
              <a:ln w="12700">
                <a:solidFill>
                  <a:srgbClr val="4271ED"/>
                </a:solidFill>
                <a:prstDash val="dash"/>
                <a:headEnd type="stealth" w="sm" len="sm"/>
                <a:tailEnd type="none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383" name="图片 382">
              <a:extLst>
                <a:ext uri="{FF2B5EF4-FFF2-40B4-BE49-F238E27FC236}">
                  <a16:creationId xmlns="" xmlns:a16="http://schemas.microsoft.com/office/drawing/2014/main" id="{CB5F3568-561B-4C07-9DB9-F289DE13410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 cstate="email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colorTemperature colorTemp="53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364504">
              <a:off x="4023437" y="5674997"/>
              <a:ext cx="943865" cy="334066"/>
            </a:xfrm>
            <a:prstGeom prst="rect">
              <a:avLst/>
            </a:prstGeom>
            <a:effectLst/>
          </p:spPr>
        </p:pic>
        <p:pic>
          <p:nvPicPr>
            <p:cNvPr id="384" name="图片 383">
              <a:extLst>
                <a:ext uri="{FF2B5EF4-FFF2-40B4-BE49-F238E27FC236}">
                  <a16:creationId xmlns="" xmlns:a16="http://schemas.microsoft.com/office/drawing/2014/main" id="{9838D00A-85A9-4FE7-AC1D-71A5AA751BD9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479715" y="5630216"/>
              <a:ext cx="1772322" cy="82151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99873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组合 106">
            <a:extLst>
              <a:ext uri="{FF2B5EF4-FFF2-40B4-BE49-F238E27FC236}">
                <a16:creationId xmlns="" xmlns:a16="http://schemas.microsoft.com/office/drawing/2014/main" id="{D4E63B1E-C3F7-48E1-9F40-789000E8E718}"/>
              </a:ext>
            </a:extLst>
          </p:cNvPr>
          <p:cNvGrpSpPr/>
          <p:nvPr/>
        </p:nvGrpSpPr>
        <p:grpSpPr>
          <a:xfrm>
            <a:off x="0" y="-36167"/>
            <a:ext cx="12239382" cy="6930334"/>
            <a:chOff x="0" y="-36167"/>
            <a:chExt cx="12239382" cy="6930334"/>
          </a:xfrm>
        </p:grpSpPr>
        <p:grpSp>
          <p:nvGrpSpPr>
            <p:cNvPr id="108" name="组合 107">
              <a:extLst>
                <a:ext uri="{FF2B5EF4-FFF2-40B4-BE49-F238E27FC236}">
                  <a16:creationId xmlns="" xmlns:a16="http://schemas.microsoft.com/office/drawing/2014/main" id="{2B889374-5781-41D5-824A-E4A98EF75339}"/>
                </a:ext>
              </a:extLst>
            </p:cNvPr>
            <p:cNvGrpSpPr/>
            <p:nvPr/>
          </p:nvGrpSpPr>
          <p:grpSpPr>
            <a:xfrm>
              <a:off x="0" y="-36167"/>
              <a:ext cx="12192000" cy="6930334"/>
              <a:chOff x="9544874" y="6830112"/>
              <a:chExt cx="12192000" cy="6930334"/>
            </a:xfrm>
          </p:grpSpPr>
          <p:pic>
            <p:nvPicPr>
              <p:cNvPr id="149" name="图片 148" descr="雪地上的白云&#10;&#10;描述已自动生成">
                <a:extLst>
                  <a:ext uri="{FF2B5EF4-FFF2-40B4-BE49-F238E27FC236}">
                    <a16:creationId xmlns="" xmlns:a16="http://schemas.microsoft.com/office/drawing/2014/main" id="{C48288F7-C13C-4423-A1CB-B6C836368F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544874" y="7664446"/>
                <a:ext cx="12192000" cy="6096000"/>
              </a:xfrm>
              <a:prstGeom prst="rect">
                <a:avLst/>
              </a:prstGeom>
            </p:spPr>
          </p:pic>
          <p:sp>
            <p:nvSpPr>
              <p:cNvPr id="150" name="矩形 149">
                <a:extLst>
                  <a:ext uri="{FF2B5EF4-FFF2-40B4-BE49-F238E27FC236}">
                    <a16:creationId xmlns="" xmlns:a16="http://schemas.microsoft.com/office/drawing/2014/main" id="{1DBB6C18-4D86-41C9-87A4-9FE21D5DA3A0}"/>
                  </a:ext>
                </a:extLst>
              </p:cNvPr>
              <p:cNvSpPr/>
              <p:nvPr/>
            </p:nvSpPr>
            <p:spPr>
              <a:xfrm>
                <a:off x="9544874" y="6830112"/>
                <a:ext cx="12192000" cy="6858799"/>
              </a:xfrm>
              <a:prstGeom prst="rect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alpha val="7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09" name="组合 108">
              <a:extLst>
                <a:ext uri="{FF2B5EF4-FFF2-40B4-BE49-F238E27FC236}">
                  <a16:creationId xmlns="" xmlns:a16="http://schemas.microsoft.com/office/drawing/2014/main" id="{1DD5B215-2A3F-40EF-9572-E77328CEBADC}"/>
                </a:ext>
              </a:extLst>
            </p:cNvPr>
            <p:cNvGrpSpPr/>
            <p:nvPr/>
          </p:nvGrpSpPr>
          <p:grpSpPr>
            <a:xfrm>
              <a:off x="0" y="196591"/>
              <a:ext cx="12239382" cy="523403"/>
              <a:chOff x="0" y="196591"/>
              <a:chExt cx="12239382" cy="523403"/>
            </a:xfrm>
          </p:grpSpPr>
          <p:pic>
            <p:nvPicPr>
              <p:cNvPr id="110" name="图片 109" descr="图片包含 游戏机, 钟表&#10;&#10;描述已自动生成">
                <a:extLst>
                  <a:ext uri="{FF2B5EF4-FFF2-40B4-BE49-F238E27FC236}">
                    <a16:creationId xmlns="" xmlns:a16="http://schemas.microsoft.com/office/drawing/2014/main" id="{8CA11C9C-E9E8-49CD-AD68-DDEFB51DC49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952150" y="196591"/>
                <a:ext cx="1838744" cy="523220"/>
              </a:xfrm>
              <a:prstGeom prst="rect">
                <a:avLst/>
              </a:prstGeom>
            </p:spPr>
          </p:pic>
          <p:grpSp>
            <p:nvGrpSpPr>
              <p:cNvPr id="111" name="组合 110">
                <a:extLst>
                  <a:ext uri="{FF2B5EF4-FFF2-40B4-BE49-F238E27FC236}">
                    <a16:creationId xmlns="" xmlns:a16="http://schemas.microsoft.com/office/drawing/2014/main" id="{49477A1D-9CD0-4992-AAC8-3677D0D02064}"/>
                  </a:ext>
                </a:extLst>
              </p:cNvPr>
              <p:cNvGrpSpPr/>
              <p:nvPr/>
            </p:nvGrpSpPr>
            <p:grpSpPr>
              <a:xfrm>
                <a:off x="401106" y="196591"/>
                <a:ext cx="2878393" cy="523220"/>
                <a:chOff x="401106" y="196591"/>
                <a:chExt cx="2878393" cy="523220"/>
              </a:xfrm>
            </p:grpSpPr>
            <p:sp>
              <p:nvSpPr>
                <p:cNvPr id="144" name="文本框 143">
                  <a:extLst>
                    <a:ext uri="{FF2B5EF4-FFF2-40B4-BE49-F238E27FC236}">
                      <a16:creationId xmlns="" xmlns:a16="http://schemas.microsoft.com/office/drawing/2014/main" id="{3C1EC64F-F6D0-4D9E-8D9B-8D40340F5A64}"/>
                    </a:ext>
                  </a:extLst>
                </p:cNvPr>
                <p:cNvSpPr txBox="1"/>
                <p:nvPr/>
              </p:nvSpPr>
              <p:spPr>
                <a:xfrm>
                  <a:off x="646027" y="196591"/>
                  <a:ext cx="263347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dirty="0">
                      <a:solidFill>
                        <a:srgbClr val="4271ED"/>
                      </a:solidFill>
                      <a:latin typeface="+mj-ea"/>
                      <a:ea typeface="+mj-ea"/>
                    </a:rPr>
                    <a:t>请输入大标题</a:t>
                  </a:r>
                </a:p>
              </p:txBody>
            </p:sp>
            <p:grpSp>
              <p:nvGrpSpPr>
                <p:cNvPr id="145" name="组合 144">
                  <a:extLst>
                    <a:ext uri="{FF2B5EF4-FFF2-40B4-BE49-F238E27FC236}">
                      <a16:creationId xmlns="" xmlns:a16="http://schemas.microsoft.com/office/drawing/2014/main" id="{743FB313-10DE-482E-BCB3-82D18E55FE3C}"/>
                    </a:ext>
                  </a:extLst>
                </p:cNvPr>
                <p:cNvGrpSpPr/>
                <p:nvPr/>
              </p:nvGrpSpPr>
              <p:grpSpPr>
                <a:xfrm>
                  <a:off x="401106" y="260985"/>
                  <a:ext cx="200422" cy="334372"/>
                  <a:chOff x="269661" y="296863"/>
                  <a:chExt cx="200422" cy="298494"/>
                </a:xfrm>
              </p:grpSpPr>
              <p:sp>
                <p:nvSpPr>
                  <p:cNvPr id="146" name="矩形: 圆角 145">
                    <a:extLst>
                      <a:ext uri="{FF2B5EF4-FFF2-40B4-BE49-F238E27FC236}">
                        <a16:creationId xmlns="" xmlns:a16="http://schemas.microsoft.com/office/drawing/2014/main" id="{7E84AE09-3630-49BF-9BBC-A67BD85E438C}"/>
                      </a:ext>
                    </a:extLst>
                  </p:cNvPr>
                  <p:cNvSpPr/>
                  <p:nvPr/>
                </p:nvSpPr>
                <p:spPr>
                  <a:xfrm>
                    <a:off x="269661" y="296863"/>
                    <a:ext cx="39815" cy="298494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271E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7" name="矩形: 圆角 146">
                    <a:extLst>
                      <a:ext uri="{FF2B5EF4-FFF2-40B4-BE49-F238E27FC236}">
                        <a16:creationId xmlns="" xmlns:a16="http://schemas.microsoft.com/office/drawing/2014/main" id="{01711D45-0E58-440B-900B-59DA898ADDD5}"/>
                      </a:ext>
                    </a:extLst>
                  </p:cNvPr>
                  <p:cNvSpPr/>
                  <p:nvPr/>
                </p:nvSpPr>
                <p:spPr>
                  <a:xfrm>
                    <a:off x="353975" y="466567"/>
                    <a:ext cx="31794" cy="12879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271ED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schemeClr val="lt1">
                          <a:lumMod val="100000"/>
                        </a:schemeClr>
                      </a:solidFill>
                    </a:endParaRPr>
                  </a:p>
                </p:txBody>
              </p:sp>
              <p:sp>
                <p:nvSpPr>
                  <p:cNvPr id="148" name="矩形: 圆角 147">
                    <a:extLst>
                      <a:ext uri="{FF2B5EF4-FFF2-40B4-BE49-F238E27FC236}">
                        <a16:creationId xmlns="" xmlns:a16="http://schemas.microsoft.com/office/drawing/2014/main" id="{CF831D1C-77CD-4A1C-BB60-D21B47B92060}"/>
                      </a:ext>
                    </a:extLst>
                  </p:cNvPr>
                  <p:cNvSpPr/>
                  <p:nvPr/>
                </p:nvSpPr>
                <p:spPr>
                  <a:xfrm>
                    <a:off x="430268" y="405187"/>
                    <a:ext cx="39815" cy="19017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271E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12" name="组合 111">
                <a:extLst>
                  <a:ext uri="{FF2B5EF4-FFF2-40B4-BE49-F238E27FC236}">
                    <a16:creationId xmlns="" xmlns:a16="http://schemas.microsoft.com/office/drawing/2014/main" id="{E879EB0F-D541-4D22-8AA8-6290F531D154}"/>
                  </a:ext>
                </a:extLst>
              </p:cNvPr>
              <p:cNvGrpSpPr/>
              <p:nvPr/>
            </p:nvGrpSpPr>
            <p:grpSpPr>
              <a:xfrm>
                <a:off x="0" y="291751"/>
                <a:ext cx="12239382" cy="428243"/>
                <a:chOff x="0" y="309367"/>
                <a:chExt cx="12239382" cy="428243"/>
              </a:xfrm>
            </p:grpSpPr>
            <p:sp>
              <p:nvSpPr>
                <p:cNvPr id="113" name="矩形: 圆角 112">
                  <a:extLst>
                    <a:ext uri="{FF2B5EF4-FFF2-40B4-BE49-F238E27FC236}">
                      <a16:creationId xmlns="" xmlns:a16="http://schemas.microsoft.com/office/drawing/2014/main" id="{F35CC86A-9F10-4E01-9BA5-CA024A3EE6AF}"/>
                    </a:ext>
                  </a:extLst>
                </p:cNvPr>
                <p:cNvSpPr/>
                <p:nvPr/>
              </p:nvSpPr>
              <p:spPr>
                <a:xfrm>
                  <a:off x="12165196" y="309367"/>
                  <a:ext cx="74186" cy="29593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14" name="直接连接符 113">
                  <a:extLst>
                    <a:ext uri="{FF2B5EF4-FFF2-40B4-BE49-F238E27FC236}">
                      <a16:creationId xmlns="" xmlns:a16="http://schemas.microsoft.com/office/drawing/2014/main" id="{790957E1-4E9F-4BFD-8FDC-0F83E14BFFC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722099"/>
                  <a:ext cx="12212578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15" name="组合 114">
                  <a:extLst>
                    <a:ext uri="{FF2B5EF4-FFF2-40B4-BE49-F238E27FC236}">
                      <a16:creationId xmlns="" xmlns:a16="http://schemas.microsoft.com/office/drawing/2014/main" id="{01854D4D-B044-4035-AD63-71E9D1F051C3}"/>
                    </a:ext>
                  </a:extLst>
                </p:cNvPr>
                <p:cNvGrpSpPr/>
                <p:nvPr/>
              </p:nvGrpSpPr>
              <p:grpSpPr>
                <a:xfrm>
                  <a:off x="3588643" y="370686"/>
                  <a:ext cx="5014714" cy="246221"/>
                  <a:chOff x="4686300" y="405641"/>
                  <a:chExt cx="5014714" cy="246221"/>
                </a:xfrm>
              </p:grpSpPr>
              <p:sp>
                <p:nvSpPr>
                  <p:cNvPr id="117" name="文本框 116">
                    <a:extLst>
                      <a:ext uri="{FF2B5EF4-FFF2-40B4-BE49-F238E27FC236}">
                        <a16:creationId xmlns="" xmlns:a16="http://schemas.microsoft.com/office/drawing/2014/main" id="{EE82A8A6-082E-4E60-8D7C-F3067D50997E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30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课题背景</a:t>
                    </a:r>
                  </a:p>
                </p:txBody>
              </p:sp>
              <p:sp>
                <p:nvSpPr>
                  <p:cNvPr id="118" name="文本框 117">
                    <a:extLst>
                      <a:ext uri="{FF2B5EF4-FFF2-40B4-BE49-F238E27FC236}">
                        <a16:creationId xmlns="" xmlns:a16="http://schemas.microsoft.com/office/drawing/2014/main" id="{EDB8EFDA-9EA3-4A04-9CAD-907772A9D5B4}"/>
                      </a:ext>
                    </a:extLst>
                  </p:cNvPr>
                  <p:cNvSpPr txBox="1"/>
                  <p:nvPr/>
                </p:nvSpPr>
                <p:spPr>
                  <a:xfrm>
                    <a:off x="552413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课题概述</a:t>
                    </a:r>
                  </a:p>
                </p:txBody>
              </p:sp>
              <p:sp>
                <p:nvSpPr>
                  <p:cNvPr id="119" name="文本框 118">
                    <a:extLst>
                      <a:ext uri="{FF2B5EF4-FFF2-40B4-BE49-F238E27FC236}">
                        <a16:creationId xmlns="" xmlns:a16="http://schemas.microsoft.com/office/drawing/2014/main" id="{5C803C4E-5E30-41B8-9FB2-06960000AD5A}"/>
                      </a:ext>
                    </a:extLst>
                  </p:cNvPr>
                  <p:cNvSpPr txBox="1"/>
                  <p:nvPr/>
                </p:nvSpPr>
                <p:spPr>
                  <a:xfrm>
                    <a:off x="636196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rgbClr val="4271ED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研究方法</a:t>
                    </a:r>
                  </a:p>
                </p:txBody>
              </p:sp>
              <p:sp>
                <p:nvSpPr>
                  <p:cNvPr id="120" name="文本框 119">
                    <a:extLst>
                      <a:ext uri="{FF2B5EF4-FFF2-40B4-BE49-F238E27FC236}">
                        <a16:creationId xmlns="" xmlns:a16="http://schemas.microsoft.com/office/drawing/2014/main" id="{AD4D0658-8F9F-4634-A281-9844EE153BAB}"/>
                      </a:ext>
                    </a:extLst>
                  </p:cNvPr>
                  <p:cNvSpPr txBox="1"/>
                  <p:nvPr/>
                </p:nvSpPr>
                <p:spPr>
                  <a:xfrm>
                    <a:off x="719979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研究过程</a:t>
                    </a:r>
                  </a:p>
                </p:txBody>
              </p:sp>
              <p:sp>
                <p:nvSpPr>
                  <p:cNvPr id="121" name="文本框 120">
                    <a:extLst>
                      <a:ext uri="{FF2B5EF4-FFF2-40B4-BE49-F238E27FC236}">
                        <a16:creationId xmlns="" xmlns:a16="http://schemas.microsoft.com/office/drawing/2014/main" id="{480E773E-1CB3-4062-B54A-908BE7BF4BCD}"/>
                      </a:ext>
                    </a:extLst>
                  </p:cNvPr>
                  <p:cNvSpPr txBox="1"/>
                  <p:nvPr/>
                </p:nvSpPr>
                <p:spPr>
                  <a:xfrm>
                    <a:off x="803762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结论分析</a:t>
                    </a:r>
                  </a:p>
                </p:txBody>
              </p:sp>
              <p:sp>
                <p:nvSpPr>
                  <p:cNvPr id="122" name="文本框 121">
                    <a:extLst>
                      <a:ext uri="{FF2B5EF4-FFF2-40B4-BE49-F238E27FC236}">
                        <a16:creationId xmlns="" xmlns:a16="http://schemas.microsoft.com/office/drawing/2014/main" id="{4635576D-42C2-4753-BBE9-D1DE429B774F}"/>
                      </a:ext>
                    </a:extLst>
                  </p:cNvPr>
                  <p:cNvSpPr txBox="1"/>
                  <p:nvPr/>
                </p:nvSpPr>
                <p:spPr>
                  <a:xfrm>
                    <a:off x="887545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未来规划</a:t>
                    </a:r>
                  </a:p>
                </p:txBody>
              </p:sp>
              <p:cxnSp>
                <p:nvCxnSpPr>
                  <p:cNvPr id="123" name="直接连接符 122">
                    <a:extLst>
                      <a:ext uri="{FF2B5EF4-FFF2-40B4-BE49-F238E27FC236}">
                        <a16:creationId xmlns="" xmlns:a16="http://schemas.microsoft.com/office/drawing/2014/main" id="{C356703F-A21E-4F02-8F80-3C3D3EDD1EC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51799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0" name="直接连接符 139">
                    <a:extLst>
                      <a:ext uri="{FF2B5EF4-FFF2-40B4-BE49-F238E27FC236}">
                        <a16:creationId xmlns="" xmlns:a16="http://schemas.microsoft.com/office/drawing/2014/main" id="{91B867E6-52D2-4C25-A72B-8A7E0702182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35582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1" name="直接连接符 140">
                    <a:extLst>
                      <a:ext uri="{FF2B5EF4-FFF2-40B4-BE49-F238E27FC236}">
                        <a16:creationId xmlns="" xmlns:a16="http://schemas.microsoft.com/office/drawing/2014/main" id="{96942730-AD89-4BC8-BBEA-D4E13A37C41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19365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2" name="直接连接符 141">
                    <a:extLst>
                      <a:ext uri="{FF2B5EF4-FFF2-40B4-BE49-F238E27FC236}">
                        <a16:creationId xmlns="" xmlns:a16="http://schemas.microsoft.com/office/drawing/2014/main" id="{149F6CB5-763B-4CBE-A107-8E3148AB279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03148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3" name="直接连接符 142">
                    <a:extLst>
                      <a:ext uri="{FF2B5EF4-FFF2-40B4-BE49-F238E27FC236}">
                        <a16:creationId xmlns="" xmlns:a16="http://schemas.microsoft.com/office/drawing/2014/main" id="{61CF752B-5204-4561-B8E2-E963B2FA923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6931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16" name="矩形: 圆角 115">
                  <a:extLst>
                    <a:ext uri="{FF2B5EF4-FFF2-40B4-BE49-F238E27FC236}">
                      <a16:creationId xmlns="" xmlns:a16="http://schemas.microsoft.com/office/drawing/2014/main" id="{560B8E16-5825-4761-B540-8D5DE86803A9}"/>
                    </a:ext>
                  </a:extLst>
                </p:cNvPr>
                <p:cNvSpPr/>
                <p:nvPr/>
              </p:nvSpPr>
              <p:spPr>
                <a:xfrm rot="5400000">
                  <a:off x="5661576" y="484754"/>
                  <a:ext cx="31018" cy="474693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</p:grp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405FABD2-CAB5-4CF0-8AD9-1A28480952D1}"/>
              </a:ext>
            </a:extLst>
          </p:cNvPr>
          <p:cNvGrpSpPr/>
          <p:nvPr/>
        </p:nvGrpSpPr>
        <p:grpSpPr>
          <a:xfrm>
            <a:off x="851793" y="1584575"/>
            <a:ext cx="10488415" cy="3831542"/>
            <a:chOff x="1295598" y="1863081"/>
            <a:chExt cx="9531354" cy="3481916"/>
          </a:xfrm>
        </p:grpSpPr>
        <p:grpSp>
          <p:nvGrpSpPr>
            <p:cNvPr id="56" name="组合 55">
              <a:extLst>
                <a:ext uri="{FF2B5EF4-FFF2-40B4-BE49-F238E27FC236}">
                  <a16:creationId xmlns="" xmlns:a16="http://schemas.microsoft.com/office/drawing/2014/main" id="{CDF97FE1-E841-49D5-98AB-E4BB9C799C4D}"/>
                </a:ext>
              </a:extLst>
            </p:cNvPr>
            <p:cNvGrpSpPr/>
            <p:nvPr/>
          </p:nvGrpSpPr>
          <p:grpSpPr>
            <a:xfrm>
              <a:off x="1295598" y="1863081"/>
              <a:ext cx="2804170" cy="3481916"/>
              <a:chOff x="1330324" y="2065444"/>
              <a:chExt cx="2804170" cy="3481916"/>
            </a:xfrm>
            <a:effectLst>
              <a:outerShdw blurRad="76200" dist="12700" dir="2700000" sy="-23000" kx="-800400" algn="bl" rotWithShape="0">
                <a:srgbClr val="6F94F1">
                  <a:alpha val="20000"/>
                </a:srgbClr>
              </a:outerShdw>
            </a:effectLst>
          </p:grpSpPr>
          <p:grpSp>
            <p:nvGrpSpPr>
              <p:cNvPr id="44" name="组合 43">
                <a:extLst>
                  <a:ext uri="{FF2B5EF4-FFF2-40B4-BE49-F238E27FC236}">
                    <a16:creationId xmlns="" xmlns:a16="http://schemas.microsoft.com/office/drawing/2014/main" id="{30806447-47A4-43E0-9164-739129036667}"/>
                  </a:ext>
                </a:extLst>
              </p:cNvPr>
              <p:cNvGrpSpPr/>
              <p:nvPr/>
            </p:nvGrpSpPr>
            <p:grpSpPr>
              <a:xfrm>
                <a:off x="1330324" y="2065444"/>
                <a:ext cx="2804170" cy="3481916"/>
                <a:chOff x="1330324" y="2065444"/>
                <a:chExt cx="2681434" cy="2930311"/>
              </a:xfrm>
            </p:grpSpPr>
            <p:sp>
              <p:nvSpPr>
                <p:cNvPr id="3" name="矩形: 圆角 2">
                  <a:extLst>
                    <a:ext uri="{FF2B5EF4-FFF2-40B4-BE49-F238E27FC236}">
                      <a16:creationId xmlns="" xmlns:a16="http://schemas.microsoft.com/office/drawing/2014/main" id="{44F79CD8-6516-4384-B687-FCFA81328975}"/>
                    </a:ext>
                  </a:extLst>
                </p:cNvPr>
                <p:cNvSpPr/>
                <p:nvPr/>
              </p:nvSpPr>
              <p:spPr>
                <a:xfrm>
                  <a:off x="1453060" y="2177952"/>
                  <a:ext cx="2558698" cy="2817803"/>
                </a:xfrm>
                <a:prstGeom prst="roundRect">
                  <a:avLst>
                    <a:gd name="adj" fmla="val 1677"/>
                  </a:avLst>
                </a:prstGeom>
                <a:solidFill>
                  <a:schemeClr val="bg1"/>
                </a:solidFill>
                <a:ln w="9525">
                  <a:solidFill>
                    <a:srgbClr val="4271E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  <p:sp>
              <p:nvSpPr>
                <p:cNvPr id="4" name="矩形: 圆角 3">
                  <a:extLst>
                    <a:ext uri="{FF2B5EF4-FFF2-40B4-BE49-F238E27FC236}">
                      <a16:creationId xmlns="" xmlns:a16="http://schemas.microsoft.com/office/drawing/2014/main" id="{99BE606F-8CDA-42EF-A653-9AB4894514C1}"/>
                    </a:ext>
                  </a:extLst>
                </p:cNvPr>
                <p:cNvSpPr/>
                <p:nvPr/>
              </p:nvSpPr>
              <p:spPr>
                <a:xfrm>
                  <a:off x="1391692" y="2121698"/>
                  <a:ext cx="2558698" cy="2817803"/>
                </a:xfrm>
                <a:prstGeom prst="roundRect">
                  <a:avLst>
                    <a:gd name="adj" fmla="val 1677"/>
                  </a:avLst>
                </a:prstGeom>
                <a:solidFill>
                  <a:schemeClr val="bg1"/>
                </a:solidFill>
                <a:ln w="9525" cap="flat" cmpd="sng" algn="ctr">
                  <a:solidFill>
                    <a:srgbClr val="4271ED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>
                    <a:solidFill>
                      <a:schemeClr val="lt1">
                        <a:lumMod val="100000"/>
                      </a:schemeClr>
                    </a:solidFill>
                  </a:endParaRPr>
                </a:p>
              </p:txBody>
            </p:sp>
            <p:sp>
              <p:nvSpPr>
                <p:cNvPr id="5" name="矩形: 圆角 4">
                  <a:extLst>
                    <a:ext uri="{FF2B5EF4-FFF2-40B4-BE49-F238E27FC236}">
                      <a16:creationId xmlns="" xmlns:a16="http://schemas.microsoft.com/office/drawing/2014/main" id="{EC288EE0-F390-4328-BE7E-DE625890D56E}"/>
                    </a:ext>
                  </a:extLst>
                </p:cNvPr>
                <p:cNvSpPr/>
                <p:nvPr/>
              </p:nvSpPr>
              <p:spPr>
                <a:xfrm>
                  <a:off x="1330324" y="2065444"/>
                  <a:ext cx="2558698" cy="2817803"/>
                </a:xfrm>
                <a:prstGeom prst="roundRect">
                  <a:avLst>
                    <a:gd name="adj" fmla="val 1677"/>
                  </a:avLst>
                </a:prstGeom>
                <a:solidFill>
                  <a:srgbClr val="4271ED"/>
                </a:solidFill>
                <a:ln w="12700">
                  <a:solidFill>
                    <a:srgbClr val="4271E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</p:grpSp>
          <p:grpSp>
            <p:nvGrpSpPr>
              <p:cNvPr id="20" name="组合 19">
                <a:extLst>
                  <a:ext uri="{FF2B5EF4-FFF2-40B4-BE49-F238E27FC236}">
                    <a16:creationId xmlns="" xmlns:a16="http://schemas.microsoft.com/office/drawing/2014/main" id="{E132247E-14FF-4981-B88F-6B442389265B}"/>
                  </a:ext>
                </a:extLst>
              </p:cNvPr>
              <p:cNvGrpSpPr/>
              <p:nvPr/>
            </p:nvGrpSpPr>
            <p:grpSpPr>
              <a:xfrm>
                <a:off x="3698614" y="2199131"/>
                <a:ext cx="106684" cy="110787"/>
                <a:chOff x="4219575" y="3408045"/>
                <a:chExt cx="49530" cy="51435"/>
              </a:xfrm>
            </p:grpSpPr>
            <p:cxnSp>
              <p:nvCxnSpPr>
                <p:cNvPr id="21" name="直接连接符 20">
                  <a:extLst>
                    <a:ext uri="{FF2B5EF4-FFF2-40B4-BE49-F238E27FC236}">
                      <a16:creationId xmlns="" xmlns:a16="http://schemas.microsoft.com/office/drawing/2014/main" id="{73BDEBAF-F483-455B-9AB2-F8539C239F1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219575" y="3408045"/>
                  <a:ext cx="49530" cy="51435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2" name="直接连接符 21">
                  <a:extLst>
                    <a:ext uri="{FF2B5EF4-FFF2-40B4-BE49-F238E27FC236}">
                      <a16:creationId xmlns="" xmlns:a16="http://schemas.microsoft.com/office/drawing/2014/main" id="{78A49369-5FDE-47CE-8381-6CCF3649A25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219575" y="3408045"/>
                  <a:ext cx="49530" cy="51435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5" name="组合 44">
                <a:extLst>
                  <a:ext uri="{FF2B5EF4-FFF2-40B4-BE49-F238E27FC236}">
                    <a16:creationId xmlns="" xmlns:a16="http://schemas.microsoft.com/office/drawing/2014/main" id="{8E42310B-020B-4711-8C51-C816CCD26643}"/>
                  </a:ext>
                </a:extLst>
              </p:cNvPr>
              <p:cNvGrpSpPr/>
              <p:nvPr/>
            </p:nvGrpSpPr>
            <p:grpSpPr>
              <a:xfrm>
                <a:off x="2008721" y="2371769"/>
                <a:ext cx="1319021" cy="1319021"/>
                <a:chOff x="617292" y="3325706"/>
                <a:chExt cx="1677115" cy="1677115"/>
              </a:xfrm>
            </p:grpSpPr>
            <p:sp>
              <p:nvSpPr>
                <p:cNvPr id="46" name="椭圆 45">
                  <a:extLst>
                    <a:ext uri="{FF2B5EF4-FFF2-40B4-BE49-F238E27FC236}">
                      <a16:creationId xmlns="" xmlns:a16="http://schemas.microsoft.com/office/drawing/2014/main" id="{57424C17-1DC2-4CD7-9DEC-8652CA3738C4}"/>
                    </a:ext>
                  </a:extLst>
                </p:cNvPr>
                <p:cNvSpPr/>
                <p:nvPr/>
              </p:nvSpPr>
              <p:spPr>
                <a:xfrm flipH="1">
                  <a:off x="785995" y="3494409"/>
                  <a:ext cx="1339708" cy="133970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65100" algn="ctr" rotWithShape="0">
                    <a:schemeClr val="bg1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/>
                </a:p>
              </p:txBody>
            </p:sp>
            <p:sp>
              <p:nvSpPr>
                <p:cNvPr id="47" name="弧形 46">
                  <a:extLst>
                    <a:ext uri="{FF2B5EF4-FFF2-40B4-BE49-F238E27FC236}">
                      <a16:creationId xmlns="" xmlns:a16="http://schemas.microsoft.com/office/drawing/2014/main" id="{3523C95A-36C4-49A3-A319-BE635F6F38A8}"/>
                    </a:ext>
                  </a:extLst>
                </p:cNvPr>
                <p:cNvSpPr/>
                <p:nvPr/>
              </p:nvSpPr>
              <p:spPr>
                <a:xfrm flipH="1">
                  <a:off x="617292" y="3325706"/>
                  <a:ext cx="1677115" cy="1677115"/>
                </a:xfrm>
                <a:prstGeom prst="arc">
                  <a:avLst>
                    <a:gd name="adj1" fmla="val 12218390"/>
                    <a:gd name="adj2" fmla="val 20181393"/>
                  </a:avLst>
                </a:prstGeom>
                <a:noFill/>
                <a:ln w="12700">
                  <a:solidFill>
                    <a:schemeClr val="bg1"/>
                  </a:solidFill>
                  <a:headEnd type="oval" w="sm" len="sm"/>
                  <a:tailEnd type="oval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  <p:sp>
              <p:nvSpPr>
                <p:cNvPr id="48" name="弧形 47">
                  <a:extLst>
                    <a:ext uri="{FF2B5EF4-FFF2-40B4-BE49-F238E27FC236}">
                      <a16:creationId xmlns="" xmlns:a16="http://schemas.microsoft.com/office/drawing/2014/main" id="{D0D5EF96-CAA4-4B0C-8F2A-103893855A36}"/>
                    </a:ext>
                  </a:extLst>
                </p:cNvPr>
                <p:cNvSpPr/>
                <p:nvPr/>
              </p:nvSpPr>
              <p:spPr>
                <a:xfrm flipH="1">
                  <a:off x="725083" y="3433497"/>
                  <a:ext cx="1461534" cy="1461534"/>
                </a:xfrm>
                <a:prstGeom prst="arc">
                  <a:avLst>
                    <a:gd name="adj1" fmla="val 12209533"/>
                    <a:gd name="adj2" fmla="val 234949"/>
                  </a:avLst>
                </a:prstGeom>
                <a:noFill/>
                <a:ln w="1270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0" scaled="0"/>
                    <a:tileRect/>
                  </a:gradFill>
                  <a:prstDash val="sysDot"/>
                </a:ln>
                <a:effectLst>
                  <a:outerShdw blurRad="419100" sx="102000" sy="102000" algn="ctr" rotWithShape="0">
                    <a:srgbClr val="0068E9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000" dirty="0"/>
                </a:p>
              </p:txBody>
            </p:sp>
            <p:sp>
              <p:nvSpPr>
                <p:cNvPr id="49" name="弧形 48">
                  <a:extLst>
                    <a:ext uri="{FF2B5EF4-FFF2-40B4-BE49-F238E27FC236}">
                      <a16:creationId xmlns="" xmlns:a16="http://schemas.microsoft.com/office/drawing/2014/main" id="{3234BA77-1570-4CAE-ADB3-C5BA1F9B9B88}"/>
                    </a:ext>
                  </a:extLst>
                </p:cNvPr>
                <p:cNvSpPr/>
                <p:nvPr/>
              </p:nvSpPr>
              <p:spPr>
                <a:xfrm flipH="1">
                  <a:off x="675034" y="3383448"/>
                  <a:ext cx="1561631" cy="1561631"/>
                </a:xfrm>
                <a:prstGeom prst="arc">
                  <a:avLst>
                    <a:gd name="adj1" fmla="val 1575881"/>
                    <a:gd name="adj2" fmla="val 10352400"/>
                  </a:avLst>
                </a:prstGeom>
                <a:noFill/>
                <a:ln w="1270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10800000" scaled="0"/>
                    <a:tileRect/>
                  </a:gradFill>
                  <a:prstDash val="sysDot"/>
                </a:ln>
                <a:effectLst>
                  <a:outerShdw blurRad="419100" sx="102000" sy="102000" algn="ctr" rotWithShape="0">
                    <a:srgbClr val="0068E9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000" dirty="0"/>
                </a:p>
              </p:txBody>
            </p:sp>
            <p:sp>
              <p:nvSpPr>
                <p:cNvPr id="50" name="弧形 49">
                  <a:extLst>
                    <a:ext uri="{FF2B5EF4-FFF2-40B4-BE49-F238E27FC236}">
                      <a16:creationId xmlns="" xmlns:a16="http://schemas.microsoft.com/office/drawing/2014/main" id="{3831C14A-6FF4-4C88-BBFB-7A5BF34BB72A}"/>
                    </a:ext>
                  </a:extLst>
                </p:cNvPr>
                <p:cNvSpPr/>
                <p:nvPr/>
              </p:nvSpPr>
              <p:spPr>
                <a:xfrm flipH="1" flipV="1">
                  <a:off x="617292" y="3325706"/>
                  <a:ext cx="1677115" cy="1677115"/>
                </a:xfrm>
                <a:prstGeom prst="arc">
                  <a:avLst>
                    <a:gd name="adj1" fmla="val 12218390"/>
                    <a:gd name="adj2" fmla="val 20181393"/>
                  </a:avLst>
                </a:prstGeom>
                <a:ln w="12700">
                  <a:solidFill>
                    <a:schemeClr val="bg1"/>
                  </a:solidFill>
                  <a:headEnd type="oval" w="sm" len="sm"/>
                  <a:tailEnd type="oval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</p:grpSp>
          <p:grpSp>
            <p:nvGrpSpPr>
              <p:cNvPr id="51" name="组合 50">
                <a:extLst>
                  <a:ext uri="{FF2B5EF4-FFF2-40B4-BE49-F238E27FC236}">
                    <a16:creationId xmlns="" xmlns:a16="http://schemas.microsoft.com/office/drawing/2014/main" id="{9206CB4F-EFB5-4AEB-AD9C-A5EE2B87E27F}"/>
                  </a:ext>
                </a:extLst>
              </p:cNvPr>
              <p:cNvGrpSpPr/>
              <p:nvPr/>
            </p:nvGrpSpPr>
            <p:grpSpPr>
              <a:xfrm>
                <a:off x="1659952" y="3994439"/>
                <a:ext cx="2016558" cy="961215"/>
                <a:chOff x="347521" y="5226319"/>
                <a:chExt cx="2016558" cy="961215"/>
              </a:xfrm>
            </p:grpSpPr>
            <p:sp>
              <p:nvSpPr>
                <p:cNvPr id="52" name="文本框 51">
                  <a:extLst>
                    <a:ext uri="{FF2B5EF4-FFF2-40B4-BE49-F238E27FC236}">
                      <a16:creationId xmlns="" xmlns:a16="http://schemas.microsoft.com/office/drawing/2014/main" id="{739CC8E7-06D5-4650-8E95-477650FD69F4}"/>
                    </a:ext>
                  </a:extLst>
                </p:cNvPr>
                <p:cNvSpPr txBox="1"/>
                <p:nvPr/>
              </p:nvSpPr>
              <p:spPr>
                <a:xfrm>
                  <a:off x="524492" y="5464585"/>
                  <a:ext cx="1662616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900" dirty="0">
                      <a:solidFill>
                        <a:schemeClr val="bg1">
                          <a:alpha val="7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Please enter a headline here</a:t>
                  </a:r>
                  <a:endParaRPr lang="zh-CN" altLang="en-US" sz="900" dirty="0">
                    <a:solidFill>
                      <a:schemeClr val="bg1">
                        <a:alpha val="7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53" name="文本框 52">
                  <a:extLst>
                    <a:ext uri="{FF2B5EF4-FFF2-40B4-BE49-F238E27FC236}">
                      <a16:creationId xmlns="" xmlns:a16="http://schemas.microsoft.com/office/drawing/2014/main" id="{914AFAFB-B30E-40A7-8F4F-6D70B6959512}"/>
                    </a:ext>
                  </a:extLst>
                </p:cNvPr>
                <p:cNvSpPr txBox="1"/>
                <p:nvPr/>
              </p:nvSpPr>
              <p:spPr>
                <a:xfrm>
                  <a:off x="347521" y="5226319"/>
                  <a:ext cx="2016558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dirty="0">
                      <a:solidFill>
                        <a:schemeClr val="bg1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请在此输入小标题</a:t>
                  </a:r>
                </a:p>
              </p:txBody>
            </p:sp>
            <p:sp>
              <p:nvSpPr>
                <p:cNvPr id="54" name="文本框 53">
                  <a:extLst>
                    <a:ext uri="{FF2B5EF4-FFF2-40B4-BE49-F238E27FC236}">
                      <a16:creationId xmlns="" xmlns:a16="http://schemas.microsoft.com/office/drawing/2014/main" id="{72DEAB11-E82E-45E4-822B-9ABE427615C5}"/>
                    </a:ext>
                  </a:extLst>
                </p:cNvPr>
                <p:cNvSpPr txBox="1"/>
                <p:nvPr/>
              </p:nvSpPr>
              <p:spPr>
                <a:xfrm>
                  <a:off x="457393" y="5763042"/>
                  <a:ext cx="1796814" cy="4244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050" dirty="0">
                      <a:solidFill>
                        <a:schemeClr val="bg1">
                          <a:alpha val="70000"/>
                        </a:schemeClr>
                      </a:solidFill>
                      <a:latin typeface="思源黑体 CN Normal" panose="020B0400000000000000" pitchFamily="34" charset="-122"/>
                      <a:ea typeface="思源黑体 CN Normal" panose="020B0400000000000000" pitchFamily="34" charset="-122"/>
                    </a:rPr>
                    <a:t>温馨提醒，在此输入正文</a:t>
                  </a:r>
                  <a:endParaRPr lang="en-US" altLang="zh-CN" sz="1050" dirty="0">
                    <a:solidFill>
                      <a:schemeClr val="bg1">
                        <a:alpha val="7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endParaRPr>
                </a:p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050" dirty="0">
                      <a:solidFill>
                        <a:schemeClr val="bg1">
                          <a:alpha val="70000"/>
                        </a:schemeClr>
                      </a:solidFill>
                      <a:latin typeface="思源黑体 CN Normal" panose="020B0400000000000000" pitchFamily="34" charset="-122"/>
                      <a:ea typeface="思源黑体 CN Normal" panose="020B0400000000000000" pitchFamily="34" charset="-122"/>
                    </a:rPr>
                    <a:t>这里适合小段文字</a:t>
                  </a:r>
                </a:p>
              </p:txBody>
            </p:sp>
            <p:cxnSp>
              <p:nvCxnSpPr>
                <p:cNvPr id="55" name="直接连接符 54">
                  <a:extLst>
                    <a:ext uri="{FF2B5EF4-FFF2-40B4-BE49-F238E27FC236}">
                      <a16:creationId xmlns="" xmlns:a16="http://schemas.microsoft.com/office/drawing/2014/main" id="{EE25E83B-7B48-4E20-990C-41BB46A77D7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83627" y="5717818"/>
                  <a:ext cx="344346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57" name="组合 56">
              <a:extLst>
                <a:ext uri="{FF2B5EF4-FFF2-40B4-BE49-F238E27FC236}">
                  <a16:creationId xmlns="" xmlns:a16="http://schemas.microsoft.com/office/drawing/2014/main" id="{CE9D71F0-8174-46D0-944C-C9F31E0B9525}"/>
                </a:ext>
              </a:extLst>
            </p:cNvPr>
            <p:cNvGrpSpPr/>
            <p:nvPr/>
          </p:nvGrpSpPr>
          <p:grpSpPr>
            <a:xfrm>
              <a:off x="4659190" y="1863081"/>
              <a:ext cx="2804170" cy="3481916"/>
              <a:chOff x="1330324" y="2065444"/>
              <a:chExt cx="2804170" cy="3481916"/>
            </a:xfrm>
            <a:effectLst>
              <a:outerShdw blurRad="76200" dist="12700" dir="2700000" sy="-23000" kx="-800400" algn="bl" rotWithShape="0">
                <a:srgbClr val="6F94F1">
                  <a:alpha val="20000"/>
                </a:srgbClr>
              </a:outerShdw>
            </a:effectLst>
          </p:grpSpPr>
          <p:grpSp>
            <p:nvGrpSpPr>
              <p:cNvPr id="58" name="组合 57">
                <a:extLst>
                  <a:ext uri="{FF2B5EF4-FFF2-40B4-BE49-F238E27FC236}">
                    <a16:creationId xmlns="" xmlns:a16="http://schemas.microsoft.com/office/drawing/2014/main" id="{3C6EB4BC-D9B0-465A-8D19-924BEC7EA05D}"/>
                  </a:ext>
                </a:extLst>
              </p:cNvPr>
              <p:cNvGrpSpPr/>
              <p:nvPr/>
            </p:nvGrpSpPr>
            <p:grpSpPr>
              <a:xfrm>
                <a:off x="1330324" y="2065444"/>
                <a:ext cx="2804170" cy="3481916"/>
                <a:chOff x="1330324" y="2065444"/>
                <a:chExt cx="2681434" cy="2930311"/>
              </a:xfrm>
            </p:grpSpPr>
            <p:sp>
              <p:nvSpPr>
                <p:cNvPr id="73" name="矩形: 圆角 72">
                  <a:extLst>
                    <a:ext uri="{FF2B5EF4-FFF2-40B4-BE49-F238E27FC236}">
                      <a16:creationId xmlns="" xmlns:a16="http://schemas.microsoft.com/office/drawing/2014/main" id="{D4778B2B-1660-45DF-B40A-795B5EF1BF77}"/>
                    </a:ext>
                  </a:extLst>
                </p:cNvPr>
                <p:cNvSpPr/>
                <p:nvPr/>
              </p:nvSpPr>
              <p:spPr>
                <a:xfrm>
                  <a:off x="1453060" y="2177952"/>
                  <a:ext cx="2558698" cy="2817803"/>
                </a:xfrm>
                <a:prstGeom prst="roundRect">
                  <a:avLst>
                    <a:gd name="adj" fmla="val 1677"/>
                  </a:avLst>
                </a:prstGeom>
                <a:solidFill>
                  <a:schemeClr val="bg1"/>
                </a:solidFill>
                <a:ln w="9525">
                  <a:solidFill>
                    <a:srgbClr val="4271E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  <p:sp>
              <p:nvSpPr>
                <p:cNvPr id="74" name="矩形: 圆角 73">
                  <a:extLst>
                    <a:ext uri="{FF2B5EF4-FFF2-40B4-BE49-F238E27FC236}">
                      <a16:creationId xmlns="" xmlns:a16="http://schemas.microsoft.com/office/drawing/2014/main" id="{7F79D487-CBD1-4EFF-8E38-38C1DA251646}"/>
                    </a:ext>
                  </a:extLst>
                </p:cNvPr>
                <p:cNvSpPr/>
                <p:nvPr/>
              </p:nvSpPr>
              <p:spPr>
                <a:xfrm>
                  <a:off x="1391692" y="2121698"/>
                  <a:ext cx="2558698" cy="2817803"/>
                </a:xfrm>
                <a:prstGeom prst="roundRect">
                  <a:avLst>
                    <a:gd name="adj" fmla="val 1677"/>
                  </a:avLst>
                </a:prstGeom>
                <a:solidFill>
                  <a:schemeClr val="bg1"/>
                </a:solidFill>
                <a:ln w="9525" cap="flat" cmpd="sng" algn="ctr">
                  <a:solidFill>
                    <a:srgbClr val="4271ED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>
                    <a:solidFill>
                      <a:schemeClr val="lt1">
                        <a:lumMod val="100000"/>
                      </a:schemeClr>
                    </a:solidFill>
                  </a:endParaRPr>
                </a:p>
              </p:txBody>
            </p:sp>
            <p:sp>
              <p:nvSpPr>
                <p:cNvPr id="75" name="矩形: 圆角 74">
                  <a:extLst>
                    <a:ext uri="{FF2B5EF4-FFF2-40B4-BE49-F238E27FC236}">
                      <a16:creationId xmlns="" xmlns:a16="http://schemas.microsoft.com/office/drawing/2014/main" id="{27D6D37B-B491-4661-AEC3-D7D5EA9CBE62}"/>
                    </a:ext>
                  </a:extLst>
                </p:cNvPr>
                <p:cNvSpPr/>
                <p:nvPr/>
              </p:nvSpPr>
              <p:spPr>
                <a:xfrm>
                  <a:off x="1330324" y="2065444"/>
                  <a:ext cx="2558698" cy="2817803"/>
                </a:xfrm>
                <a:prstGeom prst="roundRect">
                  <a:avLst>
                    <a:gd name="adj" fmla="val 1677"/>
                  </a:avLst>
                </a:prstGeom>
                <a:solidFill>
                  <a:srgbClr val="4271ED"/>
                </a:solidFill>
                <a:ln w="12700">
                  <a:solidFill>
                    <a:srgbClr val="4271E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</p:grpSp>
          <p:grpSp>
            <p:nvGrpSpPr>
              <p:cNvPr id="59" name="组合 58">
                <a:extLst>
                  <a:ext uri="{FF2B5EF4-FFF2-40B4-BE49-F238E27FC236}">
                    <a16:creationId xmlns="" xmlns:a16="http://schemas.microsoft.com/office/drawing/2014/main" id="{8D4E08B6-3A3A-45F6-AA6D-F7D597B8BE4A}"/>
                  </a:ext>
                </a:extLst>
              </p:cNvPr>
              <p:cNvGrpSpPr/>
              <p:nvPr/>
            </p:nvGrpSpPr>
            <p:grpSpPr>
              <a:xfrm>
                <a:off x="3698614" y="2199131"/>
                <a:ext cx="106684" cy="110787"/>
                <a:chOff x="4219575" y="3408045"/>
                <a:chExt cx="49530" cy="51435"/>
              </a:xfrm>
            </p:grpSpPr>
            <p:cxnSp>
              <p:nvCxnSpPr>
                <p:cNvPr id="71" name="直接连接符 70">
                  <a:extLst>
                    <a:ext uri="{FF2B5EF4-FFF2-40B4-BE49-F238E27FC236}">
                      <a16:creationId xmlns="" xmlns:a16="http://schemas.microsoft.com/office/drawing/2014/main" id="{FEBA4CDF-174F-4FB2-95CB-81D417EE693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219575" y="3408045"/>
                  <a:ext cx="49530" cy="51435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直接连接符 71">
                  <a:extLst>
                    <a:ext uri="{FF2B5EF4-FFF2-40B4-BE49-F238E27FC236}">
                      <a16:creationId xmlns="" xmlns:a16="http://schemas.microsoft.com/office/drawing/2014/main" id="{D8C08061-3798-48C8-992D-32FA5FF634D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219575" y="3408045"/>
                  <a:ext cx="49530" cy="51435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" name="组合 59">
                <a:extLst>
                  <a:ext uri="{FF2B5EF4-FFF2-40B4-BE49-F238E27FC236}">
                    <a16:creationId xmlns="" xmlns:a16="http://schemas.microsoft.com/office/drawing/2014/main" id="{336BC11C-15C5-4213-BA2B-77C66E027BBC}"/>
                  </a:ext>
                </a:extLst>
              </p:cNvPr>
              <p:cNvGrpSpPr/>
              <p:nvPr/>
            </p:nvGrpSpPr>
            <p:grpSpPr>
              <a:xfrm>
                <a:off x="2008721" y="2371769"/>
                <a:ext cx="1319021" cy="1319021"/>
                <a:chOff x="617292" y="3325706"/>
                <a:chExt cx="1677115" cy="1677115"/>
              </a:xfrm>
            </p:grpSpPr>
            <p:sp>
              <p:nvSpPr>
                <p:cNvPr id="66" name="椭圆 65">
                  <a:extLst>
                    <a:ext uri="{FF2B5EF4-FFF2-40B4-BE49-F238E27FC236}">
                      <a16:creationId xmlns="" xmlns:a16="http://schemas.microsoft.com/office/drawing/2014/main" id="{ADB76702-A68E-402D-84BD-5944D7E7C7C3}"/>
                    </a:ext>
                  </a:extLst>
                </p:cNvPr>
                <p:cNvSpPr/>
                <p:nvPr/>
              </p:nvSpPr>
              <p:spPr>
                <a:xfrm flipH="1">
                  <a:off x="785995" y="3494409"/>
                  <a:ext cx="1339708" cy="133970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65100" algn="ctr" rotWithShape="0">
                    <a:schemeClr val="bg1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/>
                </a:p>
              </p:txBody>
            </p:sp>
            <p:sp>
              <p:nvSpPr>
                <p:cNvPr id="67" name="弧形 66">
                  <a:extLst>
                    <a:ext uri="{FF2B5EF4-FFF2-40B4-BE49-F238E27FC236}">
                      <a16:creationId xmlns="" xmlns:a16="http://schemas.microsoft.com/office/drawing/2014/main" id="{DF963683-2519-40B9-8744-D101864A7E07}"/>
                    </a:ext>
                  </a:extLst>
                </p:cNvPr>
                <p:cNvSpPr/>
                <p:nvPr/>
              </p:nvSpPr>
              <p:spPr>
                <a:xfrm flipH="1">
                  <a:off x="617292" y="3325706"/>
                  <a:ext cx="1677115" cy="1677115"/>
                </a:xfrm>
                <a:prstGeom prst="arc">
                  <a:avLst>
                    <a:gd name="adj1" fmla="val 12218390"/>
                    <a:gd name="adj2" fmla="val 20181393"/>
                  </a:avLst>
                </a:prstGeom>
                <a:noFill/>
                <a:ln w="12700">
                  <a:solidFill>
                    <a:schemeClr val="bg1"/>
                  </a:solidFill>
                  <a:headEnd type="oval" w="sm" len="sm"/>
                  <a:tailEnd type="oval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  <p:sp>
              <p:nvSpPr>
                <p:cNvPr id="68" name="弧形 67">
                  <a:extLst>
                    <a:ext uri="{FF2B5EF4-FFF2-40B4-BE49-F238E27FC236}">
                      <a16:creationId xmlns="" xmlns:a16="http://schemas.microsoft.com/office/drawing/2014/main" id="{69501799-B292-4487-9EEE-EC3A42D1881C}"/>
                    </a:ext>
                  </a:extLst>
                </p:cNvPr>
                <p:cNvSpPr/>
                <p:nvPr/>
              </p:nvSpPr>
              <p:spPr>
                <a:xfrm flipH="1">
                  <a:off x="725083" y="3433497"/>
                  <a:ext cx="1461534" cy="1461534"/>
                </a:xfrm>
                <a:prstGeom prst="arc">
                  <a:avLst>
                    <a:gd name="adj1" fmla="val 12209533"/>
                    <a:gd name="adj2" fmla="val 234949"/>
                  </a:avLst>
                </a:prstGeom>
                <a:noFill/>
                <a:ln w="1270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0" scaled="0"/>
                    <a:tileRect/>
                  </a:gradFill>
                  <a:prstDash val="sysDot"/>
                </a:ln>
                <a:effectLst>
                  <a:outerShdw blurRad="419100" sx="102000" sy="102000" algn="ctr" rotWithShape="0">
                    <a:srgbClr val="0068E9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000" dirty="0"/>
                </a:p>
              </p:txBody>
            </p:sp>
            <p:sp>
              <p:nvSpPr>
                <p:cNvPr id="69" name="弧形 68">
                  <a:extLst>
                    <a:ext uri="{FF2B5EF4-FFF2-40B4-BE49-F238E27FC236}">
                      <a16:creationId xmlns="" xmlns:a16="http://schemas.microsoft.com/office/drawing/2014/main" id="{D3081C9F-D579-457F-BFBD-46180967AC2A}"/>
                    </a:ext>
                  </a:extLst>
                </p:cNvPr>
                <p:cNvSpPr/>
                <p:nvPr/>
              </p:nvSpPr>
              <p:spPr>
                <a:xfrm flipH="1">
                  <a:off x="675034" y="3383448"/>
                  <a:ext cx="1561631" cy="1561631"/>
                </a:xfrm>
                <a:prstGeom prst="arc">
                  <a:avLst>
                    <a:gd name="adj1" fmla="val 1575881"/>
                    <a:gd name="adj2" fmla="val 10352400"/>
                  </a:avLst>
                </a:prstGeom>
                <a:noFill/>
                <a:ln w="1270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10800000" scaled="0"/>
                    <a:tileRect/>
                  </a:gradFill>
                  <a:prstDash val="sysDot"/>
                </a:ln>
                <a:effectLst>
                  <a:outerShdw blurRad="419100" sx="102000" sy="102000" algn="ctr" rotWithShape="0">
                    <a:srgbClr val="0068E9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000" dirty="0"/>
                </a:p>
              </p:txBody>
            </p:sp>
            <p:sp>
              <p:nvSpPr>
                <p:cNvPr id="70" name="弧形 69">
                  <a:extLst>
                    <a:ext uri="{FF2B5EF4-FFF2-40B4-BE49-F238E27FC236}">
                      <a16:creationId xmlns="" xmlns:a16="http://schemas.microsoft.com/office/drawing/2014/main" id="{F3728FB1-AEB1-4682-BEB2-76B793FA306D}"/>
                    </a:ext>
                  </a:extLst>
                </p:cNvPr>
                <p:cNvSpPr/>
                <p:nvPr/>
              </p:nvSpPr>
              <p:spPr>
                <a:xfrm flipH="1" flipV="1">
                  <a:off x="617292" y="3325706"/>
                  <a:ext cx="1677115" cy="1677115"/>
                </a:xfrm>
                <a:prstGeom prst="arc">
                  <a:avLst>
                    <a:gd name="adj1" fmla="val 12218390"/>
                    <a:gd name="adj2" fmla="val 20181393"/>
                  </a:avLst>
                </a:prstGeom>
                <a:ln w="12700">
                  <a:solidFill>
                    <a:schemeClr val="bg1"/>
                  </a:solidFill>
                  <a:headEnd type="oval" w="sm" len="sm"/>
                  <a:tailEnd type="oval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</p:grpSp>
          <p:grpSp>
            <p:nvGrpSpPr>
              <p:cNvPr id="61" name="组合 60">
                <a:extLst>
                  <a:ext uri="{FF2B5EF4-FFF2-40B4-BE49-F238E27FC236}">
                    <a16:creationId xmlns="" xmlns:a16="http://schemas.microsoft.com/office/drawing/2014/main" id="{82F97C59-3875-4F2C-89D1-4AEEA1880260}"/>
                  </a:ext>
                </a:extLst>
              </p:cNvPr>
              <p:cNvGrpSpPr/>
              <p:nvPr/>
            </p:nvGrpSpPr>
            <p:grpSpPr>
              <a:xfrm>
                <a:off x="1659952" y="3994439"/>
                <a:ext cx="2016558" cy="961215"/>
                <a:chOff x="347521" y="5226319"/>
                <a:chExt cx="2016558" cy="961215"/>
              </a:xfrm>
            </p:grpSpPr>
            <p:sp>
              <p:nvSpPr>
                <p:cNvPr id="62" name="文本框 61">
                  <a:extLst>
                    <a:ext uri="{FF2B5EF4-FFF2-40B4-BE49-F238E27FC236}">
                      <a16:creationId xmlns="" xmlns:a16="http://schemas.microsoft.com/office/drawing/2014/main" id="{E058F5C0-7663-4C1D-91D1-945E3027808D}"/>
                    </a:ext>
                  </a:extLst>
                </p:cNvPr>
                <p:cNvSpPr txBox="1"/>
                <p:nvPr/>
              </p:nvSpPr>
              <p:spPr>
                <a:xfrm>
                  <a:off x="524492" y="5464585"/>
                  <a:ext cx="1662616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900" dirty="0">
                      <a:solidFill>
                        <a:schemeClr val="bg1">
                          <a:alpha val="7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Please enter a headline here</a:t>
                  </a:r>
                  <a:endParaRPr lang="zh-CN" altLang="en-US" sz="900" dirty="0">
                    <a:solidFill>
                      <a:schemeClr val="bg1">
                        <a:alpha val="7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63" name="文本框 62">
                  <a:extLst>
                    <a:ext uri="{FF2B5EF4-FFF2-40B4-BE49-F238E27FC236}">
                      <a16:creationId xmlns="" xmlns:a16="http://schemas.microsoft.com/office/drawing/2014/main" id="{C8AEC7AB-6CDA-43EB-9B22-F0B86AF929D1}"/>
                    </a:ext>
                  </a:extLst>
                </p:cNvPr>
                <p:cNvSpPr txBox="1"/>
                <p:nvPr/>
              </p:nvSpPr>
              <p:spPr>
                <a:xfrm>
                  <a:off x="347521" y="5226319"/>
                  <a:ext cx="2016558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dirty="0">
                      <a:solidFill>
                        <a:schemeClr val="bg1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请在此输入小标题</a:t>
                  </a:r>
                </a:p>
              </p:txBody>
            </p:sp>
            <p:sp>
              <p:nvSpPr>
                <p:cNvPr id="64" name="文本框 63">
                  <a:extLst>
                    <a:ext uri="{FF2B5EF4-FFF2-40B4-BE49-F238E27FC236}">
                      <a16:creationId xmlns="" xmlns:a16="http://schemas.microsoft.com/office/drawing/2014/main" id="{814B77B4-DC70-49CB-80FA-14C4EF3DD4A4}"/>
                    </a:ext>
                  </a:extLst>
                </p:cNvPr>
                <p:cNvSpPr txBox="1"/>
                <p:nvPr/>
              </p:nvSpPr>
              <p:spPr>
                <a:xfrm>
                  <a:off x="457393" y="5763042"/>
                  <a:ext cx="1796814" cy="4244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050" dirty="0">
                      <a:solidFill>
                        <a:schemeClr val="bg1">
                          <a:alpha val="70000"/>
                        </a:schemeClr>
                      </a:solidFill>
                      <a:latin typeface="思源黑体 CN Normal" panose="020B0400000000000000" pitchFamily="34" charset="-122"/>
                      <a:ea typeface="思源黑体 CN Normal" panose="020B0400000000000000" pitchFamily="34" charset="-122"/>
                    </a:rPr>
                    <a:t>温馨提醒，在此输入正文</a:t>
                  </a:r>
                  <a:endParaRPr lang="en-US" altLang="zh-CN" sz="1050" dirty="0">
                    <a:solidFill>
                      <a:schemeClr val="bg1">
                        <a:alpha val="7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endParaRPr>
                </a:p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050" dirty="0">
                      <a:solidFill>
                        <a:schemeClr val="bg1">
                          <a:alpha val="70000"/>
                        </a:schemeClr>
                      </a:solidFill>
                      <a:latin typeface="思源黑体 CN Normal" panose="020B0400000000000000" pitchFamily="34" charset="-122"/>
                      <a:ea typeface="思源黑体 CN Normal" panose="020B0400000000000000" pitchFamily="34" charset="-122"/>
                    </a:rPr>
                    <a:t>这里适合小段文字</a:t>
                  </a:r>
                </a:p>
              </p:txBody>
            </p:sp>
            <p:cxnSp>
              <p:nvCxnSpPr>
                <p:cNvPr id="65" name="直接连接符 64">
                  <a:extLst>
                    <a:ext uri="{FF2B5EF4-FFF2-40B4-BE49-F238E27FC236}">
                      <a16:creationId xmlns="" xmlns:a16="http://schemas.microsoft.com/office/drawing/2014/main" id="{3A933951-6306-4413-A498-AD08BBFED914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83627" y="5717818"/>
                  <a:ext cx="344346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76" name="组合 75">
              <a:extLst>
                <a:ext uri="{FF2B5EF4-FFF2-40B4-BE49-F238E27FC236}">
                  <a16:creationId xmlns="" xmlns:a16="http://schemas.microsoft.com/office/drawing/2014/main" id="{96193088-178A-495A-83BE-619CA65C823D}"/>
                </a:ext>
              </a:extLst>
            </p:cNvPr>
            <p:cNvGrpSpPr/>
            <p:nvPr/>
          </p:nvGrpSpPr>
          <p:grpSpPr>
            <a:xfrm>
              <a:off x="8022782" y="1863081"/>
              <a:ext cx="2804170" cy="3481916"/>
              <a:chOff x="1330324" y="2065444"/>
              <a:chExt cx="2804170" cy="3481916"/>
            </a:xfrm>
            <a:effectLst>
              <a:outerShdw blurRad="76200" dist="12700" dir="2700000" sy="-23000" kx="-800400" algn="bl" rotWithShape="0">
                <a:srgbClr val="6F94F1">
                  <a:alpha val="20000"/>
                </a:srgbClr>
              </a:outerShdw>
            </a:effectLst>
          </p:grpSpPr>
          <p:grpSp>
            <p:nvGrpSpPr>
              <p:cNvPr id="77" name="组合 76">
                <a:extLst>
                  <a:ext uri="{FF2B5EF4-FFF2-40B4-BE49-F238E27FC236}">
                    <a16:creationId xmlns="" xmlns:a16="http://schemas.microsoft.com/office/drawing/2014/main" id="{6F67B02E-FCBF-4A71-8898-925D50D70A15}"/>
                  </a:ext>
                </a:extLst>
              </p:cNvPr>
              <p:cNvGrpSpPr/>
              <p:nvPr/>
            </p:nvGrpSpPr>
            <p:grpSpPr>
              <a:xfrm>
                <a:off x="1330324" y="2065444"/>
                <a:ext cx="2804170" cy="3481916"/>
                <a:chOff x="1330324" y="2065444"/>
                <a:chExt cx="2681434" cy="2930311"/>
              </a:xfrm>
            </p:grpSpPr>
            <p:sp>
              <p:nvSpPr>
                <p:cNvPr id="92" name="矩形: 圆角 91">
                  <a:extLst>
                    <a:ext uri="{FF2B5EF4-FFF2-40B4-BE49-F238E27FC236}">
                      <a16:creationId xmlns="" xmlns:a16="http://schemas.microsoft.com/office/drawing/2014/main" id="{B93A0790-7E7B-4477-A84B-13EAFD3742E4}"/>
                    </a:ext>
                  </a:extLst>
                </p:cNvPr>
                <p:cNvSpPr/>
                <p:nvPr/>
              </p:nvSpPr>
              <p:spPr>
                <a:xfrm>
                  <a:off x="1453060" y="2177952"/>
                  <a:ext cx="2558698" cy="2817803"/>
                </a:xfrm>
                <a:prstGeom prst="roundRect">
                  <a:avLst>
                    <a:gd name="adj" fmla="val 1677"/>
                  </a:avLst>
                </a:prstGeom>
                <a:solidFill>
                  <a:schemeClr val="bg1"/>
                </a:solidFill>
                <a:ln w="9525">
                  <a:solidFill>
                    <a:srgbClr val="4271E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  <p:sp>
              <p:nvSpPr>
                <p:cNvPr id="93" name="矩形: 圆角 92">
                  <a:extLst>
                    <a:ext uri="{FF2B5EF4-FFF2-40B4-BE49-F238E27FC236}">
                      <a16:creationId xmlns="" xmlns:a16="http://schemas.microsoft.com/office/drawing/2014/main" id="{54FA13EA-BFE8-4C6F-B5D4-175FDA5126F5}"/>
                    </a:ext>
                  </a:extLst>
                </p:cNvPr>
                <p:cNvSpPr/>
                <p:nvPr/>
              </p:nvSpPr>
              <p:spPr>
                <a:xfrm>
                  <a:off x="1391692" y="2121698"/>
                  <a:ext cx="2558698" cy="2817803"/>
                </a:xfrm>
                <a:prstGeom prst="roundRect">
                  <a:avLst>
                    <a:gd name="adj" fmla="val 1677"/>
                  </a:avLst>
                </a:prstGeom>
                <a:solidFill>
                  <a:schemeClr val="bg1"/>
                </a:solidFill>
                <a:ln w="9525" cap="flat" cmpd="sng" algn="ctr">
                  <a:solidFill>
                    <a:srgbClr val="4271ED"/>
                  </a:solidFill>
                  <a:prstDash val="solid"/>
                  <a:miter lim="800000"/>
                  <a:headEnd type="none" w="med" len="med"/>
                  <a:tailEnd type="none" w="med" len="med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>
                    <a:solidFill>
                      <a:schemeClr val="lt1">
                        <a:lumMod val="100000"/>
                      </a:schemeClr>
                    </a:solidFill>
                  </a:endParaRPr>
                </a:p>
              </p:txBody>
            </p:sp>
            <p:sp>
              <p:nvSpPr>
                <p:cNvPr id="94" name="矩形: 圆角 93">
                  <a:extLst>
                    <a:ext uri="{FF2B5EF4-FFF2-40B4-BE49-F238E27FC236}">
                      <a16:creationId xmlns="" xmlns:a16="http://schemas.microsoft.com/office/drawing/2014/main" id="{BF686008-58E9-4750-801B-117E2AA7CBC7}"/>
                    </a:ext>
                  </a:extLst>
                </p:cNvPr>
                <p:cNvSpPr/>
                <p:nvPr/>
              </p:nvSpPr>
              <p:spPr>
                <a:xfrm>
                  <a:off x="1330324" y="2065444"/>
                  <a:ext cx="2558698" cy="2817803"/>
                </a:xfrm>
                <a:prstGeom prst="roundRect">
                  <a:avLst>
                    <a:gd name="adj" fmla="val 1677"/>
                  </a:avLst>
                </a:prstGeom>
                <a:solidFill>
                  <a:srgbClr val="4271ED"/>
                </a:solidFill>
                <a:ln w="12700">
                  <a:solidFill>
                    <a:srgbClr val="4271E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</p:grpSp>
          <p:grpSp>
            <p:nvGrpSpPr>
              <p:cNvPr id="78" name="组合 77">
                <a:extLst>
                  <a:ext uri="{FF2B5EF4-FFF2-40B4-BE49-F238E27FC236}">
                    <a16:creationId xmlns="" xmlns:a16="http://schemas.microsoft.com/office/drawing/2014/main" id="{6232C3E0-080E-407B-8EB9-5F643075A3FA}"/>
                  </a:ext>
                </a:extLst>
              </p:cNvPr>
              <p:cNvGrpSpPr/>
              <p:nvPr/>
            </p:nvGrpSpPr>
            <p:grpSpPr>
              <a:xfrm>
                <a:off x="3698614" y="2199131"/>
                <a:ext cx="106684" cy="110787"/>
                <a:chOff x="4219575" y="3408045"/>
                <a:chExt cx="49530" cy="51435"/>
              </a:xfrm>
            </p:grpSpPr>
            <p:cxnSp>
              <p:nvCxnSpPr>
                <p:cNvPr id="90" name="直接连接符 89">
                  <a:extLst>
                    <a:ext uri="{FF2B5EF4-FFF2-40B4-BE49-F238E27FC236}">
                      <a16:creationId xmlns="" xmlns:a16="http://schemas.microsoft.com/office/drawing/2014/main" id="{5BF3E7AC-4C79-42A3-8CDB-056A8B1E6BD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4219575" y="3408045"/>
                  <a:ext cx="49530" cy="51435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1" name="直接连接符 90">
                  <a:extLst>
                    <a:ext uri="{FF2B5EF4-FFF2-40B4-BE49-F238E27FC236}">
                      <a16:creationId xmlns="" xmlns:a16="http://schemas.microsoft.com/office/drawing/2014/main" id="{E45076D6-D34B-4220-99F5-E02912E0BF7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4219575" y="3408045"/>
                  <a:ext cx="49530" cy="51435"/>
                </a:xfrm>
                <a:prstGeom prst="line">
                  <a:avLst/>
                </a:prstGeom>
                <a:ln w="127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9" name="组合 78">
                <a:extLst>
                  <a:ext uri="{FF2B5EF4-FFF2-40B4-BE49-F238E27FC236}">
                    <a16:creationId xmlns="" xmlns:a16="http://schemas.microsoft.com/office/drawing/2014/main" id="{67773E9C-DE8C-41C5-B2A4-FAF460AD0D0A}"/>
                  </a:ext>
                </a:extLst>
              </p:cNvPr>
              <p:cNvGrpSpPr/>
              <p:nvPr/>
            </p:nvGrpSpPr>
            <p:grpSpPr>
              <a:xfrm>
                <a:off x="2008721" y="2371769"/>
                <a:ext cx="1319021" cy="1319021"/>
                <a:chOff x="617292" y="3325706"/>
                <a:chExt cx="1677115" cy="1677115"/>
              </a:xfrm>
            </p:grpSpPr>
            <p:sp>
              <p:nvSpPr>
                <p:cNvPr id="85" name="椭圆 84">
                  <a:extLst>
                    <a:ext uri="{FF2B5EF4-FFF2-40B4-BE49-F238E27FC236}">
                      <a16:creationId xmlns="" xmlns:a16="http://schemas.microsoft.com/office/drawing/2014/main" id="{40EB95F2-225C-43AD-B52D-AFA28AC39339}"/>
                    </a:ext>
                  </a:extLst>
                </p:cNvPr>
                <p:cNvSpPr/>
                <p:nvPr/>
              </p:nvSpPr>
              <p:spPr>
                <a:xfrm flipH="1">
                  <a:off x="785995" y="3494409"/>
                  <a:ext cx="1339708" cy="1339708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65100" algn="ctr" rotWithShape="0">
                    <a:schemeClr val="bg1">
                      <a:alpha val="20000"/>
                    </a:scheme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/>
                </a:p>
              </p:txBody>
            </p:sp>
            <p:sp>
              <p:nvSpPr>
                <p:cNvPr id="86" name="弧形 85">
                  <a:extLst>
                    <a:ext uri="{FF2B5EF4-FFF2-40B4-BE49-F238E27FC236}">
                      <a16:creationId xmlns="" xmlns:a16="http://schemas.microsoft.com/office/drawing/2014/main" id="{B5C4776B-F5F1-49B6-B7AC-3CC392567E4D}"/>
                    </a:ext>
                  </a:extLst>
                </p:cNvPr>
                <p:cNvSpPr/>
                <p:nvPr/>
              </p:nvSpPr>
              <p:spPr>
                <a:xfrm flipH="1">
                  <a:off x="617292" y="3325706"/>
                  <a:ext cx="1677115" cy="1677115"/>
                </a:xfrm>
                <a:prstGeom prst="arc">
                  <a:avLst>
                    <a:gd name="adj1" fmla="val 12218390"/>
                    <a:gd name="adj2" fmla="val 20181393"/>
                  </a:avLst>
                </a:prstGeom>
                <a:noFill/>
                <a:ln w="12700">
                  <a:solidFill>
                    <a:schemeClr val="bg1"/>
                  </a:solidFill>
                  <a:headEnd type="oval" w="sm" len="sm"/>
                  <a:tailEnd type="oval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  <p:sp>
              <p:nvSpPr>
                <p:cNvPr id="87" name="弧形 86">
                  <a:extLst>
                    <a:ext uri="{FF2B5EF4-FFF2-40B4-BE49-F238E27FC236}">
                      <a16:creationId xmlns="" xmlns:a16="http://schemas.microsoft.com/office/drawing/2014/main" id="{FCF8E0C6-346F-4DE5-9F1A-A02012E3DC64}"/>
                    </a:ext>
                  </a:extLst>
                </p:cNvPr>
                <p:cNvSpPr/>
                <p:nvPr/>
              </p:nvSpPr>
              <p:spPr>
                <a:xfrm flipH="1">
                  <a:off x="725083" y="3433497"/>
                  <a:ext cx="1461534" cy="1461534"/>
                </a:xfrm>
                <a:prstGeom prst="arc">
                  <a:avLst>
                    <a:gd name="adj1" fmla="val 12209533"/>
                    <a:gd name="adj2" fmla="val 234949"/>
                  </a:avLst>
                </a:prstGeom>
                <a:noFill/>
                <a:ln w="1270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0" scaled="0"/>
                    <a:tileRect/>
                  </a:gradFill>
                  <a:prstDash val="sysDot"/>
                </a:ln>
                <a:effectLst>
                  <a:outerShdw blurRad="419100" sx="102000" sy="102000" algn="ctr" rotWithShape="0">
                    <a:srgbClr val="0068E9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000" dirty="0"/>
                </a:p>
              </p:txBody>
            </p:sp>
            <p:sp>
              <p:nvSpPr>
                <p:cNvPr id="88" name="弧形 87">
                  <a:extLst>
                    <a:ext uri="{FF2B5EF4-FFF2-40B4-BE49-F238E27FC236}">
                      <a16:creationId xmlns="" xmlns:a16="http://schemas.microsoft.com/office/drawing/2014/main" id="{8D34DCC6-6B9A-4047-93B2-75FA4109A2E3}"/>
                    </a:ext>
                  </a:extLst>
                </p:cNvPr>
                <p:cNvSpPr/>
                <p:nvPr/>
              </p:nvSpPr>
              <p:spPr>
                <a:xfrm flipH="1">
                  <a:off x="675034" y="3383448"/>
                  <a:ext cx="1561631" cy="1561631"/>
                </a:xfrm>
                <a:prstGeom prst="arc">
                  <a:avLst>
                    <a:gd name="adj1" fmla="val 1575881"/>
                    <a:gd name="adj2" fmla="val 10352400"/>
                  </a:avLst>
                </a:prstGeom>
                <a:noFill/>
                <a:ln w="1270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10800000" scaled="0"/>
                    <a:tileRect/>
                  </a:gradFill>
                  <a:prstDash val="sysDot"/>
                </a:ln>
                <a:effectLst>
                  <a:outerShdw blurRad="419100" sx="102000" sy="102000" algn="ctr" rotWithShape="0">
                    <a:srgbClr val="0068E9">
                      <a:alpha val="40000"/>
                    </a:srgb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 sz="2000" dirty="0"/>
                </a:p>
              </p:txBody>
            </p:sp>
            <p:sp>
              <p:nvSpPr>
                <p:cNvPr id="89" name="弧形 88">
                  <a:extLst>
                    <a:ext uri="{FF2B5EF4-FFF2-40B4-BE49-F238E27FC236}">
                      <a16:creationId xmlns="" xmlns:a16="http://schemas.microsoft.com/office/drawing/2014/main" id="{CA4D6724-866F-4750-A056-ECEC7B176692}"/>
                    </a:ext>
                  </a:extLst>
                </p:cNvPr>
                <p:cNvSpPr/>
                <p:nvPr/>
              </p:nvSpPr>
              <p:spPr>
                <a:xfrm flipH="1" flipV="1">
                  <a:off x="617292" y="3325706"/>
                  <a:ext cx="1677115" cy="1677115"/>
                </a:xfrm>
                <a:prstGeom prst="arc">
                  <a:avLst>
                    <a:gd name="adj1" fmla="val 12218390"/>
                    <a:gd name="adj2" fmla="val 20181393"/>
                  </a:avLst>
                </a:prstGeom>
                <a:ln w="12700">
                  <a:solidFill>
                    <a:schemeClr val="bg1"/>
                  </a:solidFill>
                  <a:headEnd type="oval" w="sm" len="sm"/>
                  <a:tailEnd type="oval" w="sm" len="sm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000" dirty="0"/>
                </a:p>
              </p:txBody>
            </p:sp>
          </p:grpSp>
          <p:grpSp>
            <p:nvGrpSpPr>
              <p:cNvPr id="80" name="组合 79">
                <a:extLst>
                  <a:ext uri="{FF2B5EF4-FFF2-40B4-BE49-F238E27FC236}">
                    <a16:creationId xmlns="" xmlns:a16="http://schemas.microsoft.com/office/drawing/2014/main" id="{6695FFAD-52CD-45CA-8841-F5EEAF70677C}"/>
                  </a:ext>
                </a:extLst>
              </p:cNvPr>
              <p:cNvGrpSpPr/>
              <p:nvPr/>
            </p:nvGrpSpPr>
            <p:grpSpPr>
              <a:xfrm>
                <a:off x="1659952" y="3994439"/>
                <a:ext cx="2016558" cy="961215"/>
                <a:chOff x="347521" y="5226319"/>
                <a:chExt cx="2016558" cy="961215"/>
              </a:xfrm>
            </p:grpSpPr>
            <p:sp>
              <p:nvSpPr>
                <p:cNvPr id="81" name="文本框 80">
                  <a:extLst>
                    <a:ext uri="{FF2B5EF4-FFF2-40B4-BE49-F238E27FC236}">
                      <a16:creationId xmlns="" xmlns:a16="http://schemas.microsoft.com/office/drawing/2014/main" id="{D74F1E8D-9EC7-4373-A227-6F9C9B12D1BF}"/>
                    </a:ext>
                  </a:extLst>
                </p:cNvPr>
                <p:cNvSpPr txBox="1"/>
                <p:nvPr/>
              </p:nvSpPr>
              <p:spPr>
                <a:xfrm>
                  <a:off x="524492" y="5464585"/>
                  <a:ext cx="1662616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900" dirty="0">
                      <a:solidFill>
                        <a:schemeClr val="bg1">
                          <a:alpha val="7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Please enter a headline here</a:t>
                  </a:r>
                  <a:endParaRPr lang="zh-CN" altLang="en-US" sz="900" dirty="0">
                    <a:solidFill>
                      <a:schemeClr val="bg1">
                        <a:alpha val="7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82" name="文本框 81">
                  <a:extLst>
                    <a:ext uri="{FF2B5EF4-FFF2-40B4-BE49-F238E27FC236}">
                      <a16:creationId xmlns="" xmlns:a16="http://schemas.microsoft.com/office/drawing/2014/main" id="{D7065FD6-3BDA-4C37-BF8E-A70308F6A5FC}"/>
                    </a:ext>
                  </a:extLst>
                </p:cNvPr>
                <p:cNvSpPr txBox="1"/>
                <p:nvPr/>
              </p:nvSpPr>
              <p:spPr>
                <a:xfrm>
                  <a:off x="347521" y="5226319"/>
                  <a:ext cx="2016558" cy="33855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dirty="0">
                      <a:solidFill>
                        <a:schemeClr val="bg1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请在此输入小标题</a:t>
                  </a:r>
                </a:p>
              </p:txBody>
            </p:sp>
            <p:sp>
              <p:nvSpPr>
                <p:cNvPr id="83" name="文本框 82">
                  <a:extLst>
                    <a:ext uri="{FF2B5EF4-FFF2-40B4-BE49-F238E27FC236}">
                      <a16:creationId xmlns="" xmlns:a16="http://schemas.microsoft.com/office/drawing/2014/main" id="{BEBC437A-D96E-4C09-83F2-F017B75223D5}"/>
                    </a:ext>
                  </a:extLst>
                </p:cNvPr>
                <p:cNvSpPr txBox="1"/>
                <p:nvPr/>
              </p:nvSpPr>
              <p:spPr>
                <a:xfrm>
                  <a:off x="457393" y="5763042"/>
                  <a:ext cx="1796814" cy="42449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050" dirty="0">
                      <a:solidFill>
                        <a:schemeClr val="bg1">
                          <a:alpha val="70000"/>
                        </a:schemeClr>
                      </a:solidFill>
                      <a:latin typeface="思源黑体 CN Normal" panose="020B0400000000000000" pitchFamily="34" charset="-122"/>
                      <a:ea typeface="思源黑体 CN Normal" panose="020B0400000000000000" pitchFamily="34" charset="-122"/>
                    </a:rPr>
                    <a:t>温馨提醒，在此输入正文</a:t>
                  </a:r>
                  <a:endParaRPr lang="en-US" altLang="zh-CN" sz="1050" dirty="0">
                    <a:solidFill>
                      <a:schemeClr val="bg1">
                        <a:alpha val="7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endParaRPr>
                </a:p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050" dirty="0">
                      <a:solidFill>
                        <a:schemeClr val="bg1">
                          <a:alpha val="70000"/>
                        </a:schemeClr>
                      </a:solidFill>
                      <a:latin typeface="思源黑体 CN Normal" panose="020B0400000000000000" pitchFamily="34" charset="-122"/>
                      <a:ea typeface="思源黑体 CN Normal" panose="020B0400000000000000" pitchFamily="34" charset="-122"/>
                    </a:rPr>
                    <a:t>这里适合小段文字</a:t>
                  </a:r>
                </a:p>
              </p:txBody>
            </p:sp>
            <p:cxnSp>
              <p:nvCxnSpPr>
                <p:cNvPr id="84" name="直接连接符 83">
                  <a:extLst>
                    <a:ext uri="{FF2B5EF4-FFF2-40B4-BE49-F238E27FC236}">
                      <a16:creationId xmlns="" xmlns:a16="http://schemas.microsoft.com/office/drawing/2014/main" id="{0746486D-1B8E-4345-B422-844D21C12E0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1183627" y="5717818"/>
                  <a:ext cx="344346" cy="0"/>
                </a:xfrm>
                <a:prstGeom prst="lin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124" name="图形 2">
              <a:extLst>
                <a:ext uri="{FF2B5EF4-FFF2-40B4-BE49-F238E27FC236}">
                  <a16:creationId xmlns="" xmlns:a16="http://schemas.microsoft.com/office/drawing/2014/main" id="{6E1FF082-2541-4035-9CA0-8688C4F0C761}"/>
                </a:ext>
              </a:extLst>
            </p:cNvPr>
            <p:cNvGrpSpPr/>
            <p:nvPr/>
          </p:nvGrpSpPr>
          <p:grpSpPr>
            <a:xfrm>
              <a:off x="2340705" y="2550829"/>
              <a:ext cx="583069" cy="583069"/>
              <a:chOff x="1055226" y="575841"/>
              <a:chExt cx="824696" cy="824696"/>
            </a:xfrm>
            <a:solidFill>
              <a:srgbClr val="4271ED"/>
            </a:solidFill>
          </p:grpSpPr>
          <p:sp>
            <p:nvSpPr>
              <p:cNvPr id="125" name="任意多边形: 形状 124">
                <a:extLst>
                  <a:ext uri="{FF2B5EF4-FFF2-40B4-BE49-F238E27FC236}">
                    <a16:creationId xmlns="" xmlns:a16="http://schemas.microsoft.com/office/drawing/2014/main" id="{9E3A16B5-D5BB-4FCF-827B-DC49F134909B}"/>
                  </a:ext>
                </a:extLst>
              </p:cNvPr>
              <p:cNvSpPr/>
              <p:nvPr/>
            </p:nvSpPr>
            <p:spPr>
              <a:xfrm>
                <a:off x="1385128" y="685905"/>
                <a:ext cx="192792" cy="164839"/>
              </a:xfrm>
              <a:custGeom>
                <a:avLst/>
                <a:gdLst>
                  <a:gd name="connsiteX0" fmla="*/ 191717 w 192792"/>
                  <a:gd name="connsiteY0" fmla="*/ 49651 h 164839"/>
                  <a:gd name="connsiteX1" fmla="*/ 178660 w 192792"/>
                  <a:gd name="connsiteY1" fmla="*/ 41129 h 164839"/>
                  <a:gd name="connsiteX2" fmla="*/ 131102 w 192792"/>
                  <a:gd name="connsiteY2" fmla="*/ 41129 h 164839"/>
                  <a:gd name="connsiteX3" fmla="*/ 107598 w 192792"/>
                  <a:gd name="connsiteY3" fmla="*/ 6080 h 164839"/>
                  <a:gd name="connsiteX4" fmla="*/ 88524 w 192792"/>
                  <a:gd name="connsiteY4" fmla="*/ 2338 h 164839"/>
                  <a:gd name="connsiteX5" fmla="*/ 84782 w 192792"/>
                  <a:gd name="connsiteY5" fmla="*/ 6080 h 164839"/>
                  <a:gd name="connsiteX6" fmla="*/ 61278 w 192792"/>
                  <a:gd name="connsiteY6" fmla="*/ 41129 h 164839"/>
                  <a:gd name="connsiteX7" fmla="*/ 13721 w 192792"/>
                  <a:gd name="connsiteY7" fmla="*/ 41129 h 164839"/>
                  <a:gd name="connsiteX8" fmla="*/ 1075 w 192792"/>
                  <a:gd name="connsiteY8" fmla="*/ 49651 h 164839"/>
                  <a:gd name="connsiteX9" fmla="*/ 3962 w 192792"/>
                  <a:gd name="connsiteY9" fmla="*/ 64633 h 164839"/>
                  <a:gd name="connsiteX10" fmla="*/ 39698 w 192792"/>
                  <a:gd name="connsiteY10" fmla="*/ 100370 h 164839"/>
                  <a:gd name="connsiteX11" fmla="*/ 27466 w 192792"/>
                  <a:gd name="connsiteY11" fmla="*/ 147790 h 164839"/>
                  <a:gd name="connsiteX12" fmla="*/ 32139 w 192792"/>
                  <a:gd name="connsiteY12" fmla="*/ 161535 h 164839"/>
                  <a:gd name="connsiteX13" fmla="*/ 46983 w 192792"/>
                  <a:gd name="connsiteY13" fmla="*/ 163047 h 164839"/>
                  <a:gd name="connsiteX14" fmla="*/ 96190 w 192792"/>
                  <a:gd name="connsiteY14" fmla="*/ 138993 h 164839"/>
                  <a:gd name="connsiteX15" fmla="*/ 144985 w 192792"/>
                  <a:gd name="connsiteY15" fmla="*/ 163322 h 164839"/>
                  <a:gd name="connsiteX16" fmla="*/ 151170 w 192792"/>
                  <a:gd name="connsiteY16" fmla="*/ 164834 h 164839"/>
                  <a:gd name="connsiteX17" fmla="*/ 165312 w 192792"/>
                  <a:gd name="connsiteY17" fmla="*/ 151498 h 164839"/>
                  <a:gd name="connsiteX18" fmla="*/ 164915 w 192792"/>
                  <a:gd name="connsiteY18" fmla="*/ 147790 h 164839"/>
                  <a:gd name="connsiteX19" fmla="*/ 153094 w 192792"/>
                  <a:gd name="connsiteY19" fmla="*/ 100370 h 164839"/>
                  <a:gd name="connsiteX20" fmla="*/ 188831 w 192792"/>
                  <a:gd name="connsiteY20" fmla="*/ 64633 h 164839"/>
                  <a:gd name="connsiteX21" fmla="*/ 191717 w 192792"/>
                  <a:gd name="connsiteY21" fmla="*/ 49651 h 164839"/>
                  <a:gd name="connsiteX22" fmla="*/ 127666 w 192792"/>
                  <a:gd name="connsiteY22" fmla="*/ 86350 h 164839"/>
                  <a:gd name="connsiteX23" fmla="*/ 124092 w 192792"/>
                  <a:gd name="connsiteY23" fmla="*/ 99408 h 164839"/>
                  <a:gd name="connsiteX24" fmla="*/ 130553 w 192792"/>
                  <a:gd name="connsiteY24" fmla="*/ 125386 h 164839"/>
                  <a:gd name="connsiteX25" fmla="*/ 103063 w 192792"/>
                  <a:gd name="connsiteY25" fmla="*/ 111641 h 164839"/>
                  <a:gd name="connsiteX26" fmla="*/ 90692 w 192792"/>
                  <a:gd name="connsiteY26" fmla="*/ 111641 h 164839"/>
                  <a:gd name="connsiteX27" fmla="*/ 62515 w 192792"/>
                  <a:gd name="connsiteY27" fmla="*/ 125386 h 164839"/>
                  <a:gd name="connsiteX28" fmla="*/ 68700 w 192792"/>
                  <a:gd name="connsiteY28" fmla="*/ 99408 h 164839"/>
                  <a:gd name="connsiteX29" fmla="*/ 65127 w 192792"/>
                  <a:gd name="connsiteY29" fmla="*/ 86350 h 164839"/>
                  <a:gd name="connsiteX30" fmla="*/ 46846 w 192792"/>
                  <a:gd name="connsiteY30" fmla="*/ 68619 h 164839"/>
                  <a:gd name="connsiteX31" fmla="*/ 68700 w 192792"/>
                  <a:gd name="connsiteY31" fmla="*/ 68619 h 164839"/>
                  <a:gd name="connsiteX32" fmla="*/ 80109 w 192792"/>
                  <a:gd name="connsiteY32" fmla="*/ 62434 h 164839"/>
                  <a:gd name="connsiteX33" fmla="*/ 96190 w 192792"/>
                  <a:gd name="connsiteY33" fmla="*/ 38380 h 164839"/>
                  <a:gd name="connsiteX34" fmla="*/ 112272 w 192792"/>
                  <a:gd name="connsiteY34" fmla="*/ 62434 h 164839"/>
                  <a:gd name="connsiteX35" fmla="*/ 123680 w 192792"/>
                  <a:gd name="connsiteY35" fmla="*/ 68619 h 164839"/>
                  <a:gd name="connsiteX36" fmla="*/ 145534 w 192792"/>
                  <a:gd name="connsiteY36" fmla="*/ 68619 h 164839"/>
                  <a:gd name="connsiteX37" fmla="*/ 127666 w 192792"/>
                  <a:gd name="connsiteY37" fmla="*/ 86350 h 1648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92792" h="164839">
                    <a:moveTo>
                      <a:pt x="191717" y="49651"/>
                    </a:moveTo>
                    <a:cubicBezTo>
                      <a:pt x="189553" y="44378"/>
                      <a:pt x="184359" y="40987"/>
                      <a:pt x="178660" y="41129"/>
                    </a:cubicBezTo>
                    <a:lnTo>
                      <a:pt x="131102" y="41129"/>
                    </a:lnTo>
                    <a:lnTo>
                      <a:pt x="107598" y="6080"/>
                    </a:lnTo>
                    <a:cubicBezTo>
                      <a:pt x="103365" y="-221"/>
                      <a:pt x="94824" y="-1896"/>
                      <a:pt x="88524" y="2338"/>
                    </a:cubicBezTo>
                    <a:cubicBezTo>
                      <a:pt x="87046" y="3331"/>
                      <a:pt x="85775" y="4602"/>
                      <a:pt x="84782" y="6080"/>
                    </a:cubicBezTo>
                    <a:lnTo>
                      <a:pt x="61278" y="41129"/>
                    </a:lnTo>
                    <a:lnTo>
                      <a:pt x="13721" y="41129"/>
                    </a:lnTo>
                    <a:cubicBezTo>
                      <a:pt x="8171" y="41157"/>
                      <a:pt x="3183" y="44519"/>
                      <a:pt x="1075" y="49651"/>
                    </a:cubicBezTo>
                    <a:cubicBezTo>
                      <a:pt x="-1078" y="54769"/>
                      <a:pt x="62" y="60680"/>
                      <a:pt x="3962" y="64633"/>
                    </a:cubicBezTo>
                    <a:lnTo>
                      <a:pt x="39698" y="100370"/>
                    </a:lnTo>
                    <a:lnTo>
                      <a:pt x="27466" y="147790"/>
                    </a:lnTo>
                    <a:cubicBezTo>
                      <a:pt x="26280" y="152888"/>
                      <a:pt x="28091" y="158217"/>
                      <a:pt x="32139" y="161535"/>
                    </a:cubicBezTo>
                    <a:cubicBezTo>
                      <a:pt x="36358" y="164914"/>
                      <a:pt x="42169" y="165505"/>
                      <a:pt x="46983" y="163047"/>
                    </a:cubicBezTo>
                    <a:lnTo>
                      <a:pt x="96190" y="138993"/>
                    </a:lnTo>
                    <a:lnTo>
                      <a:pt x="144985" y="163322"/>
                    </a:lnTo>
                    <a:cubicBezTo>
                      <a:pt x="146900" y="164303"/>
                      <a:pt x="149019" y="164820"/>
                      <a:pt x="151170" y="164834"/>
                    </a:cubicBezTo>
                    <a:cubicBezTo>
                      <a:pt x="158757" y="165057"/>
                      <a:pt x="165090" y="159085"/>
                      <a:pt x="165312" y="151498"/>
                    </a:cubicBezTo>
                    <a:cubicBezTo>
                      <a:pt x="165348" y="150249"/>
                      <a:pt x="165214" y="149001"/>
                      <a:pt x="164915" y="147790"/>
                    </a:cubicBezTo>
                    <a:lnTo>
                      <a:pt x="153094" y="100370"/>
                    </a:lnTo>
                    <a:lnTo>
                      <a:pt x="188831" y="64633"/>
                    </a:lnTo>
                    <a:cubicBezTo>
                      <a:pt x="192731" y="60681"/>
                      <a:pt x="193870" y="54769"/>
                      <a:pt x="191717" y="49651"/>
                    </a:cubicBezTo>
                    <a:close/>
                    <a:moveTo>
                      <a:pt x="127666" y="86350"/>
                    </a:moveTo>
                    <a:cubicBezTo>
                      <a:pt x="124266" y="89774"/>
                      <a:pt x="122909" y="94729"/>
                      <a:pt x="124092" y="99408"/>
                    </a:cubicBezTo>
                    <a:lnTo>
                      <a:pt x="130553" y="125386"/>
                    </a:lnTo>
                    <a:lnTo>
                      <a:pt x="103063" y="111641"/>
                    </a:lnTo>
                    <a:cubicBezTo>
                      <a:pt x="99173" y="109680"/>
                      <a:pt x="94582" y="109680"/>
                      <a:pt x="90692" y="111641"/>
                    </a:cubicBezTo>
                    <a:lnTo>
                      <a:pt x="62515" y="125386"/>
                    </a:lnTo>
                    <a:lnTo>
                      <a:pt x="68700" y="99408"/>
                    </a:lnTo>
                    <a:cubicBezTo>
                      <a:pt x="69884" y="94729"/>
                      <a:pt x="68527" y="89774"/>
                      <a:pt x="65127" y="86350"/>
                    </a:cubicBezTo>
                    <a:lnTo>
                      <a:pt x="46846" y="68619"/>
                    </a:lnTo>
                    <a:lnTo>
                      <a:pt x="68700" y="68619"/>
                    </a:lnTo>
                    <a:cubicBezTo>
                      <a:pt x="73298" y="68595"/>
                      <a:pt x="77580" y="66274"/>
                      <a:pt x="80109" y="62434"/>
                    </a:cubicBezTo>
                    <a:lnTo>
                      <a:pt x="96190" y="38380"/>
                    </a:lnTo>
                    <a:lnTo>
                      <a:pt x="112272" y="62434"/>
                    </a:lnTo>
                    <a:cubicBezTo>
                      <a:pt x="114801" y="66274"/>
                      <a:pt x="119082" y="68595"/>
                      <a:pt x="123680" y="68619"/>
                    </a:cubicBezTo>
                    <a:lnTo>
                      <a:pt x="145534" y="68619"/>
                    </a:lnTo>
                    <a:lnTo>
                      <a:pt x="127666" y="86350"/>
                    </a:lnTo>
                    <a:close/>
                  </a:path>
                </a:pathLst>
              </a:custGeom>
              <a:grpFill/>
              <a:ln w="1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000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="" xmlns:a16="http://schemas.microsoft.com/office/drawing/2014/main" id="{32E4887D-9167-40E1-9D17-F848CF8136F2}"/>
                  </a:ext>
                </a:extLst>
              </p:cNvPr>
              <p:cNvSpPr/>
              <p:nvPr/>
            </p:nvSpPr>
            <p:spPr>
              <a:xfrm>
                <a:off x="1192675" y="575841"/>
                <a:ext cx="577287" cy="824696"/>
              </a:xfrm>
              <a:custGeom>
                <a:avLst/>
                <a:gdLst>
                  <a:gd name="connsiteX0" fmla="*/ 536052 w 577287"/>
                  <a:gd name="connsiteY0" fmla="*/ 54980 h 824696"/>
                  <a:gd name="connsiteX1" fmla="*/ 453583 w 577287"/>
                  <a:gd name="connsiteY1" fmla="*/ 54980 h 824696"/>
                  <a:gd name="connsiteX2" fmla="*/ 453583 w 577287"/>
                  <a:gd name="connsiteY2" fmla="*/ 13745 h 824696"/>
                  <a:gd name="connsiteX3" fmla="*/ 439838 w 577287"/>
                  <a:gd name="connsiteY3" fmla="*/ 0 h 824696"/>
                  <a:gd name="connsiteX4" fmla="*/ 137449 w 577287"/>
                  <a:gd name="connsiteY4" fmla="*/ 0 h 824696"/>
                  <a:gd name="connsiteX5" fmla="*/ 123704 w 577287"/>
                  <a:gd name="connsiteY5" fmla="*/ 13745 h 824696"/>
                  <a:gd name="connsiteX6" fmla="*/ 123704 w 577287"/>
                  <a:gd name="connsiteY6" fmla="*/ 54980 h 824696"/>
                  <a:gd name="connsiteX7" fmla="*/ 41235 w 577287"/>
                  <a:gd name="connsiteY7" fmla="*/ 54980 h 824696"/>
                  <a:gd name="connsiteX8" fmla="*/ 0 w 577287"/>
                  <a:gd name="connsiteY8" fmla="*/ 96215 h 824696"/>
                  <a:gd name="connsiteX9" fmla="*/ 0 w 577287"/>
                  <a:gd name="connsiteY9" fmla="*/ 190642 h 824696"/>
                  <a:gd name="connsiteX10" fmla="*/ 20068 w 577287"/>
                  <a:gd name="connsiteY10" fmla="*/ 225967 h 824696"/>
                  <a:gd name="connsiteX11" fmla="*/ 143772 w 577287"/>
                  <a:gd name="connsiteY11" fmla="*/ 300464 h 824696"/>
                  <a:gd name="connsiteX12" fmla="*/ 143772 w 577287"/>
                  <a:gd name="connsiteY12" fmla="*/ 299777 h 824696"/>
                  <a:gd name="connsiteX13" fmla="*/ 247409 w 577287"/>
                  <a:gd name="connsiteY13" fmla="*/ 379498 h 824696"/>
                  <a:gd name="connsiteX14" fmla="*/ 247409 w 577287"/>
                  <a:gd name="connsiteY14" fmla="*/ 412348 h 824696"/>
                  <a:gd name="connsiteX15" fmla="*/ 233664 w 577287"/>
                  <a:gd name="connsiteY15" fmla="*/ 412348 h 824696"/>
                  <a:gd name="connsiteX16" fmla="*/ 219919 w 577287"/>
                  <a:gd name="connsiteY16" fmla="*/ 426093 h 824696"/>
                  <a:gd name="connsiteX17" fmla="*/ 233664 w 577287"/>
                  <a:gd name="connsiteY17" fmla="*/ 439838 h 824696"/>
                  <a:gd name="connsiteX18" fmla="*/ 247409 w 577287"/>
                  <a:gd name="connsiteY18" fmla="*/ 439838 h 824696"/>
                  <a:gd name="connsiteX19" fmla="*/ 214421 w 577287"/>
                  <a:gd name="connsiteY19" fmla="*/ 508563 h 824696"/>
                  <a:gd name="connsiteX20" fmla="*/ 192429 w 577287"/>
                  <a:gd name="connsiteY20" fmla="*/ 508563 h 824696"/>
                  <a:gd name="connsiteX21" fmla="*/ 125079 w 577287"/>
                  <a:gd name="connsiteY21" fmla="*/ 563542 h 824696"/>
                  <a:gd name="connsiteX22" fmla="*/ 109959 w 577287"/>
                  <a:gd name="connsiteY22" fmla="*/ 563542 h 824696"/>
                  <a:gd name="connsiteX23" fmla="*/ 96215 w 577287"/>
                  <a:gd name="connsiteY23" fmla="*/ 577287 h 824696"/>
                  <a:gd name="connsiteX24" fmla="*/ 96215 w 577287"/>
                  <a:gd name="connsiteY24" fmla="*/ 810951 h 824696"/>
                  <a:gd name="connsiteX25" fmla="*/ 109959 w 577287"/>
                  <a:gd name="connsiteY25" fmla="*/ 824696 h 824696"/>
                  <a:gd name="connsiteX26" fmla="*/ 467328 w 577287"/>
                  <a:gd name="connsiteY26" fmla="*/ 824696 h 824696"/>
                  <a:gd name="connsiteX27" fmla="*/ 481073 w 577287"/>
                  <a:gd name="connsiteY27" fmla="*/ 810951 h 824696"/>
                  <a:gd name="connsiteX28" fmla="*/ 481073 w 577287"/>
                  <a:gd name="connsiteY28" fmla="*/ 577287 h 824696"/>
                  <a:gd name="connsiteX29" fmla="*/ 467328 w 577287"/>
                  <a:gd name="connsiteY29" fmla="*/ 563542 h 824696"/>
                  <a:gd name="connsiteX30" fmla="*/ 452208 w 577287"/>
                  <a:gd name="connsiteY30" fmla="*/ 563542 h 824696"/>
                  <a:gd name="connsiteX31" fmla="*/ 384858 w 577287"/>
                  <a:gd name="connsiteY31" fmla="*/ 508563 h 824696"/>
                  <a:gd name="connsiteX32" fmla="*/ 363004 w 577287"/>
                  <a:gd name="connsiteY32" fmla="*/ 508563 h 824696"/>
                  <a:gd name="connsiteX33" fmla="*/ 329878 w 577287"/>
                  <a:gd name="connsiteY33" fmla="*/ 439838 h 824696"/>
                  <a:gd name="connsiteX34" fmla="*/ 343623 w 577287"/>
                  <a:gd name="connsiteY34" fmla="*/ 439838 h 824696"/>
                  <a:gd name="connsiteX35" fmla="*/ 357368 w 577287"/>
                  <a:gd name="connsiteY35" fmla="*/ 426093 h 824696"/>
                  <a:gd name="connsiteX36" fmla="*/ 343623 w 577287"/>
                  <a:gd name="connsiteY36" fmla="*/ 412348 h 824696"/>
                  <a:gd name="connsiteX37" fmla="*/ 329878 w 577287"/>
                  <a:gd name="connsiteY37" fmla="*/ 412348 h 824696"/>
                  <a:gd name="connsiteX38" fmla="*/ 329878 w 577287"/>
                  <a:gd name="connsiteY38" fmla="*/ 379498 h 824696"/>
                  <a:gd name="connsiteX39" fmla="*/ 432828 w 577287"/>
                  <a:gd name="connsiteY39" fmla="*/ 299777 h 824696"/>
                  <a:gd name="connsiteX40" fmla="*/ 432828 w 577287"/>
                  <a:gd name="connsiteY40" fmla="*/ 300464 h 824696"/>
                  <a:gd name="connsiteX41" fmla="*/ 556532 w 577287"/>
                  <a:gd name="connsiteY41" fmla="*/ 225967 h 824696"/>
                  <a:gd name="connsiteX42" fmla="*/ 577287 w 577287"/>
                  <a:gd name="connsiteY42" fmla="*/ 190642 h 824696"/>
                  <a:gd name="connsiteX43" fmla="*/ 577287 w 577287"/>
                  <a:gd name="connsiteY43" fmla="*/ 96215 h 824696"/>
                  <a:gd name="connsiteX44" fmla="*/ 536052 w 577287"/>
                  <a:gd name="connsiteY44" fmla="*/ 54980 h 824696"/>
                  <a:gd name="connsiteX45" fmla="*/ 34225 w 577287"/>
                  <a:gd name="connsiteY45" fmla="*/ 202463 h 824696"/>
                  <a:gd name="connsiteX46" fmla="*/ 27490 w 577287"/>
                  <a:gd name="connsiteY46" fmla="*/ 190642 h 824696"/>
                  <a:gd name="connsiteX47" fmla="*/ 27490 w 577287"/>
                  <a:gd name="connsiteY47" fmla="*/ 96215 h 824696"/>
                  <a:gd name="connsiteX48" fmla="*/ 41235 w 577287"/>
                  <a:gd name="connsiteY48" fmla="*/ 82470 h 824696"/>
                  <a:gd name="connsiteX49" fmla="*/ 123704 w 577287"/>
                  <a:gd name="connsiteY49" fmla="*/ 82470 h 824696"/>
                  <a:gd name="connsiteX50" fmla="*/ 123704 w 577287"/>
                  <a:gd name="connsiteY50" fmla="*/ 109959 h 824696"/>
                  <a:gd name="connsiteX51" fmla="*/ 68725 w 577287"/>
                  <a:gd name="connsiteY51" fmla="*/ 109959 h 824696"/>
                  <a:gd name="connsiteX52" fmla="*/ 54980 w 577287"/>
                  <a:gd name="connsiteY52" fmla="*/ 123704 h 824696"/>
                  <a:gd name="connsiteX53" fmla="*/ 54980 w 577287"/>
                  <a:gd name="connsiteY53" fmla="*/ 178684 h 824696"/>
                  <a:gd name="connsiteX54" fmla="*/ 61715 w 577287"/>
                  <a:gd name="connsiteY54" fmla="*/ 190505 h 824696"/>
                  <a:gd name="connsiteX55" fmla="*/ 123704 w 577287"/>
                  <a:gd name="connsiteY55" fmla="*/ 227891 h 824696"/>
                  <a:gd name="connsiteX56" fmla="*/ 128240 w 577287"/>
                  <a:gd name="connsiteY56" fmla="*/ 259092 h 824696"/>
                  <a:gd name="connsiteX57" fmla="*/ 34225 w 577287"/>
                  <a:gd name="connsiteY57" fmla="*/ 202463 h 824696"/>
                  <a:gd name="connsiteX58" fmla="*/ 123704 w 577287"/>
                  <a:gd name="connsiteY58" fmla="*/ 137449 h 824696"/>
                  <a:gd name="connsiteX59" fmla="*/ 123704 w 577287"/>
                  <a:gd name="connsiteY59" fmla="*/ 195590 h 824696"/>
                  <a:gd name="connsiteX60" fmla="*/ 82470 w 577287"/>
                  <a:gd name="connsiteY60" fmla="*/ 170850 h 824696"/>
                  <a:gd name="connsiteX61" fmla="*/ 82470 w 577287"/>
                  <a:gd name="connsiteY61" fmla="*/ 137449 h 824696"/>
                  <a:gd name="connsiteX62" fmla="*/ 123704 w 577287"/>
                  <a:gd name="connsiteY62" fmla="*/ 137449 h 824696"/>
                  <a:gd name="connsiteX63" fmla="*/ 453583 w 577287"/>
                  <a:gd name="connsiteY63" fmla="*/ 591032 h 824696"/>
                  <a:gd name="connsiteX64" fmla="*/ 453583 w 577287"/>
                  <a:gd name="connsiteY64" fmla="*/ 797206 h 824696"/>
                  <a:gd name="connsiteX65" fmla="*/ 123704 w 577287"/>
                  <a:gd name="connsiteY65" fmla="*/ 797206 h 824696"/>
                  <a:gd name="connsiteX66" fmla="*/ 123704 w 577287"/>
                  <a:gd name="connsiteY66" fmla="*/ 591032 h 824696"/>
                  <a:gd name="connsiteX67" fmla="*/ 453583 w 577287"/>
                  <a:gd name="connsiteY67" fmla="*/ 591032 h 824696"/>
                  <a:gd name="connsiteX68" fmla="*/ 348709 w 577287"/>
                  <a:gd name="connsiteY68" fmla="*/ 532754 h 824696"/>
                  <a:gd name="connsiteX69" fmla="*/ 357368 w 577287"/>
                  <a:gd name="connsiteY69" fmla="*/ 536052 h 824696"/>
                  <a:gd name="connsiteX70" fmla="*/ 384858 w 577287"/>
                  <a:gd name="connsiteY70" fmla="*/ 536052 h 824696"/>
                  <a:gd name="connsiteX71" fmla="*/ 423756 w 577287"/>
                  <a:gd name="connsiteY71" fmla="*/ 563542 h 824696"/>
                  <a:gd name="connsiteX72" fmla="*/ 153531 w 577287"/>
                  <a:gd name="connsiteY72" fmla="*/ 563542 h 824696"/>
                  <a:gd name="connsiteX73" fmla="*/ 192429 w 577287"/>
                  <a:gd name="connsiteY73" fmla="*/ 536052 h 824696"/>
                  <a:gd name="connsiteX74" fmla="*/ 288644 w 577287"/>
                  <a:gd name="connsiteY74" fmla="*/ 536052 h 824696"/>
                  <a:gd name="connsiteX75" fmla="*/ 288644 w 577287"/>
                  <a:gd name="connsiteY75" fmla="*/ 508563 h 824696"/>
                  <a:gd name="connsiteX76" fmla="*/ 250845 w 577287"/>
                  <a:gd name="connsiteY76" fmla="*/ 508563 h 824696"/>
                  <a:gd name="connsiteX77" fmla="*/ 274899 w 577287"/>
                  <a:gd name="connsiteY77" fmla="*/ 439838 h 824696"/>
                  <a:gd name="connsiteX78" fmla="*/ 302389 w 577287"/>
                  <a:gd name="connsiteY78" fmla="*/ 439838 h 824696"/>
                  <a:gd name="connsiteX79" fmla="*/ 348709 w 577287"/>
                  <a:gd name="connsiteY79" fmla="*/ 532754 h 824696"/>
                  <a:gd name="connsiteX80" fmla="*/ 274899 w 577287"/>
                  <a:gd name="connsiteY80" fmla="*/ 412348 h 824696"/>
                  <a:gd name="connsiteX81" fmla="*/ 274899 w 577287"/>
                  <a:gd name="connsiteY81" fmla="*/ 384858 h 824696"/>
                  <a:gd name="connsiteX82" fmla="*/ 302389 w 577287"/>
                  <a:gd name="connsiteY82" fmla="*/ 384858 h 824696"/>
                  <a:gd name="connsiteX83" fmla="*/ 302389 w 577287"/>
                  <a:gd name="connsiteY83" fmla="*/ 412348 h 824696"/>
                  <a:gd name="connsiteX84" fmla="*/ 274899 w 577287"/>
                  <a:gd name="connsiteY84" fmla="*/ 412348 h 824696"/>
                  <a:gd name="connsiteX85" fmla="*/ 426093 w 577287"/>
                  <a:gd name="connsiteY85" fmla="*/ 219919 h 824696"/>
                  <a:gd name="connsiteX86" fmla="*/ 288644 w 577287"/>
                  <a:gd name="connsiteY86" fmla="*/ 357368 h 824696"/>
                  <a:gd name="connsiteX87" fmla="*/ 151194 w 577287"/>
                  <a:gd name="connsiteY87" fmla="*/ 219919 h 824696"/>
                  <a:gd name="connsiteX88" fmla="*/ 151194 w 577287"/>
                  <a:gd name="connsiteY88" fmla="*/ 82470 h 824696"/>
                  <a:gd name="connsiteX89" fmla="*/ 398603 w 577287"/>
                  <a:gd name="connsiteY89" fmla="*/ 82470 h 824696"/>
                  <a:gd name="connsiteX90" fmla="*/ 398603 w 577287"/>
                  <a:gd name="connsiteY90" fmla="*/ 54980 h 824696"/>
                  <a:gd name="connsiteX91" fmla="*/ 151194 w 577287"/>
                  <a:gd name="connsiteY91" fmla="*/ 54980 h 824696"/>
                  <a:gd name="connsiteX92" fmla="*/ 151194 w 577287"/>
                  <a:gd name="connsiteY92" fmla="*/ 27490 h 824696"/>
                  <a:gd name="connsiteX93" fmla="*/ 426093 w 577287"/>
                  <a:gd name="connsiteY93" fmla="*/ 27490 h 824696"/>
                  <a:gd name="connsiteX94" fmla="*/ 426093 w 577287"/>
                  <a:gd name="connsiteY94" fmla="*/ 219919 h 824696"/>
                  <a:gd name="connsiteX95" fmla="*/ 453583 w 577287"/>
                  <a:gd name="connsiteY95" fmla="*/ 137449 h 824696"/>
                  <a:gd name="connsiteX96" fmla="*/ 494818 w 577287"/>
                  <a:gd name="connsiteY96" fmla="*/ 137449 h 824696"/>
                  <a:gd name="connsiteX97" fmla="*/ 494818 w 577287"/>
                  <a:gd name="connsiteY97" fmla="*/ 170850 h 824696"/>
                  <a:gd name="connsiteX98" fmla="*/ 453583 w 577287"/>
                  <a:gd name="connsiteY98" fmla="*/ 195590 h 824696"/>
                  <a:gd name="connsiteX99" fmla="*/ 453583 w 577287"/>
                  <a:gd name="connsiteY99" fmla="*/ 137449 h 824696"/>
                  <a:gd name="connsiteX100" fmla="*/ 549797 w 577287"/>
                  <a:gd name="connsiteY100" fmla="*/ 190642 h 824696"/>
                  <a:gd name="connsiteX101" fmla="*/ 543062 w 577287"/>
                  <a:gd name="connsiteY101" fmla="*/ 202463 h 824696"/>
                  <a:gd name="connsiteX102" fmla="*/ 448635 w 577287"/>
                  <a:gd name="connsiteY102" fmla="*/ 259092 h 824696"/>
                  <a:gd name="connsiteX103" fmla="*/ 453583 w 577287"/>
                  <a:gd name="connsiteY103" fmla="*/ 227891 h 824696"/>
                  <a:gd name="connsiteX104" fmla="*/ 515985 w 577287"/>
                  <a:gd name="connsiteY104" fmla="*/ 190505 h 824696"/>
                  <a:gd name="connsiteX105" fmla="*/ 522307 w 577287"/>
                  <a:gd name="connsiteY105" fmla="*/ 178684 h 824696"/>
                  <a:gd name="connsiteX106" fmla="*/ 522307 w 577287"/>
                  <a:gd name="connsiteY106" fmla="*/ 123704 h 824696"/>
                  <a:gd name="connsiteX107" fmla="*/ 508563 w 577287"/>
                  <a:gd name="connsiteY107" fmla="*/ 109959 h 824696"/>
                  <a:gd name="connsiteX108" fmla="*/ 453583 w 577287"/>
                  <a:gd name="connsiteY108" fmla="*/ 109959 h 824696"/>
                  <a:gd name="connsiteX109" fmla="*/ 453583 w 577287"/>
                  <a:gd name="connsiteY109" fmla="*/ 82470 h 824696"/>
                  <a:gd name="connsiteX110" fmla="*/ 536052 w 577287"/>
                  <a:gd name="connsiteY110" fmla="*/ 82470 h 824696"/>
                  <a:gd name="connsiteX111" fmla="*/ 549797 w 577287"/>
                  <a:gd name="connsiteY111" fmla="*/ 96215 h 824696"/>
                  <a:gd name="connsiteX112" fmla="*/ 549797 w 577287"/>
                  <a:gd name="connsiteY112" fmla="*/ 190642 h 824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</a:cxnLst>
                <a:rect l="l" t="t" r="r" b="b"/>
                <a:pathLst>
                  <a:path w="577287" h="824696">
                    <a:moveTo>
                      <a:pt x="536052" y="54980"/>
                    </a:moveTo>
                    <a:lnTo>
                      <a:pt x="453583" y="54980"/>
                    </a:lnTo>
                    <a:lnTo>
                      <a:pt x="453583" y="13745"/>
                    </a:lnTo>
                    <a:cubicBezTo>
                      <a:pt x="453583" y="6154"/>
                      <a:pt x="447429" y="0"/>
                      <a:pt x="439838" y="0"/>
                    </a:cubicBezTo>
                    <a:lnTo>
                      <a:pt x="137449" y="0"/>
                    </a:lnTo>
                    <a:cubicBezTo>
                      <a:pt x="129859" y="0"/>
                      <a:pt x="123704" y="6154"/>
                      <a:pt x="123704" y="13745"/>
                    </a:cubicBezTo>
                    <a:lnTo>
                      <a:pt x="123704" y="54980"/>
                    </a:lnTo>
                    <a:lnTo>
                      <a:pt x="41235" y="54980"/>
                    </a:lnTo>
                    <a:cubicBezTo>
                      <a:pt x="18461" y="54980"/>
                      <a:pt x="0" y="73441"/>
                      <a:pt x="0" y="96215"/>
                    </a:cubicBezTo>
                    <a:lnTo>
                      <a:pt x="0" y="190642"/>
                    </a:lnTo>
                    <a:cubicBezTo>
                      <a:pt x="22" y="205124"/>
                      <a:pt x="7639" y="218532"/>
                      <a:pt x="20068" y="225967"/>
                    </a:cubicBezTo>
                    <a:lnTo>
                      <a:pt x="143772" y="300464"/>
                    </a:lnTo>
                    <a:lnTo>
                      <a:pt x="143772" y="299777"/>
                    </a:lnTo>
                    <a:cubicBezTo>
                      <a:pt x="165960" y="339407"/>
                      <a:pt x="203415" y="368216"/>
                      <a:pt x="247409" y="379498"/>
                    </a:cubicBezTo>
                    <a:lnTo>
                      <a:pt x="247409" y="412348"/>
                    </a:lnTo>
                    <a:lnTo>
                      <a:pt x="233664" y="412348"/>
                    </a:lnTo>
                    <a:cubicBezTo>
                      <a:pt x="226073" y="412348"/>
                      <a:pt x="219919" y="418502"/>
                      <a:pt x="219919" y="426093"/>
                    </a:cubicBezTo>
                    <a:cubicBezTo>
                      <a:pt x="219919" y="433684"/>
                      <a:pt x="226073" y="439838"/>
                      <a:pt x="233664" y="439838"/>
                    </a:cubicBezTo>
                    <a:lnTo>
                      <a:pt x="247409" y="439838"/>
                    </a:lnTo>
                    <a:cubicBezTo>
                      <a:pt x="246093" y="466247"/>
                      <a:pt x="234203" y="491015"/>
                      <a:pt x="214421" y="508563"/>
                    </a:cubicBezTo>
                    <a:lnTo>
                      <a:pt x="192429" y="508563"/>
                    </a:lnTo>
                    <a:cubicBezTo>
                      <a:pt x="159766" y="508556"/>
                      <a:pt x="131611" y="531539"/>
                      <a:pt x="125079" y="563542"/>
                    </a:cubicBezTo>
                    <a:lnTo>
                      <a:pt x="109959" y="563542"/>
                    </a:lnTo>
                    <a:cubicBezTo>
                      <a:pt x="102369" y="563542"/>
                      <a:pt x="96215" y="569697"/>
                      <a:pt x="96215" y="577287"/>
                    </a:cubicBezTo>
                    <a:lnTo>
                      <a:pt x="96215" y="810951"/>
                    </a:lnTo>
                    <a:cubicBezTo>
                      <a:pt x="96215" y="818542"/>
                      <a:pt x="102369" y="824696"/>
                      <a:pt x="109959" y="824696"/>
                    </a:cubicBezTo>
                    <a:lnTo>
                      <a:pt x="467328" y="824696"/>
                    </a:lnTo>
                    <a:cubicBezTo>
                      <a:pt x="474918" y="824696"/>
                      <a:pt x="481073" y="818542"/>
                      <a:pt x="481073" y="810951"/>
                    </a:cubicBezTo>
                    <a:lnTo>
                      <a:pt x="481073" y="577287"/>
                    </a:lnTo>
                    <a:cubicBezTo>
                      <a:pt x="481073" y="569697"/>
                      <a:pt x="474918" y="563542"/>
                      <a:pt x="467328" y="563542"/>
                    </a:cubicBezTo>
                    <a:lnTo>
                      <a:pt x="452208" y="563542"/>
                    </a:lnTo>
                    <a:cubicBezTo>
                      <a:pt x="445676" y="531539"/>
                      <a:pt x="417521" y="508556"/>
                      <a:pt x="384858" y="508563"/>
                    </a:cubicBezTo>
                    <a:lnTo>
                      <a:pt x="363004" y="508563"/>
                    </a:lnTo>
                    <a:cubicBezTo>
                      <a:pt x="343170" y="491039"/>
                      <a:pt x="331231" y="466268"/>
                      <a:pt x="329878" y="439838"/>
                    </a:cubicBezTo>
                    <a:lnTo>
                      <a:pt x="343623" y="439838"/>
                    </a:lnTo>
                    <a:cubicBezTo>
                      <a:pt x="351214" y="439838"/>
                      <a:pt x="357368" y="433684"/>
                      <a:pt x="357368" y="426093"/>
                    </a:cubicBezTo>
                    <a:cubicBezTo>
                      <a:pt x="357368" y="418502"/>
                      <a:pt x="351214" y="412348"/>
                      <a:pt x="343623" y="412348"/>
                    </a:cubicBezTo>
                    <a:lnTo>
                      <a:pt x="329878" y="412348"/>
                    </a:lnTo>
                    <a:lnTo>
                      <a:pt x="329878" y="379498"/>
                    </a:lnTo>
                    <a:cubicBezTo>
                      <a:pt x="373618" y="368050"/>
                      <a:pt x="410797" y="339259"/>
                      <a:pt x="432828" y="299777"/>
                    </a:cubicBezTo>
                    <a:lnTo>
                      <a:pt x="432828" y="300464"/>
                    </a:lnTo>
                    <a:lnTo>
                      <a:pt x="556532" y="225967"/>
                    </a:lnTo>
                    <a:cubicBezTo>
                      <a:pt x="569224" y="218704"/>
                      <a:pt x="577122" y="205263"/>
                      <a:pt x="577287" y="190642"/>
                    </a:cubicBezTo>
                    <a:lnTo>
                      <a:pt x="577287" y="96215"/>
                    </a:lnTo>
                    <a:cubicBezTo>
                      <a:pt x="577287" y="73441"/>
                      <a:pt x="558826" y="54980"/>
                      <a:pt x="536052" y="54980"/>
                    </a:cubicBezTo>
                    <a:close/>
                    <a:moveTo>
                      <a:pt x="34225" y="202463"/>
                    </a:moveTo>
                    <a:cubicBezTo>
                      <a:pt x="30050" y="199989"/>
                      <a:pt x="27492" y="195496"/>
                      <a:pt x="27490" y="190642"/>
                    </a:cubicBezTo>
                    <a:lnTo>
                      <a:pt x="27490" y="96215"/>
                    </a:lnTo>
                    <a:cubicBezTo>
                      <a:pt x="27490" y="88624"/>
                      <a:pt x="33644" y="82470"/>
                      <a:pt x="41235" y="82470"/>
                    </a:cubicBezTo>
                    <a:lnTo>
                      <a:pt x="123704" y="82470"/>
                    </a:lnTo>
                    <a:lnTo>
                      <a:pt x="123704" y="109959"/>
                    </a:lnTo>
                    <a:lnTo>
                      <a:pt x="68725" y="109959"/>
                    </a:lnTo>
                    <a:cubicBezTo>
                      <a:pt x="61134" y="109959"/>
                      <a:pt x="54980" y="116114"/>
                      <a:pt x="54980" y="123704"/>
                    </a:cubicBezTo>
                    <a:lnTo>
                      <a:pt x="54980" y="178684"/>
                    </a:lnTo>
                    <a:cubicBezTo>
                      <a:pt x="54980" y="183538"/>
                      <a:pt x="57540" y="188029"/>
                      <a:pt x="61715" y="190505"/>
                    </a:cubicBezTo>
                    <a:lnTo>
                      <a:pt x="123704" y="227891"/>
                    </a:lnTo>
                    <a:cubicBezTo>
                      <a:pt x="124222" y="238411"/>
                      <a:pt x="125740" y="248859"/>
                      <a:pt x="128240" y="259092"/>
                    </a:cubicBezTo>
                    <a:lnTo>
                      <a:pt x="34225" y="202463"/>
                    </a:lnTo>
                    <a:close/>
                    <a:moveTo>
                      <a:pt x="123704" y="137449"/>
                    </a:moveTo>
                    <a:lnTo>
                      <a:pt x="123704" y="195590"/>
                    </a:lnTo>
                    <a:lnTo>
                      <a:pt x="82470" y="170850"/>
                    </a:lnTo>
                    <a:lnTo>
                      <a:pt x="82470" y="137449"/>
                    </a:lnTo>
                    <a:lnTo>
                      <a:pt x="123704" y="137449"/>
                    </a:lnTo>
                    <a:close/>
                    <a:moveTo>
                      <a:pt x="453583" y="591032"/>
                    </a:moveTo>
                    <a:lnTo>
                      <a:pt x="453583" y="797206"/>
                    </a:lnTo>
                    <a:lnTo>
                      <a:pt x="123704" y="797206"/>
                    </a:lnTo>
                    <a:lnTo>
                      <a:pt x="123704" y="591032"/>
                    </a:lnTo>
                    <a:lnTo>
                      <a:pt x="453583" y="591032"/>
                    </a:lnTo>
                    <a:close/>
                    <a:moveTo>
                      <a:pt x="348709" y="532754"/>
                    </a:moveTo>
                    <a:cubicBezTo>
                      <a:pt x="351126" y="534822"/>
                      <a:pt x="354186" y="535989"/>
                      <a:pt x="357368" y="536052"/>
                    </a:cubicBezTo>
                    <a:lnTo>
                      <a:pt x="384858" y="536052"/>
                    </a:lnTo>
                    <a:cubicBezTo>
                      <a:pt x="402340" y="536044"/>
                      <a:pt x="417928" y="547059"/>
                      <a:pt x="423756" y="563542"/>
                    </a:cubicBezTo>
                    <a:lnTo>
                      <a:pt x="153531" y="563542"/>
                    </a:lnTo>
                    <a:cubicBezTo>
                      <a:pt x="159359" y="547059"/>
                      <a:pt x="174947" y="536044"/>
                      <a:pt x="192429" y="536052"/>
                    </a:cubicBezTo>
                    <a:lnTo>
                      <a:pt x="288644" y="536052"/>
                    </a:lnTo>
                    <a:lnTo>
                      <a:pt x="288644" y="508563"/>
                    </a:lnTo>
                    <a:lnTo>
                      <a:pt x="250845" y="508563"/>
                    </a:lnTo>
                    <a:cubicBezTo>
                      <a:pt x="265676" y="488639"/>
                      <a:pt x="274069" y="464661"/>
                      <a:pt x="274899" y="439838"/>
                    </a:cubicBezTo>
                    <a:lnTo>
                      <a:pt x="302389" y="439838"/>
                    </a:lnTo>
                    <a:cubicBezTo>
                      <a:pt x="303870" y="475999"/>
                      <a:pt x="320723" y="509806"/>
                      <a:pt x="348709" y="532754"/>
                    </a:cubicBezTo>
                    <a:close/>
                    <a:moveTo>
                      <a:pt x="274899" y="412348"/>
                    </a:moveTo>
                    <a:lnTo>
                      <a:pt x="274899" y="384858"/>
                    </a:lnTo>
                    <a:lnTo>
                      <a:pt x="302389" y="384858"/>
                    </a:lnTo>
                    <a:lnTo>
                      <a:pt x="302389" y="412348"/>
                    </a:lnTo>
                    <a:lnTo>
                      <a:pt x="274899" y="412348"/>
                    </a:lnTo>
                    <a:close/>
                    <a:moveTo>
                      <a:pt x="426093" y="219919"/>
                    </a:moveTo>
                    <a:cubicBezTo>
                      <a:pt x="426093" y="295830"/>
                      <a:pt x="364555" y="357368"/>
                      <a:pt x="288644" y="357368"/>
                    </a:cubicBezTo>
                    <a:cubicBezTo>
                      <a:pt x="212732" y="357368"/>
                      <a:pt x="151194" y="295830"/>
                      <a:pt x="151194" y="219919"/>
                    </a:cubicBezTo>
                    <a:lnTo>
                      <a:pt x="151194" y="82470"/>
                    </a:lnTo>
                    <a:lnTo>
                      <a:pt x="398603" y="82470"/>
                    </a:lnTo>
                    <a:lnTo>
                      <a:pt x="398603" y="54980"/>
                    </a:lnTo>
                    <a:lnTo>
                      <a:pt x="151194" y="54980"/>
                    </a:lnTo>
                    <a:lnTo>
                      <a:pt x="151194" y="27490"/>
                    </a:lnTo>
                    <a:lnTo>
                      <a:pt x="426093" y="27490"/>
                    </a:lnTo>
                    <a:lnTo>
                      <a:pt x="426093" y="219919"/>
                    </a:lnTo>
                    <a:close/>
                    <a:moveTo>
                      <a:pt x="453583" y="137449"/>
                    </a:moveTo>
                    <a:lnTo>
                      <a:pt x="494818" y="137449"/>
                    </a:lnTo>
                    <a:lnTo>
                      <a:pt x="494818" y="170850"/>
                    </a:lnTo>
                    <a:lnTo>
                      <a:pt x="453583" y="195590"/>
                    </a:lnTo>
                    <a:lnTo>
                      <a:pt x="453583" y="137449"/>
                    </a:lnTo>
                    <a:close/>
                    <a:moveTo>
                      <a:pt x="549797" y="190642"/>
                    </a:moveTo>
                    <a:cubicBezTo>
                      <a:pt x="549797" y="195496"/>
                      <a:pt x="547237" y="199987"/>
                      <a:pt x="543062" y="202463"/>
                    </a:cubicBezTo>
                    <a:lnTo>
                      <a:pt x="448635" y="259092"/>
                    </a:lnTo>
                    <a:cubicBezTo>
                      <a:pt x="451274" y="248873"/>
                      <a:pt x="452930" y="238425"/>
                      <a:pt x="453583" y="227891"/>
                    </a:cubicBezTo>
                    <a:lnTo>
                      <a:pt x="515985" y="190505"/>
                    </a:lnTo>
                    <a:cubicBezTo>
                      <a:pt x="520002" y="187929"/>
                      <a:pt x="522395" y="183455"/>
                      <a:pt x="522307" y="178684"/>
                    </a:cubicBezTo>
                    <a:lnTo>
                      <a:pt x="522307" y="123704"/>
                    </a:lnTo>
                    <a:cubicBezTo>
                      <a:pt x="522307" y="116114"/>
                      <a:pt x="516153" y="109959"/>
                      <a:pt x="508563" y="109959"/>
                    </a:cubicBezTo>
                    <a:lnTo>
                      <a:pt x="453583" y="109959"/>
                    </a:lnTo>
                    <a:lnTo>
                      <a:pt x="453583" y="82470"/>
                    </a:lnTo>
                    <a:lnTo>
                      <a:pt x="536052" y="82470"/>
                    </a:lnTo>
                    <a:cubicBezTo>
                      <a:pt x="543643" y="82470"/>
                      <a:pt x="549797" y="88624"/>
                      <a:pt x="549797" y="96215"/>
                    </a:cubicBezTo>
                    <a:lnTo>
                      <a:pt x="549797" y="190642"/>
                    </a:lnTo>
                    <a:close/>
                  </a:path>
                </a:pathLst>
              </a:custGeom>
              <a:grpFill/>
              <a:ln w="1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000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="" xmlns:a16="http://schemas.microsoft.com/office/drawing/2014/main" id="{A89082B1-A831-4C3F-81CC-1B05668A5AB2}"/>
                  </a:ext>
                </a:extLst>
              </p:cNvPr>
              <p:cNvSpPr/>
              <p:nvPr/>
            </p:nvSpPr>
            <p:spPr>
              <a:xfrm>
                <a:off x="1371359" y="1194363"/>
                <a:ext cx="219918" cy="151194"/>
              </a:xfrm>
              <a:custGeom>
                <a:avLst/>
                <a:gdLst>
                  <a:gd name="connsiteX0" fmla="*/ 206174 w 219918"/>
                  <a:gd name="connsiteY0" fmla="*/ 0 h 151194"/>
                  <a:gd name="connsiteX1" fmla="*/ 13745 w 219918"/>
                  <a:gd name="connsiteY1" fmla="*/ 0 h 151194"/>
                  <a:gd name="connsiteX2" fmla="*/ 0 w 219918"/>
                  <a:gd name="connsiteY2" fmla="*/ 13745 h 151194"/>
                  <a:gd name="connsiteX3" fmla="*/ 0 w 219918"/>
                  <a:gd name="connsiteY3" fmla="*/ 137449 h 151194"/>
                  <a:gd name="connsiteX4" fmla="*/ 13745 w 219918"/>
                  <a:gd name="connsiteY4" fmla="*/ 151194 h 151194"/>
                  <a:gd name="connsiteX5" fmla="*/ 206174 w 219918"/>
                  <a:gd name="connsiteY5" fmla="*/ 151194 h 151194"/>
                  <a:gd name="connsiteX6" fmla="*/ 219919 w 219918"/>
                  <a:gd name="connsiteY6" fmla="*/ 137449 h 151194"/>
                  <a:gd name="connsiteX7" fmla="*/ 219919 w 219918"/>
                  <a:gd name="connsiteY7" fmla="*/ 13745 h 151194"/>
                  <a:gd name="connsiteX8" fmla="*/ 206174 w 219918"/>
                  <a:gd name="connsiteY8" fmla="*/ 0 h 151194"/>
                  <a:gd name="connsiteX9" fmla="*/ 192429 w 219918"/>
                  <a:gd name="connsiteY9" fmla="*/ 123704 h 151194"/>
                  <a:gd name="connsiteX10" fmla="*/ 27490 w 219918"/>
                  <a:gd name="connsiteY10" fmla="*/ 123704 h 151194"/>
                  <a:gd name="connsiteX11" fmla="*/ 27490 w 219918"/>
                  <a:gd name="connsiteY11" fmla="*/ 27490 h 151194"/>
                  <a:gd name="connsiteX12" fmla="*/ 192429 w 219918"/>
                  <a:gd name="connsiteY12" fmla="*/ 27490 h 151194"/>
                  <a:gd name="connsiteX13" fmla="*/ 192429 w 219918"/>
                  <a:gd name="connsiteY13" fmla="*/ 123704 h 1511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219918" h="151194">
                    <a:moveTo>
                      <a:pt x="206174" y="0"/>
                    </a:moveTo>
                    <a:lnTo>
                      <a:pt x="13745" y="0"/>
                    </a:lnTo>
                    <a:cubicBezTo>
                      <a:pt x="6154" y="0"/>
                      <a:pt x="0" y="6154"/>
                      <a:pt x="0" y="13745"/>
                    </a:cubicBezTo>
                    <a:lnTo>
                      <a:pt x="0" y="137449"/>
                    </a:lnTo>
                    <a:cubicBezTo>
                      <a:pt x="0" y="145040"/>
                      <a:pt x="6154" y="151194"/>
                      <a:pt x="13745" y="151194"/>
                    </a:cubicBezTo>
                    <a:lnTo>
                      <a:pt x="206174" y="151194"/>
                    </a:lnTo>
                    <a:cubicBezTo>
                      <a:pt x="213765" y="151194"/>
                      <a:pt x="219919" y="145040"/>
                      <a:pt x="219919" y="137449"/>
                    </a:cubicBezTo>
                    <a:lnTo>
                      <a:pt x="219919" y="13745"/>
                    </a:lnTo>
                    <a:cubicBezTo>
                      <a:pt x="219919" y="6154"/>
                      <a:pt x="213765" y="0"/>
                      <a:pt x="206174" y="0"/>
                    </a:cubicBezTo>
                    <a:close/>
                    <a:moveTo>
                      <a:pt x="192429" y="123704"/>
                    </a:moveTo>
                    <a:lnTo>
                      <a:pt x="27490" y="123704"/>
                    </a:lnTo>
                    <a:lnTo>
                      <a:pt x="27490" y="27490"/>
                    </a:lnTo>
                    <a:lnTo>
                      <a:pt x="192429" y="27490"/>
                    </a:lnTo>
                    <a:lnTo>
                      <a:pt x="192429" y="123704"/>
                    </a:lnTo>
                    <a:close/>
                  </a:path>
                </a:pathLst>
              </a:custGeom>
              <a:grpFill/>
              <a:ln w="1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000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="" xmlns:a16="http://schemas.microsoft.com/office/drawing/2014/main" id="{FF52017E-2D0E-4EB1-965A-C0F55058EA50}"/>
                  </a:ext>
                </a:extLst>
              </p:cNvPr>
              <p:cNvSpPr/>
              <p:nvPr/>
            </p:nvSpPr>
            <p:spPr>
              <a:xfrm>
                <a:off x="1426339" y="1263087"/>
                <a:ext cx="27489" cy="27489"/>
              </a:xfrm>
              <a:custGeom>
                <a:avLst/>
                <a:gdLst>
                  <a:gd name="connsiteX0" fmla="*/ 0 w 27489"/>
                  <a:gd name="connsiteY0" fmla="*/ 0 h 27489"/>
                  <a:gd name="connsiteX1" fmla="*/ 27490 w 27489"/>
                  <a:gd name="connsiteY1" fmla="*/ 0 h 27489"/>
                  <a:gd name="connsiteX2" fmla="*/ 27490 w 27489"/>
                  <a:gd name="connsiteY2" fmla="*/ 27490 h 27489"/>
                  <a:gd name="connsiteX3" fmla="*/ 0 w 27489"/>
                  <a:gd name="connsiteY3" fmla="*/ 27490 h 27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89" h="27489">
                    <a:moveTo>
                      <a:pt x="0" y="0"/>
                    </a:moveTo>
                    <a:lnTo>
                      <a:pt x="27490" y="0"/>
                    </a:lnTo>
                    <a:lnTo>
                      <a:pt x="27490" y="27490"/>
                    </a:lnTo>
                    <a:lnTo>
                      <a:pt x="0" y="27490"/>
                    </a:lnTo>
                    <a:close/>
                  </a:path>
                </a:pathLst>
              </a:custGeom>
              <a:grpFill/>
              <a:ln w="1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000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="" xmlns:a16="http://schemas.microsoft.com/office/drawing/2014/main" id="{0255E087-4E5A-4984-B1B3-F5C723375531}"/>
                  </a:ext>
                </a:extLst>
              </p:cNvPr>
              <p:cNvSpPr/>
              <p:nvPr/>
            </p:nvSpPr>
            <p:spPr>
              <a:xfrm>
                <a:off x="1481318" y="1263087"/>
                <a:ext cx="54979" cy="27489"/>
              </a:xfrm>
              <a:custGeom>
                <a:avLst/>
                <a:gdLst>
                  <a:gd name="connsiteX0" fmla="*/ 0 w 54979"/>
                  <a:gd name="connsiteY0" fmla="*/ 0 h 27489"/>
                  <a:gd name="connsiteX1" fmla="*/ 54980 w 54979"/>
                  <a:gd name="connsiteY1" fmla="*/ 0 h 27489"/>
                  <a:gd name="connsiteX2" fmla="*/ 54980 w 54979"/>
                  <a:gd name="connsiteY2" fmla="*/ 27490 h 27489"/>
                  <a:gd name="connsiteX3" fmla="*/ 0 w 54979"/>
                  <a:gd name="connsiteY3" fmla="*/ 27490 h 27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979" h="27489">
                    <a:moveTo>
                      <a:pt x="0" y="0"/>
                    </a:moveTo>
                    <a:lnTo>
                      <a:pt x="54980" y="0"/>
                    </a:lnTo>
                    <a:lnTo>
                      <a:pt x="54980" y="27490"/>
                    </a:lnTo>
                    <a:lnTo>
                      <a:pt x="0" y="27490"/>
                    </a:lnTo>
                    <a:close/>
                  </a:path>
                </a:pathLst>
              </a:custGeom>
              <a:grpFill/>
              <a:ln w="1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000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="" xmlns:a16="http://schemas.microsoft.com/office/drawing/2014/main" id="{45502F37-D2EC-4EB0-952F-9C2625E8ACE1}"/>
                  </a:ext>
                </a:extLst>
              </p:cNvPr>
              <p:cNvSpPr/>
              <p:nvPr/>
            </p:nvSpPr>
            <p:spPr>
              <a:xfrm>
                <a:off x="1165185" y="864484"/>
                <a:ext cx="109959" cy="109959"/>
              </a:xfrm>
              <a:custGeom>
                <a:avLst/>
                <a:gdLst>
                  <a:gd name="connsiteX0" fmla="*/ 68725 w 109959"/>
                  <a:gd name="connsiteY0" fmla="*/ 41235 h 109959"/>
                  <a:gd name="connsiteX1" fmla="*/ 68725 w 109959"/>
                  <a:gd name="connsiteY1" fmla="*/ 0 h 109959"/>
                  <a:gd name="connsiteX2" fmla="*/ 41235 w 109959"/>
                  <a:gd name="connsiteY2" fmla="*/ 0 h 109959"/>
                  <a:gd name="connsiteX3" fmla="*/ 41235 w 109959"/>
                  <a:gd name="connsiteY3" fmla="*/ 41235 h 109959"/>
                  <a:gd name="connsiteX4" fmla="*/ 0 w 109959"/>
                  <a:gd name="connsiteY4" fmla="*/ 41235 h 109959"/>
                  <a:gd name="connsiteX5" fmla="*/ 0 w 109959"/>
                  <a:gd name="connsiteY5" fmla="*/ 68725 h 109959"/>
                  <a:gd name="connsiteX6" fmla="*/ 41235 w 109959"/>
                  <a:gd name="connsiteY6" fmla="*/ 68725 h 109959"/>
                  <a:gd name="connsiteX7" fmla="*/ 41235 w 109959"/>
                  <a:gd name="connsiteY7" fmla="*/ 109959 h 109959"/>
                  <a:gd name="connsiteX8" fmla="*/ 68725 w 109959"/>
                  <a:gd name="connsiteY8" fmla="*/ 109959 h 109959"/>
                  <a:gd name="connsiteX9" fmla="*/ 68725 w 109959"/>
                  <a:gd name="connsiteY9" fmla="*/ 68725 h 109959"/>
                  <a:gd name="connsiteX10" fmla="*/ 109959 w 109959"/>
                  <a:gd name="connsiteY10" fmla="*/ 68725 h 109959"/>
                  <a:gd name="connsiteX11" fmla="*/ 109959 w 109959"/>
                  <a:gd name="connsiteY11" fmla="*/ 41235 h 109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09959" h="109959">
                    <a:moveTo>
                      <a:pt x="68725" y="41235"/>
                    </a:moveTo>
                    <a:lnTo>
                      <a:pt x="68725" y="0"/>
                    </a:lnTo>
                    <a:lnTo>
                      <a:pt x="41235" y="0"/>
                    </a:lnTo>
                    <a:lnTo>
                      <a:pt x="41235" y="41235"/>
                    </a:lnTo>
                    <a:lnTo>
                      <a:pt x="0" y="41235"/>
                    </a:lnTo>
                    <a:lnTo>
                      <a:pt x="0" y="68725"/>
                    </a:lnTo>
                    <a:lnTo>
                      <a:pt x="41235" y="68725"/>
                    </a:lnTo>
                    <a:lnTo>
                      <a:pt x="41235" y="109959"/>
                    </a:lnTo>
                    <a:lnTo>
                      <a:pt x="68725" y="109959"/>
                    </a:lnTo>
                    <a:lnTo>
                      <a:pt x="68725" y="68725"/>
                    </a:lnTo>
                    <a:lnTo>
                      <a:pt x="109959" y="68725"/>
                    </a:lnTo>
                    <a:lnTo>
                      <a:pt x="109959" y="41235"/>
                    </a:lnTo>
                    <a:close/>
                  </a:path>
                </a:pathLst>
              </a:custGeom>
              <a:grpFill/>
              <a:ln w="1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000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="" xmlns:a16="http://schemas.microsoft.com/office/drawing/2014/main" id="{B46F6074-2A07-464A-BF31-168300CAF134}"/>
                  </a:ext>
                </a:extLst>
              </p:cNvPr>
              <p:cNvSpPr/>
              <p:nvPr/>
            </p:nvSpPr>
            <p:spPr>
              <a:xfrm>
                <a:off x="1616569" y="972244"/>
                <a:ext cx="141847" cy="141847"/>
              </a:xfrm>
              <a:custGeom>
                <a:avLst/>
                <a:gdLst>
                  <a:gd name="connsiteX0" fmla="*/ 128103 w 141847"/>
                  <a:gd name="connsiteY0" fmla="*/ 57179 h 141847"/>
                  <a:gd name="connsiteX1" fmla="*/ 84669 w 141847"/>
                  <a:gd name="connsiteY1" fmla="*/ 13745 h 141847"/>
                  <a:gd name="connsiteX2" fmla="*/ 70924 w 141847"/>
                  <a:gd name="connsiteY2" fmla="*/ 0 h 141847"/>
                  <a:gd name="connsiteX3" fmla="*/ 57179 w 141847"/>
                  <a:gd name="connsiteY3" fmla="*/ 13745 h 141847"/>
                  <a:gd name="connsiteX4" fmla="*/ 13745 w 141847"/>
                  <a:gd name="connsiteY4" fmla="*/ 57179 h 141847"/>
                  <a:gd name="connsiteX5" fmla="*/ 0 w 141847"/>
                  <a:gd name="connsiteY5" fmla="*/ 70924 h 141847"/>
                  <a:gd name="connsiteX6" fmla="*/ 13745 w 141847"/>
                  <a:gd name="connsiteY6" fmla="*/ 84669 h 141847"/>
                  <a:gd name="connsiteX7" fmla="*/ 57179 w 141847"/>
                  <a:gd name="connsiteY7" fmla="*/ 128103 h 141847"/>
                  <a:gd name="connsiteX8" fmla="*/ 70924 w 141847"/>
                  <a:gd name="connsiteY8" fmla="*/ 141848 h 141847"/>
                  <a:gd name="connsiteX9" fmla="*/ 84669 w 141847"/>
                  <a:gd name="connsiteY9" fmla="*/ 128103 h 141847"/>
                  <a:gd name="connsiteX10" fmla="*/ 128103 w 141847"/>
                  <a:gd name="connsiteY10" fmla="*/ 84669 h 141847"/>
                  <a:gd name="connsiteX11" fmla="*/ 141848 w 141847"/>
                  <a:gd name="connsiteY11" fmla="*/ 70924 h 141847"/>
                  <a:gd name="connsiteX12" fmla="*/ 128103 w 141847"/>
                  <a:gd name="connsiteY12" fmla="*/ 57179 h 141847"/>
                  <a:gd name="connsiteX13" fmla="*/ 70924 w 141847"/>
                  <a:gd name="connsiteY13" fmla="*/ 90579 h 141847"/>
                  <a:gd name="connsiteX14" fmla="*/ 51269 w 141847"/>
                  <a:gd name="connsiteY14" fmla="*/ 70924 h 141847"/>
                  <a:gd name="connsiteX15" fmla="*/ 70924 w 141847"/>
                  <a:gd name="connsiteY15" fmla="*/ 51269 h 141847"/>
                  <a:gd name="connsiteX16" fmla="*/ 90579 w 141847"/>
                  <a:gd name="connsiteY16" fmla="*/ 70924 h 141847"/>
                  <a:gd name="connsiteX17" fmla="*/ 70924 w 141847"/>
                  <a:gd name="connsiteY17" fmla="*/ 90579 h 141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1847" h="141847">
                    <a:moveTo>
                      <a:pt x="128103" y="57179"/>
                    </a:moveTo>
                    <a:cubicBezTo>
                      <a:pt x="105884" y="53368"/>
                      <a:pt x="88480" y="35964"/>
                      <a:pt x="84669" y="13745"/>
                    </a:cubicBezTo>
                    <a:cubicBezTo>
                      <a:pt x="84669" y="6154"/>
                      <a:pt x="78514" y="0"/>
                      <a:pt x="70924" y="0"/>
                    </a:cubicBezTo>
                    <a:cubicBezTo>
                      <a:pt x="63333" y="0"/>
                      <a:pt x="57179" y="6154"/>
                      <a:pt x="57179" y="13745"/>
                    </a:cubicBezTo>
                    <a:cubicBezTo>
                      <a:pt x="53368" y="35964"/>
                      <a:pt x="35964" y="53368"/>
                      <a:pt x="13745" y="57179"/>
                    </a:cubicBezTo>
                    <a:cubicBezTo>
                      <a:pt x="6154" y="57179"/>
                      <a:pt x="0" y="63333"/>
                      <a:pt x="0" y="70924"/>
                    </a:cubicBezTo>
                    <a:cubicBezTo>
                      <a:pt x="0" y="78514"/>
                      <a:pt x="6154" y="84669"/>
                      <a:pt x="13745" y="84669"/>
                    </a:cubicBezTo>
                    <a:cubicBezTo>
                      <a:pt x="35964" y="88480"/>
                      <a:pt x="53368" y="105884"/>
                      <a:pt x="57179" y="128103"/>
                    </a:cubicBezTo>
                    <a:cubicBezTo>
                      <a:pt x="57179" y="135693"/>
                      <a:pt x="63333" y="141848"/>
                      <a:pt x="70924" y="141848"/>
                    </a:cubicBezTo>
                    <a:cubicBezTo>
                      <a:pt x="78514" y="141848"/>
                      <a:pt x="84669" y="135693"/>
                      <a:pt x="84669" y="128103"/>
                    </a:cubicBezTo>
                    <a:cubicBezTo>
                      <a:pt x="88480" y="105884"/>
                      <a:pt x="105884" y="88480"/>
                      <a:pt x="128103" y="84669"/>
                    </a:cubicBezTo>
                    <a:cubicBezTo>
                      <a:pt x="135693" y="84669"/>
                      <a:pt x="141848" y="78514"/>
                      <a:pt x="141848" y="70924"/>
                    </a:cubicBezTo>
                    <a:cubicBezTo>
                      <a:pt x="141848" y="63333"/>
                      <a:pt x="135693" y="57179"/>
                      <a:pt x="128103" y="57179"/>
                    </a:cubicBezTo>
                    <a:close/>
                    <a:moveTo>
                      <a:pt x="70924" y="90579"/>
                    </a:moveTo>
                    <a:cubicBezTo>
                      <a:pt x="65591" y="82911"/>
                      <a:pt x="58937" y="76257"/>
                      <a:pt x="51269" y="70924"/>
                    </a:cubicBezTo>
                    <a:cubicBezTo>
                      <a:pt x="58937" y="65591"/>
                      <a:pt x="65591" y="58937"/>
                      <a:pt x="70924" y="51269"/>
                    </a:cubicBezTo>
                    <a:cubicBezTo>
                      <a:pt x="76257" y="58937"/>
                      <a:pt x="82911" y="65591"/>
                      <a:pt x="90579" y="70924"/>
                    </a:cubicBezTo>
                    <a:cubicBezTo>
                      <a:pt x="82911" y="76257"/>
                      <a:pt x="76257" y="82911"/>
                      <a:pt x="70924" y="90579"/>
                    </a:cubicBezTo>
                    <a:close/>
                  </a:path>
                </a:pathLst>
              </a:custGeom>
              <a:grpFill/>
              <a:ln w="1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000"/>
              </a:p>
            </p:txBody>
          </p:sp>
        </p:grpSp>
        <p:sp>
          <p:nvSpPr>
            <p:cNvPr id="132" name="图形 4">
              <a:extLst>
                <a:ext uri="{FF2B5EF4-FFF2-40B4-BE49-F238E27FC236}">
                  <a16:creationId xmlns="" xmlns:a16="http://schemas.microsoft.com/office/drawing/2014/main" id="{ECF627B0-8531-4BDD-8711-3F881FB67E78}"/>
                </a:ext>
              </a:extLst>
            </p:cNvPr>
            <p:cNvSpPr/>
            <p:nvPr/>
          </p:nvSpPr>
          <p:spPr>
            <a:xfrm>
              <a:off x="5734489" y="2580057"/>
              <a:ext cx="524072" cy="524612"/>
            </a:xfrm>
            <a:custGeom>
              <a:avLst/>
              <a:gdLst>
                <a:gd name="connsiteX0" fmla="*/ 754854 w 823829"/>
                <a:gd name="connsiteY0" fmla="*/ 184570 h 824678"/>
                <a:gd name="connsiteX1" fmla="*/ 819868 w 823829"/>
                <a:gd name="connsiteY1" fmla="*/ 119694 h 824678"/>
                <a:gd name="connsiteX2" fmla="*/ 822754 w 823829"/>
                <a:gd name="connsiteY2" fmla="*/ 104712 h 824678"/>
                <a:gd name="connsiteX3" fmla="*/ 809834 w 823829"/>
                <a:gd name="connsiteY3" fmla="*/ 96190 h 824678"/>
                <a:gd name="connsiteX4" fmla="*/ 746745 w 823829"/>
                <a:gd name="connsiteY4" fmla="*/ 96190 h 824678"/>
                <a:gd name="connsiteX5" fmla="*/ 778358 w 823829"/>
                <a:gd name="connsiteY5" fmla="*/ 64714 h 824678"/>
                <a:gd name="connsiteX6" fmla="*/ 778358 w 823829"/>
                <a:gd name="connsiteY6" fmla="*/ 45196 h 824678"/>
                <a:gd name="connsiteX7" fmla="*/ 758840 w 823829"/>
                <a:gd name="connsiteY7" fmla="*/ 45196 h 824678"/>
                <a:gd name="connsiteX8" fmla="*/ 727364 w 823829"/>
                <a:gd name="connsiteY8" fmla="*/ 76810 h 824678"/>
                <a:gd name="connsiteX9" fmla="*/ 727364 w 823829"/>
                <a:gd name="connsiteY9" fmla="*/ 13721 h 824678"/>
                <a:gd name="connsiteX10" fmla="*/ 718842 w 823829"/>
                <a:gd name="connsiteY10" fmla="*/ 1075 h 824678"/>
                <a:gd name="connsiteX11" fmla="*/ 703860 w 823829"/>
                <a:gd name="connsiteY11" fmla="*/ 3962 h 824678"/>
                <a:gd name="connsiteX12" fmla="*/ 638984 w 823829"/>
                <a:gd name="connsiteY12" fmla="*/ 68700 h 824678"/>
                <a:gd name="connsiteX13" fmla="*/ 67869 w 823829"/>
                <a:gd name="connsiteY13" fmla="*/ 186548 h 824678"/>
                <a:gd name="connsiteX14" fmla="*/ 101695 w 823829"/>
                <a:gd name="connsiteY14" fmla="*/ 684336 h 824678"/>
                <a:gd name="connsiteX15" fmla="*/ 41630 w 823829"/>
                <a:gd name="connsiteY15" fmla="*/ 804741 h 824678"/>
                <a:gd name="connsiteX16" fmla="*/ 47719 w 823829"/>
                <a:gd name="connsiteY16" fmla="*/ 823201 h 824678"/>
                <a:gd name="connsiteX17" fmla="*/ 53863 w 823829"/>
                <a:gd name="connsiteY17" fmla="*/ 824672 h 824678"/>
                <a:gd name="connsiteX18" fmla="*/ 122587 w 823829"/>
                <a:gd name="connsiteY18" fmla="*/ 824672 h 824678"/>
                <a:gd name="connsiteX19" fmla="*/ 134820 w 823829"/>
                <a:gd name="connsiteY19" fmla="*/ 817112 h 824678"/>
                <a:gd name="connsiteX20" fmla="*/ 170145 w 823829"/>
                <a:gd name="connsiteY20" fmla="*/ 746600 h 824678"/>
                <a:gd name="connsiteX21" fmla="*/ 652317 w 823829"/>
                <a:gd name="connsiteY21" fmla="*/ 746600 h 824678"/>
                <a:gd name="connsiteX22" fmla="*/ 687641 w 823829"/>
                <a:gd name="connsiteY22" fmla="*/ 817112 h 824678"/>
                <a:gd name="connsiteX23" fmla="*/ 699874 w 823829"/>
                <a:gd name="connsiteY23" fmla="*/ 824672 h 824678"/>
                <a:gd name="connsiteX24" fmla="*/ 768599 w 823829"/>
                <a:gd name="connsiteY24" fmla="*/ 824672 h 824678"/>
                <a:gd name="connsiteX25" fmla="*/ 782303 w 823829"/>
                <a:gd name="connsiteY25" fmla="*/ 810886 h 824678"/>
                <a:gd name="connsiteX26" fmla="*/ 780832 w 823829"/>
                <a:gd name="connsiteY26" fmla="*/ 804741 h 824678"/>
                <a:gd name="connsiteX27" fmla="*/ 720767 w 823829"/>
                <a:gd name="connsiteY27" fmla="*/ 684336 h 824678"/>
                <a:gd name="connsiteX28" fmla="*/ 754854 w 823829"/>
                <a:gd name="connsiteY28" fmla="*/ 184570 h 824678"/>
                <a:gd name="connsiteX29" fmla="*/ 719255 w 823829"/>
                <a:gd name="connsiteY29" fmla="*/ 123680 h 824678"/>
                <a:gd name="connsiteX30" fmla="*/ 776709 w 823829"/>
                <a:gd name="connsiteY30" fmla="*/ 123680 h 824678"/>
                <a:gd name="connsiteX31" fmla="*/ 727364 w 823829"/>
                <a:gd name="connsiteY31" fmla="*/ 173024 h 824678"/>
                <a:gd name="connsiteX32" fmla="*/ 721866 w 823829"/>
                <a:gd name="connsiteY32" fmla="*/ 178660 h 824678"/>
                <a:gd name="connsiteX33" fmla="*/ 664275 w 823829"/>
                <a:gd name="connsiteY33" fmla="*/ 178660 h 824678"/>
                <a:gd name="connsiteX34" fmla="*/ 719255 w 823829"/>
                <a:gd name="connsiteY34" fmla="*/ 123680 h 824678"/>
                <a:gd name="connsiteX35" fmla="*/ 644895 w 823829"/>
                <a:gd name="connsiteY35" fmla="*/ 101826 h 824678"/>
                <a:gd name="connsiteX36" fmla="*/ 650530 w 823829"/>
                <a:gd name="connsiteY36" fmla="*/ 96328 h 824678"/>
                <a:gd name="connsiteX37" fmla="*/ 699874 w 823829"/>
                <a:gd name="connsiteY37" fmla="*/ 46846 h 824678"/>
                <a:gd name="connsiteX38" fmla="*/ 699874 w 823829"/>
                <a:gd name="connsiteY38" fmla="*/ 104437 h 824678"/>
                <a:gd name="connsiteX39" fmla="*/ 644895 w 823829"/>
                <a:gd name="connsiteY39" fmla="*/ 159417 h 824678"/>
                <a:gd name="connsiteX40" fmla="*/ 644895 w 823829"/>
                <a:gd name="connsiteY40" fmla="*/ 101826 h 824678"/>
                <a:gd name="connsiteX41" fmla="*/ 615068 w 823829"/>
                <a:gd name="connsiteY41" fmla="*/ 635414 h 824678"/>
                <a:gd name="connsiteX42" fmla="*/ 187865 w 823829"/>
                <a:gd name="connsiteY42" fmla="*/ 616034 h 824678"/>
                <a:gd name="connsiteX43" fmla="*/ 207246 w 823829"/>
                <a:gd name="connsiteY43" fmla="*/ 188831 h 824678"/>
                <a:gd name="connsiteX44" fmla="*/ 615068 w 823829"/>
                <a:gd name="connsiteY44" fmla="*/ 188831 h 824678"/>
                <a:gd name="connsiteX45" fmla="*/ 576170 w 823829"/>
                <a:gd name="connsiteY45" fmla="*/ 228142 h 824678"/>
                <a:gd name="connsiteX46" fmla="*/ 225643 w 823829"/>
                <a:gd name="connsiteY46" fmla="*/ 247384 h 824678"/>
                <a:gd name="connsiteX47" fmla="*/ 244886 w 823829"/>
                <a:gd name="connsiteY47" fmla="*/ 597911 h 824678"/>
                <a:gd name="connsiteX48" fmla="*/ 595413 w 823829"/>
                <a:gd name="connsiteY48" fmla="*/ 578668 h 824678"/>
                <a:gd name="connsiteX49" fmla="*/ 595413 w 823829"/>
                <a:gd name="connsiteY49" fmla="*/ 247384 h 824678"/>
                <a:gd name="connsiteX50" fmla="*/ 634449 w 823829"/>
                <a:gd name="connsiteY50" fmla="*/ 208211 h 824678"/>
                <a:gd name="connsiteX51" fmla="*/ 615068 w 823829"/>
                <a:gd name="connsiteY51" fmla="*/ 635414 h 824678"/>
                <a:gd name="connsiteX52" fmla="*/ 401118 w 823829"/>
                <a:gd name="connsiteY52" fmla="*/ 422002 h 824678"/>
                <a:gd name="connsiteX53" fmla="*/ 401197 w 823829"/>
                <a:gd name="connsiteY53" fmla="*/ 422081 h 824678"/>
                <a:gd name="connsiteX54" fmla="*/ 420636 w 823829"/>
                <a:gd name="connsiteY54" fmla="*/ 422160 h 824678"/>
                <a:gd name="connsiteX55" fmla="*/ 420715 w 823829"/>
                <a:gd name="connsiteY55" fmla="*/ 422081 h 824678"/>
                <a:gd name="connsiteX56" fmla="*/ 458376 w 823829"/>
                <a:gd name="connsiteY56" fmla="*/ 384832 h 824678"/>
                <a:gd name="connsiteX57" fmla="*/ 466211 w 823829"/>
                <a:gd name="connsiteY57" fmla="*/ 412322 h 824678"/>
                <a:gd name="connsiteX58" fmla="*/ 411418 w 823829"/>
                <a:gd name="connsiteY58" fmla="*/ 468850 h 824678"/>
                <a:gd name="connsiteX59" fmla="*/ 354890 w 823829"/>
                <a:gd name="connsiteY59" fmla="*/ 414057 h 824678"/>
                <a:gd name="connsiteX60" fmla="*/ 409683 w 823829"/>
                <a:gd name="connsiteY60" fmla="*/ 357529 h 824678"/>
                <a:gd name="connsiteX61" fmla="*/ 438721 w 823829"/>
                <a:gd name="connsiteY61" fmla="*/ 365177 h 824678"/>
                <a:gd name="connsiteX62" fmla="*/ 401197 w 823829"/>
                <a:gd name="connsiteY62" fmla="*/ 402563 h 824678"/>
                <a:gd name="connsiteX63" fmla="*/ 401118 w 823829"/>
                <a:gd name="connsiteY63" fmla="*/ 422002 h 824678"/>
                <a:gd name="connsiteX64" fmla="*/ 458926 w 823829"/>
                <a:gd name="connsiteY64" fmla="*/ 345111 h 824678"/>
                <a:gd name="connsiteX65" fmla="*/ 343941 w 823829"/>
                <a:gd name="connsiteY65" fmla="*/ 364629 h 824678"/>
                <a:gd name="connsiteX66" fmla="*/ 363459 w 823829"/>
                <a:gd name="connsiteY66" fmla="*/ 479614 h 824678"/>
                <a:gd name="connsiteX67" fmla="*/ 478444 w 823829"/>
                <a:gd name="connsiteY67" fmla="*/ 460096 h 824678"/>
                <a:gd name="connsiteX68" fmla="*/ 478444 w 823829"/>
                <a:gd name="connsiteY68" fmla="*/ 364629 h 824678"/>
                <a:gd name="connsiteX69" fmla="*/ 517617 w 823829"/>
                <a:gd name="connsiteY69" fmla="*/ 325456 h 824678"/>
                <a:gd name="connsiteX70" fmla="*/ 498099 w 823829"/>
                <a:gd name="connsiteY70" fmla="*/ 518855 h 824678"/>
                <a:gd name="connsiteX71" fmla="*/ 304699 w 823829"/>
                <a:gd name="connsiteY71" fmla="*/ 499338 h 824678"/>
                <a:gd name="connsiteX72" fmla="*/ 324217 w 823829"/>
                <a:gd name="connsiteY72" fmla="*/ 305938 h 824678"/>
                <a:gd name="connsiteX73" fmla="*/ 498099 w 823829"/>
                <a:gd name="connsiteY73" fmla="*/ 305938 h 824678"/>
                <a:gd name="connsiteX74" fmla="*/ 458926 w 823829"/>
                <a:gd name="connsiteY74" fmla="*/ 345111 h 824678"/>
                <a:gd name="connsiteX75" fmla="*/ 285164 w 823829"/>
                <a:gd name="connsiteY75" fmla="*/ 305938 h 824678"/>
                <a:gd name="connsiteX76" fmla="*/ 304544 w 823829"/>
                <a:gd name="connsiteY76" fmla="*/ 538390 h 824678"/>
                <a:gd name="connsiteX77" fmla="*/ 536997 w 823829"/>
                <a:gd name="connsiteY77" fmla="*/ 519010 h 824678"/>
                <a:gd name="connsiteX78" fmla="*/ 536997 w 823829"/>
                <a:gd name="connsiteY78" fmla="*/ 305938 h 824678"/>
                <a:gd name="connsiteX79" fmla="*/ 576170 w 823829"/>
                <a:gd name="connsiteY79" fmla="*/ 267040 h 824678"/>
                <a:gd name="connsiteX80" fmla="*/ 556515 w 823829"/>
                <a:gd name="connsiteY80" fmla="*/ 578600 h 824678"/>
                <a:gd name="connsiteX81" fmla="*/ 244955 w 823829"/>
                <a:gd name="connsiteY81" fmla="*/ 558944 h 824678"/>
                <a:gd name="connsiteX82" fmla="*/ 264610 w 823829"/>
                <a:gd name="connsiteY82" fmla="*/ 247384 h 824678"/>
                <a:gd name="connsiteX83" fmla="*/ 556515 w 823829"/>
                <a:gd name="connsiteY83" fmla="*/ 247384 h 824678"/>
                <a:gd name="connsiteX84" fmla="*/ 517617 w 823829"/>
                <a:gd name="connsiteY84" fmla="*/ 286558 h 824678"/>
                <a:gd name="connsiteX85" fmla="*/ 285164 w 823829"/>
                <a:gd name="connsiteY85" fmla="*/ 305938 h 824678"/>
                <a:gd name="connsiteX86" fmla="*/ 114065 w 823829"/>
                <a:gd name="connsiteY86" fmla="*/ 797182 h 824678"/>
                <a:gd name="connsiteX87" fmla="*/ 76129 w 823829"/>
                <a:gd name="connsiteY87" fmla="*/ 797182 h 824678"/>
                <a:gd name="connsiteX88" fmla="*/ 122587 w 823829"/>
                <a:gd name="connsiteY88" fmla="*/ 705778 h 824678"/>
                <a:gd name="connsiteX89" fmla="*/ 148703 w 823829"/>
                <a:gd name="connsiteY89" fmla="*/ 729419 h 824678"/>
                <a:gd name="connsiteX90" fmla="*/ 114065 w 823829"/>
                <a:gd name="connsiteY90" fmla="*/ 797182 h 824678"/>
                <a:gd name="connsiteX91" fmla="*/ 746332 w 823829"/>
                <a:gd name="connsiteY91" fmla="*/ 797182 h 824678"/>
                <a:gd name="connsiteX92" fmla="*/ 708396 w 823829"/>
                <a:gd name="connsiteY92" fmla="*/ 797182 h 824678"/>
                <a:gd name="connsiteX93" fmla="*/ 674446 w 823829"/>
                <a:gd name="connsiteY93" fmla="*/ 729419 h 824678"/>
                <a:gd name="connsiteX94" fmla="*/ 700562 w 823829"/>
                <a:gd name="connsiteY94" fmla="*/ 705778 h 824678"/>
                <a:gd name="connsiteX95" fmla="*/ 746332 w 823829"/>
                <a:gd name="connsiteY95" fmla="*/ 797182 h 824678"/>
                <a:gd name="connsiteX96" fmla="*/ 687916 w 823829"/>
                <a:gd name="connsiteY96" fmla="*/ 680075 h 824678"/>
                <a:gd name="connsiteX97" fmla="*/ 145296 w 823829"/>
                <a:gd name="connsiteY97" fmla="*/ 690275 h 824678"/>
                <a:gd name="connsiteX98" fmla="*/ 135095 w 823829"/>
                <a:gd name="connsiteY98" fmla="*/ 680075 h 824678"/>
                <a:gd name="connsiteX99" fmla="*/ 134820 w 823829"/>
                <a:gd name="connsiteY99" fmla="*/ 679663 h 824678"/>
                <a:gd name="connsiteX100" fmla="*/ 144230 w 823829"/>
                <a:gd name="connsiteY100" fmla="*/ 135473 h 824678"/>
                <a:gd name="connsiteX101" fmla="*/ 619879 w 823829"/>
                <a:gd name="connsiteY101" fmla="*/ 88630 h 824678"/>
                <a:gd name="connsiteX102" fmla="*/ 619879 w 823829"/>
                <a:gd name="connsiteY102" fmla="*/ 90142 h 824678"/>
                <a:gd name="connsiteX103" fmla="*/ 619879 w 823829"/>
                <a:gd name="connsiteY103" fmla="*/ 91379 h 824678"/>
                <a:gd name="connsiteX104" fmla="*/ 617405 w 823829"/>
                <a:gd name="connsiteY104" fmla="*/ 96190 h 824678"/>
                <a:gd name="connsiteX105" fmla="*/ 617405 w 823829"/>
                <a:gd name="connsiteY105" fmla="*/ 155156 h 824678"/>
                <a:gd name="connsiteX106" fmla="*/ 153682 w 823829"/>
                <a:gd name="connsiteY106" fmla="*/ 206150 h 824678"/>
                <a:gd name="connsiteX107" fmla="*/ 204675 w 823829"/>
                <a:gd name="connsiteY107" fmla="*/ 669873 h 824678"/>
                <a:gd name="connsiteX108" fmla="*/ 668399 w 823829"/>
                <a:gd name="connsiteY108" fmla="*/ 618879 h 824678"/>
                <a:gd name="connsiteX109" fmla="*/ 668399 w 823829"/>
                <a:gd name="connsiteY109" fmla="*/ 206150 h 824678"/>
                <a:gd name="connsiteX110" fmla="*/ 727364 w 823829"/>
                <a:gd name="connsiteY110" fmla="*/ 206150 h 824678"/>
                <a:gd name="connsiteX111" fmla="*/ 732038 w 823829"/>
                <a:gd name="connsiteY111" fmla="*/ 205188 h 824678"/>
                <a:gd name="connsiteX112" fmla="*/ 733275 w 823829"/>
                <a:gd name="connsiteY112" fmla="*/ 205188 h 824678"/>
                <a:gd name="connsiteX113" fmla="*/ 734787 w 823829"/>
                <a:gd name="connsiteY113" fmla="*/ 204500 h 824678"/>
                <a:gd name="connsiteX114" fmla="*/ 687916 w 823829"/>
                <a:gd name="connsiteY114" fmla="*/ 680075 h 8246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823829" h="824678">
                  <a:moveTo>
                    <a:pt x="754854" y="184570"/>
                  </a:moveTo>
                  <a:lnTo>
                    <a:pt x="819868" y="119694"/>
                  </a:lnTo>
                  <a:cubicBezTo>
                    <a:pt x="823768" y="115742"/>
                    <a:pt x="824907" y="109830"/>
                    <a:pt x="822754" y="104712"/>
                  </a:cubicBezTo>
                  <a:cubicBezTo>
                    <a:pt x="820608" y="99486"/>
                    <a:pt x="815483" y="96106"/>
                    <a:pt x="809834" y="96190"/>
                  </a:cubicBezTo>
                  <a:lnTo>
                    <a:pt x="746745" y="96190"/>
                  </a:lnTo>
                  <a:lnTo>
                    <a:pt x="778358" y="64714"/>
                  </a:lnTo>
                  <a:cubicBezTo>
                    <a:pt x="783748" y="59325"/>
                    <a:pt x="783748" y="50586"/>
                    <a:pt x="778358" y="45196"/>
                  </a:cubicBezTo>
                  <a:cubicBezTo>
                    <a:pt x="772968" y="39807"/>
                    <a:pt x="764230" y="39807"/>
                    <a:pt x="758840" y="45196"/>
                  </a:cubicBezTo>
                  <a:lnTo>
                    <a:pt x="727364" y="76810"/>
                  </a:lnTo>
                  <a:lnTo>
                    <a:pt x="727364" y="13721"/>
                  </a:lnTo>
                  <a:cubicBezTo>
                    <a:pt x="727337" y="8171"/>
                    <a:pt x="723974" y="3183"/>
                    <a:pt x="718842" y="1075"/>
                  </a:cubicBezTo>
                  <a:cubicBezTo>
                    <a:pt x="713724" y="-1078"/>
                    <a:pt x="707812" y="62"/>
                    <a:pt x="703860" y="3962"/>
                  </a:cubicBezTo>
                  <a:lnTo>
                    <a:pt x="638984" y="68700"/>
                  </a:lnTo>
                  <a:cubicBezTo>
                    <a:pt x="448732" y="-56466"/>
                    <a:pt x="193035" y="-3705"/>
                    <a:pt x="67869" y="186548"/>
                  </a:cubicBezTo>
                  <a:cubicBezTo>
                    <a:pt x="-33909" y="341249"/>
                    <a:pt x="-20075" y="544827"/>
                    <a:pt x="101695" y="684336"/>
                  </a:cubicBezTo>
                  <a:lnTo>
                    <a:pt x="41630" y="804741"/>
                  </a:lnTo>
                  <a:cubicBezTo>
                    <a:pt x="38214" y="811521"/>
                    <a:pt x="40941" y="819785"/>
                    <a:pt x="47719" y="823201"/>
                  </a:cubicBezTo>
                  <a:cubicBezTo>
                    <a:pt x="49624" y="824161"/>
                    <a:pt x="51729" y="824665"/>
                    <a:pt x="53863" y="824672"/>
                  </a:cubicBezTo>
                  <a:lnTo>
                    <a:pt x="122587" y="824672"/>
                  </a:lnTo>
                  <a:cubicBezTo>
                    <a:pt x="127762" y="824656"/>
                    <a:pt x="132490" y="821734"/>
                    <a:pt x="134820" y="817112"/>
                  </a:cubicBezTo>
                  <a:lnTo>
                    <a:pt x="170145" y="746600"/>
                  </a:lnTo>
                  <a:cubicBezTo>
                    <a:pt x="314011" y="850705"/>
                    <a:pt x="508451" y="850705"/>
                    <a:pt x="652317" y="746600"/>
                  </a:cubicBezTo>
                  <a:lnTo>
                    <a:pt x="687641" y="817112"/>
                  </a:lnTo>
                  <a:cubicBezTo>
                    <a:pt x="689971" y="821734"/>
                    <a:pt x="694699" y="824656"/>
                    <a:pt x="699874" y="824672"/>
                  </a:cubicBezTo>
                  <a:lnTo>
                    <a:pt x="768599" y="824672"/>
                  </a:lnTo>
                  <a:cubicBezTo>
                    <a:pt x="776190" y="824649"/>
                    <a:pt x="782325" y="818476"/>
                    <a:pt x="782303" y="810886"/>
                  </a:cubicBezTo>
                  <a:cubicBezTo>
                    <a:pt x="782296" y="808752"/>
                    <a:pt x="781793" y="806649"/>
                    <a:pt x="780832" y="804741"/>
                  </a:cubicBezTo>
                  <a:lnTo>
                    <a:pt x="720767" y="684336"/>
                  </a:lnTo>
                  <a:cubicBezTo>
                    <a:pt x="844121" y="544741"/>
                    <a:pt x="858111" y="339620"/>
                    <a:pt x="754854" y="184570"/>
                  </a:cubicBezTo>
                  <a:close/>
                  <a:moveTo>
                    <a:pt x="719255" y="123680"/>
                  </a:moveTo>
                  <a:lnTo>
                    <a:pt x="776709" y="123680"/>
                  </a:lnTo>
                  <a:lnTo>
                    <a:pt x="727364" y="173024"/>
                  </a:lnTo>
                  <a:lnTo>
                    <a:pt x="721866" y="178660"/>
                  </a:lnTo>
                  <a:lnTo>
                    <a:pt x="664275" y="178660"/>
                  </a:lnTo>
                  <a:lnTo>
                    <a:pt x="719255" y="123680"/>
                  </a:lnTo>
                  <a:close/>
                  <a:moveTo>
                    <a:pt x="644895" y="101826"/>
                  </a:moveTo>
                  <a:lnTo>
                    <a:pt x="650530" y="96328"/>
                  </a:lnTo>
                  <a:lnTo>
                    <a:pt x="699874" y="46846"/>
                  </a:lnTo>
                  <a:lnTo>
                    <a:pt x="699874" y="104437"/>
                  </a:lnTo>
                  <a:lnTo>
                    <a:pt x="644895" y="159417"/>
                  </a:lnTo>
                  <a:lnTo>
                    <a:pt x="644895" y="101826"/>
                  </a:lnTo>
                  <a:close/>
                  <a:moveTo>
                    <a:pt x="615068" y="635414"/>
                  </a:moveTo>
                  <a:cubicBezTo>
                    <a:pt x="491747" y="748032"/>
                    <a:pt x="300483" y="739355"/>
                    <a:pt x="187865" y="616034"/>
                  </a:cubicBezTo>
                  <a:cubicBezTo>
                    <a:pt x="75248" y="492713"/>
                    <a:pt x="83924" y="301448"/>
                    <a:pt x="207246" y="188831"/>
                  </a:cubicBezTo>
                  <a:cubicBezTo>
                    <a:pt x="322732" y="83368"/>
                    <a:pt x="499582" y="83368"/>
                    <a:pt x="615068" y="188831"/>
                  </a:cubicBezTo>
                  <a:lnTo>
                    <a:pt x="576170" y="228142"/>
                  </a:lnTo>
                  <a:cubicBezTo>
                    <a:pt x="474061" y="136660"/>
                    <a:pt x="317124" y="145275"/>
                    <a:pt x="225643" y="247384"/>
                  </a:cubicBezTo>
                  <a:cubicBezTo>
                    <a:pt x="134162" y="349494"/>
                    <a:pt x="142777" y="506430"/>
                    <a:pt x="244886" y="597911"/>
                  </a:cubicBezTo>
                  <a:cubicBezTo>
                    <a:pt x="346996" y="689392"/>
                    <a:pt x="503932" y="680778"/>
                    <a:pt x="595413" y="578668"/>
                  </a:cubicBezTo>
                  <a:cubicBezTo>
                    <a:pt x="679877" y="484392"/>
                    <a:pt x="679877" y="341661"/>
                    <a:pt x="595413" y="247384"/>
                  </a:cubicBezTo>
                  <a:lnTo>
                    <a:pt x="634449" y="208211"/>
                  </a:lnTo>
                  <a:cubicBezTo>
                    <a:pt x="747066" y="331531"/>
                    <a:pt x="738390" y="522797"/>
                    <a:pt x="615068" y="635414"/>
                  </a:cubicBezTo>
                  <a:close/>
                  <a:moveTo>
                    <a:pt x="401118" y="422002"/>
                  </a:moveTo>
                  <a:cubicBezTo>
                    <a:pt x="401144" y="422029"/>
                    <a:pt x="401171" y="422055"/>
                    <a:pt x="401197" y="422081"/>
                  </a:cubicBezTo>
                  <a:cubicBezTo>
                    <a:pt x="406542" y="427471"/>
                    <a:pt x="415246" y="427507"/>
                    <a:pt x="420636" y="422160"/>
                  </a:cubicBezTo>
                  <a:cubicBezTo>
                    <a:pt x="420663" y="422134"/>
                    <a:pt x="420689" y="422107"/>
                    <a:pt x="420715" y="422081"/>
                  </a:cubicBezTo>
                  <a:lnTo>
                    <a:pt x="458376" y="384832"/>
                  </a:lnTo>
                  <a:cubicBezTo>
                    <a:pt x="463365" y="393144"/>
                    <a:pt x="466068" y="402628"/>
                    <a:pt x="466211" y="412322"/>
                  </a:cubicBezTo>
                  <a:cubicBezTo>
                    <a:pt x="466690" y="443063"/>
                    <a:pt x="442159" y="468370"/>
                    <a:pt x="411418" y="468850"/>
                  </a:cubicBezTo>
                  <a:cubicBezTo>
                    <a:pt x="380678" y="469329"/>
                    <a:pt x="355370" y="444798"/>
                    <a:pt x="354890" y="414057"/>
                  </a:cubicBezTo>
                  <a:cubicBezTo>
                    <a:pt x="354411" y="383317"/>
                    <a:pt x="378942" y="358009"/>
                    <a:pt x="409683" y="357529"/>
                  </a:cubicBezTo>
                  <a:cubicBezTo>
                    <a:pt x="419880" y="357370"/>
                    <a:pt x="429926" y="360016"/>
                    <a:pt x="438721" y="365177"/>
                  </a:cubicBezTo>
                  <a:lnTo>
                    <a:pt x="401197" y="402563"/>
                  </a:lnTo>
                  <a:cubicBezTo>
                    <a:pt x="395807" y="407910"/>
                    <a:pt x="395771" y="416612"/>
                    <a:pt x="401118" y="422002"/>
                  </a:cubicBezTo>
                  <a:close/>
                  <a:moveTo>
                    <a:pt x="458926" y="345111"/>
                  </a:moveTo>
                  <a:cubicBezTo>
                    <a:pt x="421784" y="318748"/>
                    <a:pt x="370304" y="327486"/>
                    <a:pt x="343941" y="364629"/>
                  </a:cubicBezTo>
                  <a:cubicBezTo>
                    <a:pt x="317578" y="401771"/>
                    <a:pt x="326316" y="453251"/>
                    <a:pt x="363459" y="479614"/>
                  </a:cubicBezTo>
                  <a:cubicBezTo>
                    <a:pt x="400601" y="505976"/>
                    <a:pt x="452081" y="497238"/>
                    <a:pt x="478444" y="460096"/>
                  </a:cubicBezTo>
                  <a:cubicBezTo>
                    <a:pt x="498735" y="431508"/>
                    <a:pt x="498735" y="393216"/>
                    <a:pt x="478444" y="364629"/>
                  </a:cubicBezTo>
                  <a:lnTo>
                    <a:pt x="517617" y="325456"/>
                  </a:lnTo>
                  <a:cubicBezTo>
                    <a:pt x="565633" y="384251"/>
                    <a:pt x="556895" y="470839"/>
                    <a:pt x="498099" y="518855"/>
                  </a:cubicBezTo>
                  <a:cubicBezTo>
                    <a:pt x="439303" y="566872"/>
                    <a:pt x="352715" y="558133"/>
                    <a:pt x="304699" y="499338"/>
                  </a:cubicBezTo>
                  <a:cubicBezTo>
                    <a:pt x="256683" y="440542"/>
                    <a:pt x="265421" y="353954"/>
                    <a:pt x="324217" y="305938"/>
                  </a:cubicBezTo>
                  <a:cubicBezTo>
                    <a:pt x="374814" y="264617"/>
                    <a:pt x="447504" y="264617"/>
                    <a:pt x="498099" y="305938"/>
                  </a:cubicBezTo>
                  <a:lnTo>
                    <a:pt x="458926" y="345111"/>
                  </a:lnTo>
                  <a:close/>
                  <a:moveTo>
                    <a:pt x="285164" y="305938"/>
                  </a:moveTo>
                  <a:cubicBezTo>
                    <a:pt x="226325" y="375480"/>
                    <a:pt x="235002" y="479552"/>
                    <a:pt x="304544" y="538390"/>
                  </a:cubicBezTo>
                  <a:cubicBezTo>
                    <a:pt x="374087" y="597229"/>
                    <a:pt x="478158" y="588553"/>
                    <a:pt x="536997" y="519010"/>
                  </a:cubicBezTo>
                  <a:cubicBezTo>
                    <a:pt x="589027" y="457515"/>
                    <a:pt x="589027" y="367433"/>
                    <a:pt x="536997" y="305938"/>
                  </a:cubicBezTo>
                  <a:lnTo>
                    <a:pt x="576170" y="267040"/>
                  </a:lnTo>
                  <a:cubicBezTo>
                    <a:pt x="656777" y="358502"/>
                    <a:pt x="647977" y="497992"/>
                    <a:pt x="556515" y="578600"/>
                  </a:cubicBezTo>
                  <a:cubicBezTo>
                    <a:pt x="465053" y="659207"/>
                    <a:pt x="325562" y="650407"/>
                    <a:pt x="244955" y="558944"/>
                  </a:cubicBezTo>
                  <a:cubicBezTo>
                    <a:pt x="164348" y="467482"/>
                    <a:pt x="173148" y="327992"/>
                    <a:pt x="264610" y="247384"/>
                  </a:cubicBezTo>
                  <a:cubicBezTo>
                    <a:pt x="348025" y="173870"/>
                    <a:pt x="473099" y="173870"/>
                    <a:pt x="556515" y="247384"/>
                  </a:cubicBezTo>
                  <a:lnTo>
                    <a:pt x="517617" y="286558"/>
                  </a:lnTo>
                  <a:cubicBezTo>
                    <a:pt x="448074" y="227719"/>
                    <a:pt x="344003" y="236395"/>
                    <a:pt x="285164" y="305938"/>
                  </a:cubicBezTo>
                  <a:close/>
                  <a:moveTo>
                    <a:pt x="114065" y="797182"/>
                  </a:moveTo>
                  <a:lnTo>
                    <a:pt x="76129" y="797182"/>
                  </a:lnTo>
                  <a:lnTo>
                    <a:pt x="122587" y="705778"/>
                  </a:lnTo>
                  <a:cubicBezTo>
                    <a:pt x="130834" y="714025"/>
                    <a:pt x="139631" y="721860"/>
                    <a:pt x="148703" y="729419"/>
                  </a:cubicBezTo>
                  <a:lnTo>
                    <a:pt x="114065" y="797182"/>
                  </a:lnTo>
                  <a:close/>
                  <a:moveTo>
                    <a:pt x="746332" y="797182"/>
                  </a:moveTo>
                  <a:lnTo>
                    <a:pt x="708396" y="797182"/>
                  </a:lnTo>
                  <a:lnTo>
                    <a:pt x="674446" y="729419"/>
                  </a:lnTo>
                  <a:cubicBezTo>
                    <a:pt x="683518" y="721860"/>
                    <a:pt x="692315" y="714025"/>
                    <a:pt x="700562" y="705778"/>
                  </a:cubicBezTo>
                  <a:lnTo>
                    <a:pt x="746332" y="797182"/>
                  </a:lnTo>
                  <a:close/>
                  <a:moveTo>
                    <a:pt x="687916" y="680075"/>
                  </a:moveTo>
                  <a:cubicBezTo>
                    <a:pt x="540892" y="832733"/>
                    <a:pt x="297954" y="837300"/>
                    <a:pt x="145296" y="690275"/>
                  </a:cubicBezTo>
                  <a:cubicBezTo>
                    <a:pt x="141832" y="686939"/>
                    <a:pt x="138432" y="683539"/>
                    <a:pt x="135095" y="680075"/>
                  </a:cubicBezTo>
                  <a:lnTo>
                    <a:pt x="134820" y="679663"/>
                  </a:lnTo>
                  <a:cubicBezTo>
                    <a:pt x="-12855" y="526790"/>
                    <a:pt x="-8643" y="283147"/>
                    <a:pt x="144230" y="135473"/>
                  </a:cubicBezTo>
                  <a:cubicBezTo>
                    <a:pt x="272699" y="11370"/>
                    <a:pt x="469671" y="-8027"/>
                    <a:pt x="619879" y="88630"/>
                  </a:cubicBezTo>
                  <a:lnTo>
                    <a:pt x="619879" y="90142"/>
                  </a:lnTo>
                  <a:cubicBezTo>
                    <a:pt x="619827" y="90553"/>
                    <a:pt x="619827" y="90969"/>
                    <a:pt x="619879" y="91379"/>
                  </a:cubicBezTo>
                  <a:cubicBezTo>
                    <a:pt x="618743" y="92804"/>
                    <a:pt x="617903" y="94438"/>
                    <a:pt x="617405" y="96190"/>
                  </a:cubicBezTo>
                  <a:lnTo>
                    <a:pt x="617405" y="155156"/>
                  </a:lnTo>
                  <a:cubicBezTo>
                    <a:pt x="475270" y="41183"/>
                    <a:pt x="267653" y="64013"/>
                    <a:pt x="153682" y="206150"/>
                  </a:cubicBezTo>
                  <a:cubicBezTo>
                    <a:pt x="39710" y="348286"/>
                    <a:pt x="62541" y="555902"/>
                    <a:pt x="204675" y="669873"/>
                  </a:cubicBezTo>
                  <a:cubicBezTo>
                    <a:pt x="346810" y="783844"/>
                    <a:pt x="554427" y="761014"/>
                    <a:pt x="668399" y="618879"/>
                  </a:cubicBezTo>
                  <a:cubicBezTo>
                    <a:pt x="765092" y="498293"/>
                    <a:pt x="765092" y="326736"/>
                    <a:pt x="668399" y="206150"/>
                  </a:cubicBezTo>
                  <a:lnTo>
                    <a:pt x="727364" y="206150"/>
                  </a:lnTo>
                  <a:cubicBezTo>
                    <a:pt x="728966" y="206103"/>
                    <a:pt x="730548" y="205779"/>
                    <a:pt x="732038" y="205188"/>
                  </a:cubicBezTo>
                  <a:lnTo>
                    <a:pt x="733275" y="205188"/>
                  </a:lnTo>
                  <a:lnTo>
                    <a:pt x="734787" y="204500"/>
                  </a:lnTo>
                  <a:cubicBezTo>
                    <a:pt x="831396" y="354698"/>
                    <a:pt x="811988" y="551625"/>
                    <a:pt x="687916" y="680075"/>
                  </a:cubicBezTo>
                  <a:close/>
                </a:path>
              </a:pathLst>
            </a:custGeom>
            <a:solidFill>
              <a:srgbClr val="4271ED"/>
            </a:solidFill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grpSp>
          <p:nvGrpSpPr>
            <p:cNvPr id="133" name="图形 6">
              <a:extLst>
                <a:ext uri="{FF2B5EF4-FFF2-40B4-BE49-F238E27FC236}">
                  <a16:creationId xmlns="" xmlns:a16="http://schemas.microsoft.com/office/drawing/2014/main" id="{2C9A3D1D-8E28-4181-ADD0-00A3ADFBAEC4}"/>
                </a:ext>
              </a:extLst>
            </p:cNvPr>
            <p:cNvGrpSpPr/>
            <p:nvPr/>
          </p:nvGrpSpPr>
          <p:grpSpPr>
            <a:xfrm>
              <a:off x="9078355" y="2560029"/>
              <a:ext cx="564668" cy="564668"/>
              <a:chOff x="3625336" y="575841"/>
              <a:chExt cx="828132" cy="828132"/>
            </a:xfrm>
            <a:solidFill>
              <a:srgbClr val="4271ED"/>
            </a:solidFill>
          </p:grpSpPr>
          <p:sp>
            <p:nvSpPr>
              <p:cNvPr id="134" name="任意多边形: 形状 133">
                <a:extLst>
                  <a:ext uri="{FF2B5EF4-FFF2-40B4-BE49-F238E27FC236}">
                    <a16:creationId xmlns="" xmlns:a16="http://schemas.microsoft.com/office/drawing/2014/main" id="{86FBF317-26FC-4F3F-99E9-858768277439}"/>
                  </a:ext>
                </a:extLst>
              </p:cNvPr>
              <p:cNvSpPr/>
              <p:nvPr/>
            </p:nvSpPr>
            <p:spPr>
              <a:xfrm>
                <a:off x="4121733" y="578021"/>
                <a:ext cx="328782" cy="453740"/>
              </a:xfrm>
              <a:custGeom>
                <a:avLst/>
                <a:gdLst>
                  <a:gd name="connsiteX0" fmla="*/ 300603 w 328782"/>
                  <a:gd name="connsiteY0" fmla="*/ 27508 h 453740"/>
                  <a:gd name="connsiteX1" fmla="*/ 231878 w 328782"/>
                  <a:gd name="connsiteY1" fmla="*/ 19 h 453740"/>
                  <a:gd name="connsiteX2" fmla="*/ 13746 w 328782"/>
                  <a:gd name="connsiteY2" fmla="*/ 19 h 453740"/>
                  <a:gd name="connsiteX3" fmla="*/ 3987 w 328782"/>
                  <a:gd name="connsiteY3" fmla="*/ 4005 h 453740"/>
                  <a:gd name="connsiteX4" fmla="*/ 1 w 328782"/>
                  <a:gd name="connsiteY4" fmla="*/ 13763 h 453740"/>
                  <a:gd name="connsiteX5" fmla="*/ 1 w 328782"/>
                  <a:gd name="connsiteY5" fmla="*/ 93759 h 453740"/>
                  <a:gd name="connsiteX6" fmla="*/ 13746 w 328782"/>
                  <a:gd name="connsiteY6" fmla="*/ 117813 h 453740"/>
                  <a:gd name="connsiteX7" fmla="*/ 41236 w 328782"/>
                  <a:gd name="connsiteY7" fmla="*/ 117813 h 453740"/>
                  <a:gd name="connsiteX8" fmla="*/ 79034 w 328782"/>
                  <a:gd name="connsiteY8" fmla="*/ 110940 h 453740"/>
                  <a:gd name="connsiteX9" fmla="*/ 123217 w 328782"/>
                  <a:gd name="connsiteY9" fmla="*/ 174919 h 453740"/>
                  <a:gd name="connsiteX10" fmla="*/ 111885 w 328782"/>
                  <a:gd name="connsiteY10" fmla="*/ 199595 h 453740"/>
                  <a:gd name="connsiteX11" fmla="*/ 69550 w 328782"/>
                  <a:gd name="connsiteY11" fmla="*/ 219937 h 453740"/>
                  <a:gd name="connsiteX12" fmla="*/ 42061 w 328782"/>
                  <a:gd name="connsiteY12" fmla="*/ 212515 h 453740"/>
                  <a:gd name="connsiteX13" fmla="*/ 14571 w 328782"/>
                  <a:gd name="connsiteY13" fmla="*/ 212515 h 453740"/>
                  <a:gd name="connsiteX14" fmla="*/ 826 w 328782"/>
                  <a:gd name="connsiteY14" fmla="*/ 236706 h 453740"/>
                  <a:gd name="connsiteX15" fmla="*/ 1 w 328782"/>
                  <a:gd name="connsiteY15" fmla="*/ 316152 h 453740"/>
                  <a:gd name="connsiteX16" fmla="*/ 3987 w 328782"/>
                  <a:gd name="connsiteY16" fmla="*/ 325911 h 453740"/>
                  <a:gd name="connsiteX17" fmla="*/ 13609 w 328782"/>
                  <a:gd name="connsiteY17" fmla="*/ 330034 h 453740"/>
                  <a:gd name="connsiteX18" fmla="*/ 92504 w 328782"/>
                  <a:gd name="connsiteY18" fmla="*/ 330034 h 453740"/>
                  <a:gd name="connsiteX19" fmla="*/ 122690 w 328782"/>
                  <a:gd name="connsiteY19" fmla="*/ 442689 h 453740"/>
                  <a:gd name="connsiteX20" fmla="*/ 164116 w 328782"/>
                  <a:gd name="connsiteY20" fmla="*/ 453739 h 453740"/>
                  <a:gd name="connsiteX21" fmla="*/ 181847 w 328782"/>
                  <a:gd name="connsiteY21" fmla="*/ 451814 h 453740"/>
                  <a:gd name="connsiteX22" fmla="*/ 245073 w 328782"/>
                  <a:gd name="connsiteY22" fmla="*/ 386526 h 453740"/>
                  <a:gd name="connsiteX23" fmla="*/ 235039 w 328782"/>
                  <a:gd name="connsiteY23" fmla="*/ 329897 h 453740"/>
                  <a:gd name="connsiteX24" fmla="*/ 315035 w 328782"/>
                  <a:gd name="connsiteY24" fmla="*/ 329897 h 453740"/>
                  <a:gd name="connsiteX25" fmla="*/ 328780 w 328782"/>
                  <a:gd name="connsiteY25" fmla="*/ 316152 h 453740"/>
                  <a:gd name="connsiteX26" fmla="*/ 328780 w 328782"/>
                  <a:gd name="connsiteY26" fmla="*/ 96233 h 453740"/>
                  <a:gd name="connsiteX27" fmla="*/ 300603 w 328782"/>
                  <a:gd name="connsiteY27" fmla="*/ 27508 h 453740"/>
                  <a:gd name="connsiteX28" fmla="*/ 301565 w 328782"/>
                  <a:gd name="connsiteY28" fmla="*/ 302407 h 453740"/>
                  <a:gd name="connsiteX29" fmla="*/ 235177 w 328782"/>
                  <a:gd name="connsiteY29" fmla="*/ 302407 h 453740"/>
                  <a:gd name="connsiteX30" fmla="*/ 211261 w 328782"/>
                  <a:gd name="connsiteY30" fmla="*/ 316152 h 453740"/>
                  <a:gd name="connsiteX31" fmla="*/ 211261 w 328782"/>
                  <a:gd name="connsiteY31" fmla="*/ 343642 h 453740"/>
                  <a:gd name="connsiteX32" fmla="*/ 217996 w 328782"/>
                  <a:gd name="connsiteY32" fmla="*/ 381440 h 453740"/>
                  <a:gd name="connsiteX33" fmla="*/ 153937 w 328782"/>
                  <a:gd name="connsiteY33" fmla="*/ 425508 h 453740"/>
                  <a:gd name="connsiteX34" fmla="*/ 129478 w 328782"/>
                  <a:gd name="connsiteY34" fmla="*/ 414291 h 453740"/>
                  <a:gd name="connsiteX35" fmla="*/ 129478 w 328782"/>
                  <a:gd name="connsiteY35" fmla="*/ 414016 h 453740"/>
                  <a:gd name="connsiteX36" fmla="*/ 115733 w 328782"/>
                  <a:gd name="connsiteY36" fmla="*/ 343917 h 453740"/>
                  <a:gd name="connsiteX37" fmla="*/ 115733 w 328782"/>
                  <a:gd name="connsiteY37" fmla="*/ 316427 h 453740"/>
                  <a:gd name="connsiteX38" fmla="*/ 91405 w 328782"/>
                  <a:gd name="connsiteY38" fmla="*/ 302682 h 453740"/>
                  <a:gd name="connsiteX39" fmla="*/ 27491 w 328782"/>
                  <a:gd name="connsiteY39" fmla="*/ 302407 h 453740"/>
                  <a:gd name="connsiteX40" fmla="*/ 28178 w 328782"/>
                  <a:gd name="connsiteY40" fmla="*/ 235744 h 453740"/>
                  <a:gd name="connsiteX41" fmla="*/ 68726 w 328782"/>
                  <a:gd name="connsiteY41" fmla="*/ 247427 h 453740"/>
                  <a:gd name="connsiteX42" fmla="*/ 153309 w 328782"/>
                  <a:gd name="connsiteY42" fmla="*/ 167128 h 453740"/>
                  <a:gd name="connsiteX43" fmla="*/ 84120 w 328782"/>
                  <a:gd name="connsiteY43" fmla="*/ 83588 h 453740"/>
                  <a:gd name="connsiteX44" fmla="*/ 27766 w 328782"/>
                  <a:gd name="connsiteY44" fmla="*/ 93621 h 453740"/>
                  <a:gd name="connsiteX45" fmla="*/ 27491 w 328782"/>
                  <a:gd name="connsiteY45" fmla="*/ 27508 h 453740"/>
                  <a:gd name="connsiteX46" fmla="*/ 232840 w 328782"/>
                  <a:gd name="connsiteY46" fmla="*/ 27508 h 453740"/>
                  <a:gd name="connsiteX47" fmla="*/ 301565 w 328782"/>
                  <a:gd name="connsiteY47" fmla="*/ 96233 h 453740"/>
                  <a:gd name="connsiteX48" fmla="*/ 301565 w 328782"/>
                  <a:gd name="connsiteY48" fmla="*/ 302407 h 4537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328782" h="453740">
                    <a:moveTo>
                      <a:pt x="300603" y="27508"/>
                    </a:moveTo>
                    <a:cubicBezTo>
                      <a:pt x="282355" y="9429"/>
                      <a:pt x="257560" y="-488"/>
                      <a:pt x="231878" y="19"/>
                    </a:cubicBezTo>
                    <a:lnTo>
                      <a:pt x="13746" y="19"/>
                    </a:lnTo>
                    <a:cubicBezTo>
                      <a:pt x="10093" y="-2"/>
                      <a:pt x="6581" y="1433"/>
                      <a:pt x="3987" y="4005"/>
                    </a:cubicBezTo>
                    <a:cubicBezTo>
                      <a:pt x="1415" y="6599"/>
                      <a:pt x="-20" y="10111"/>
                      <a:pt x="1" y="13763"/>
                    </a:cubicBezTo>
                    <a:lnTo>
                      <a:pt x="1" y="93759"/>
                    </a:lnTo>
                    <a:cubicBezTo>
                      <a:pt x="-88" y="103667"/>
                      <a:pt x="5164" y="112858"/>
                      <a:pt x="13746" y="117813"/>
                    </a:cubicBezTo>
                    <a:cubicBezTo>
                      <a:pt x="22251" y="122723"/>
                      <a:pt x="32731" y="122723"/>
                      <a:pt x="41236" y="117813"/>
                    </a:cubicBezTo>
                    <a:cubicBezTo>
                      <a:pt x="52563" y="110956"/>
                      <a:pt x="66018" y="108509"/>
                      <a:pt x="79034" y="110940"/>
                    </a:cubicBezTo>
                    <a:cubicBezTo>
                      <a:pt x="108902" y="116407"/>
                      <a:pt x="128685" y="145052"/>
                      <a:pt x="123217" y="174919"/>
                    </a:cubicBezTo>
                    <a:cubicBezTo>
                      <a:pt x="121563" y="183962"/>
                      <a:pt x="117666" y="192446"/>
                      <a:pt x="111885" y="199595"/>
                    </a:cubicBezTo>
                    <a:cubicBezTo>
                      <a:pt x="101526" y="212366"/>
                      <a:pt x="85995" y="219829"/>
                      <a:pt x="69550" y="219937"/>
                    </a:cubicBezTo>
                    <a:cubicBezTo>
                      <a:pt x="59895" y="219920"/>
                      <a:pt x="50412" y="217360"/>
                      <a:pt x="42061" y="212515"/>
                    </a:cubicBezTo>
                    <a:cubicBezTo>
                      <a:pt x="33556" y="207605"/>
                      <a:pt x="23075" y="207605"/>
                      <a:pt x="14571" y="212515"/>
                    </a:cubicBezTo>
                    <a:cubicBezTo>
                      <a:pt x="5946" y="217494"/>
                      <a:pt x="687" y="226748"/>
                      <a:pt x="826" y="236706"/>
                    </a:cubicBezTo>
                    <a:lnTo>
                      <a:pt x="1" y="316152"/>
                    </a:lnTo>
                    <a:cubicBezTo>
                      <a:pt x="-20" y="319805"/>
                      <a:pt x="1415" y="323316"/>
                      <a:pt x="3987" y="325911"/>
                    </a:cubicBezTo>
                    <a:cubicBezTo>
                      <a:pt x="6525" y="328500"/>
                      <a:pt x="9983" y="329983"/>
                      <a:pt x="13609" y="330034"/>
                    </a:cubicBezTo>
                    <a:lnTo>
                      <a:pt x="92504" y="330034"/>
                    </a:lnTo>
                    <a:cubicBezTo>
                      <a:pt x="69731" y="369479"/>
                      <a:pt x="83246" y="419916"/>
                      <a:pt x="122690" y="442689"/>
                    </a:cubicBezTo>
                    <a:cubicBezTo>
                      <a:pt x="135284" y="449961"/>
                      <a:pt x="149575" y="453771"/>
                      <a:pt x="164116" y="453739"/>
                    </a:cubicBezTo>
                    <a:cubicBezTo>
                      <a:pt x="170081" y="453780"/>
                      <a:pt x="176029" y="453134"/>
                      <a:pt x="181847" y="451814"/>
                    </a:cubicBezTo>
                    <a:cubicBezTo>
                      <a:pt x="214094" y="444676"/>
                      <a:pt x="238972" y="418986"/>
                      <a:pt x="245073" y="386526"/>
                    </a:cubicBezTo>
                    <a:cubicBezTo>
                      <a:pt x="248798" y="367058"/>
                      <a:pt x="245226" y="346899"/>
                      <a:pt x="235039" y="329897"/>
                    </a:cubicBezTo>
                    <a:lnTo>
                      <a:pt x="315035" y="329897"/>
                    </a:lnTo>
                    <a:cubicBezTo>
                      <a:pt x="322626" y="329897"/>
                      <a:pt x="328780" y="323743"/>
                      <a:pt x="328780" y="316152"/>
                    </a:cubicBezTo>
                    <a:lnTo>
                      <a:pt x="328780" y="96233"/>
                    </a:lnTo>
                    <a:cubicBezTo>
                      <a:pt x="328965" y="70477"/>
                      <a:pt x="318815" y="45722"/>
                      <a:pt x="300603" y="27508"/>
                    </a:cubicBezTo>
                    <a:close/>
                    <a:moveTo>
                      <a:pt x="301565" y="302407"/>
                    </a:moveTo>
                    <a:lnTo>
                      <a:pt x="235177" y="302407"/>
                    </a:lnTo>
                    <a:cubicBezTo>
                      <a:pt x="225317" y="302367"/>
                      <a:pt x="216190" y="307613"/>
                      <a:pt x="211261" y="316152"/>
                    </a:cubicBezTo>
                    <a:cubicBezTo>
                      <a:pt x="206142" y="324600"/>
                      <a:pt x="206142" y="335194"/>
                      <a:pt x="211261" y="343642"/>
                    </a:cubicBezTo>
                    <a:cubicBezTo>
                      <a:pt x="218071" y="354986"/>
                      <a:pt x="220468" y="368441"/>
                      <a:pt x="217996" y="381440"/>
                    </a:cubicBezTo>
                    <a:cubicBezTo>
                      <a:pt x="212475" y="411299"/>
                      <a:pt x="183797" y="431029"/>
                      <a:pt x="153937" y="425508"/>
                    </a:cubicBezTo>
                    <a:cubicBezTo>
                      <a:pt x="144981" y="423852"/>
                      <a:pt x="136576" y="419998"/>
                      <a:pt x="129478" y="414291"/>
                    </a:cubicBezTo>
                    <a:lnTo>
                      <a:pt x="129478" y="414016"/>
                    </a:lnTo>
                    <a:cubicBezTo>
                      <a:pt x="108273" y="397214"/>
                      <a:pt x="102444" y="367482"/>
                      <a:pt x="115733" y="343917"/>
                    </a:cubicBezTo>
                    <a:cubicBezTo>
                      <a:pt x="120852" y="335469"/>
                      <a:pt x="120852" y="324875"/>
                      <a:pt x="115733" y="316427"/>
                    </a:cubicBezTo>
                    <a:cubicBezTo>
                      <a:pt x="110627" y="307864"/>
                      <a:pt x="101375" y="302637"/>
                      <a:pt x="91405" y="302682"/>
                    </a:cubicBezTo>
                    <a:lnTo>
                      <a:pt x="27491" y="302407"/>
                    </a:lnTo>
                    <a:lnTo>
                      <a:pt x="28178" y="235744"/>
                    </a:lnTo>
                    <a:cubicBezTo>
                      <a:pt x="40418" y="243166"/>
                      <a:pt x="54412" y="247199"/>
                      <a:pt x="68726" y="247427"/>
                    </a:cubicBezTo>
                    <a:cubicBezTo>
                      <a:pt x="114258" y="248609"/>
                      <a:pt x="152127" y="212658"/>
                      <a:pt x="153309" y="167128"/>
                    </a:cubicBezTo>
                    <a:cubicBezTo>
                      <a:pt x="154379" y="125898"/>
                      <a:pt x="124827" y="90216"/>
                      <a:pt x="84120" y="83588"/>
                    </a:cubicBezTo>
                    <a:cubicBezTo>
                      <a:pt x="64740" y="79933"/>
                      <a:pt x="44693" y="83502"/>
                      <a:pt x="27766" y="93621"/>
                    </a:cubicBezTo>
                    <a:lnTo>
                      <a:pt x="27491" y="27508"/>
                    </a:lnTo>
                    <a:lnTo>
                      <a:pt x="232840" y="27508"/>
                    </a:lnTo>
                    <a:cubicBezTo>
                      <a:pt x="270795" y="27508"/>
                      <a:pt x="301565" y="58278"/>
                      <a:pt x="301565" y="96233"/>
                    </a:cubicBezTo>
                    <a:lnTo>
                      <a:pt x="301565" y="302407"/>
                    </a:lnTo>
                    <a:close/>
                  </a:path>
                </a:pathLst>
              </a:custGeom>
              <a:grpFill/>
              <a:ln w="16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000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="" xmlns:a16="http://schemas.microsoft.com/office/drawing/2014/main" id="{3F214CE1-4922-48A4-A332-DD42C8EB4201}"/>
                  </a:ext>
                </a:extLst>
              </p:cNvPr>
              <p:cNvSpPr/>
              <p:nvPr/>
            </p:nvSpPr>
            <p:spPr>
              <a:xfrm>
                <a:off x="3940850" y="575841"/>
                <a:ext cx="141847" cy="141847"/>
              </a:xfrm>
              <a:custGeom>
                <a:avLst/>
                <a:gdLst>
                  <a:gd name="connsiteX0" fmla="*/ 128103 w 141847"/>
                  <a:gd name="connsiteY0" fmla="*/ 57179 h 141847"/>
                  <a:gd name="connsiteX1" fmla="*/ 84669 w 141847"/>
                  <a:gd name="connsiteY1" fmla="*/ 13745 h 141847"/>
                  <a:gd name="connsiteX2" fmla="*/ 70924 w 141847"/>
                  <a:gd name="connsiteY2" fmla="*/ 0 h 141847"/>
                  <a:gd name="connsiteX3" fmla="*/ 57179 w 141847"/>
                  <a:gd name="connsiteY3" fmla="*/ 13745 h 141847"/>
                  <a:gd name="connsiteX4" fmla="*/ 13745 w 141847"/>
                  <a:gd name="connsiteY4" fmla="*/ 57179 h 141847"/>
                  <a:gd name="connsiteX5" fmla="*/ 0 w 141847"/>
                  <a:gd name="connsiteY5" fmla="*/ 70924 h 141847"/>
                  <a:gd name="connsiteX6" fmla="*/ 13745 w 141847"/>
                  <a:gd name="connsiteY6" fmla="*/ 84669 h 141847"/>
                  <a:gd name="connsiteX7" fmla="*/ 57179 w 141847"/>
                  <a:gd name="connsiteY7" fmla="*/ 128103 h 141847"/>
                  <a:gd name="connsiteX8" fmla="*/ 70924 w 141847"/>
                  <a:gd name="connsiteY8" fmla="*/ 141848 h 141847"/>
                  <a:gd name="connsiteX9" fmla="*/ 84669 w 141847"/>
                  <a:gd name="connsiteY9" fmla="*/ 128103 h 141847"/>
                  <a:gd name="connsiteX10" fmla="*/ 128103 w 141847"/>
                  <a:gd name="connsiteY10" fmla="*/ 84669 h 141847"/>
                  <a:gd name="connsiteX11" fmla="*/ 141848 w 141847"/>
                  <a:gd name="connsiteY11" fmla="*/ 70924 h 141847"/>
                  <a:gd name="connsiteX12" fmla="*/ 128103 w 141847"/>
                  <a:gd name="connsiteY12" fmla="*/ 57179 h 141847"/>
                  <a:gd name="connsiteX13" fmla="*/ 70924 w 141847"/>
                  <a:gd name="connsiteY13" fmla="*/ 90579 h 141847"/>
                  <a:gd name="connsiteX14" fmla="*/ 51269 w 141847"/>
                  <a:gd name="connsiteY14" fmla="*/ 70924 h 141847"/>
                  <a:gd name="connsiteX15" fmla="*/ 70924 w 141847"/>
                  <a:gd name="connsiteY15" fmla="*/ 51269 h 141847"/>
                  <a:gd name="connsiteX16" fmla="*/ 90579 w 141847"/>
                  <a:gd name="connsiteY16" fmla="*/ 70924 h 141847"/>
                  <a:gd name="connsiteX17" fmla="*/ 70924 w 141847"/>
                  <a:gd name="connsiteY17" fmla="*/ 90579 h 141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41847" h="141847">
                    <a:moveTo>
                      <a:pt x="128103" y="57179"/>
                    </a:moveTo>
                    <a:cubicBezTo>
                      <a:pt x="105884" y="53368"/>
                      <a:pt x="88480" y="35964"/>
                      <a:pt x="84669" y="13745"/>
                    </a:cubicBezTo>
                    <a:cubicBezTo>
                      <a:pt x="84669" y="6154"/>
                      <a:pt x="78514" y="0"/>
                      <a:pt x="70924" y="0"/>
                    </a:cubicBezTo>
                    <a:cubicBezTo>
                      <a:pt x="63333" y="0"/>
                      <a:pt x="57179" y="6154"/>
                      <a:pt x="57179" y="13745"/>
                    </a:cubicBezTo>
                    <a:cubicBezTo>
                      <a:pt x="53368" y="35964"/>
                      <a:pt x="35964" y="53368"/>
                      <a:pt x="13745" y="57179"/>
                    </a:cubicBezTo>
                    <a:cubicBezTo>
                      <a:pt x="6154" y="57179"/>
                      <a:pt x="0" y="63333"/>
                      <a:pt x="0" y="70924"/>
                    </a:cubicBezTo>
                    <a:cubicBezTo>
                      <a:pt x="0" y="78514"/>
                      <a:pt x="6154" y="84669"/>
                      <a:pt x="13745" y="84669"/>
                    </a:cubicBezTo>
                    <a:cubicBezTo>
                      <a:pt x="35964" y="88480"/>
                      <a:pt x="53368" y="105884"/>
                      <a:pt x="57179" y="128103"/>
                    </a:cubicBezTo>
                    <a:cubicBezTo>
                      <a:pt x="57179" y="135693"/>
                      <a:pt x="63333" y="141848"/>
                      <a:pt x="70924" y="141848"/>
                    </a:cubicBezTo>
                    <a:cubicBezTo>
                      <a:pt x="78514" y="141848"/>
                      <a:pt x="84669" y="135693"/>
                      <a:pt x="84669" y="128103"/>
                    </a:cubicBezTo>
                    <a:cubicBezTo>
                      <a:pt x="88480" y="105884"/>
                      <a:pt x="105884" y="88480"/>
                      <a:pt x="128103" y="84669"/>
                    </a:cubicBezTo>
                    <a:cubicBezTo>
                      <a:pt x="135693" y="84669"/>
                      <a:pt x="141848" y="78514"/>
                      <a:pt x="141848" y="70924"/>
                    </a:cubicBezTo>
                    <a:cubicBezTo>
                      <a:pt x="141848" y="63333"/>
                      <a:pt x="135693" y="57179"/>
                      <a:pt x="128103" y="57179"/>
                    </a:cubicBezTo>
                    <a:close/>
                    <a:moveTo>
                      <a:pt x="70924" y="90579"/>
                    </a:moveTo>
                    <a:cubicBezTo>
                      <a:pt x="65591" y="82911"/>
                      <a:pt x="58937" y="76257"/>
                      <a:pt x="51269" y="70924"/>
                    </a:cubicBezTo>
                    <a:cubicBezTo>
                      <a:pt x="58937" y="65591"/>
                      <a:pt x="65591" y="58937"/>
                      <a:pt x="70924" y="51269"/>
                    </a:cubicBezTo>
                    <a:cubicBezTo>
                      <a:pt x="76257" y="58937"/>
                      <a:pt x="82911" y="65591"/>
                      <a:pt x="90579" y="70924"/>
                    </a:cubicBezTo>
                    <a:cubicBezTo>
                      <a:pt x="82911" y="76257"/>
                      <a:pt x="76257" y="82911"/>
                      <a:pt x="70924" y="90579"/>
                    </a:cubicBezTo>
                    <a:close/>
                  </a:path>
                </a:pathLst>
              </a:custGeom>
              <a:grpFill/>
              <a:ln w="16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000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="" xmlns:a16="http://schemas.microsoft.com/office/drawing/2014/main" id="{366AF163-7C8E-4435-8A80-8F1AC7A70555}"/>
                  </a:ext>
                </a:extLst>
              </p:cNvPr>
              <p:cNvSpPr/>
              <p:nvPr/>
            </p:nvSpPr>
            <p:spPr>
              <a:xfrm>
                <a:off x="3626916" y="770469"/>
                <a:ext cx="632679" cy="633228"/>
              </a:xfrm>
              <a:custGeom>
                <a:avLst/>
                <a:gdLst>
                  <a:gd name="connsiteX0" fmla="*/ 628693 w 632679"/>
                  <a:gd name="connsiteY0" fmla="*/ 306375 h 633228"/>
                  <a:gd name="connsiteX1" fmla="*/ 618522 w 632679"/>
                  <a:gd name="connsiteY1" fmla="*/ 302388 h 633228"/>
                  <a:gd name="connsiteX2" fmla="*/ 538526 w 632679"/>
                  <a:gd name="connsiteY2" fmla="*/ 302388 h 633228"/>
                  <a:gd name="connsiteX3" fmla="*/ 514473 w 632679"/>
                  <a:gd name="connsiteY3" fmla="*/ 316133 h 633228"/>
                  <a:gd name="connsiteX4" fmla="*/ 514473 w 632679"/>
                  <a:gd name="connsiteY4" fmla="*/ 343623 h 633228"/>
                  <a:gd name="connsiteX5" fmla="*/ 521345 w 632679"/>
                  <a:gd name="connsiteY5" fmla="*/ 381422 h 633228"/>
                  <a:gd name="connsiteX6" fmla="*/ 457366 w 632679"/>
                  <a:gd name="connsiteY6" fmla="*/ 425605 h 633228"/>
                  <a:gd name="connsiteX7" fmla="*/ 432690 w 632679"/>
                  <a:gd name="connsiteY7" fmla="*/ 414272 h 633228"/>
                  <a:gd name="connsiteX8" fmla="*/ 412348 w 632679"/>
                  <a:gd name="connsiteY8" fmla="*/ 371938 h 633228"/>
                  <a:gd name="connsiteX9" fmla="*/ 419770 w 632679"/>
                  <a:gd name="connsiteY9" fmla="*/ 344448 h 633228"/>
                  <a:gd name="connsiteX10" fmla="*/ 419770 w 632679"/>
                  <a:gd name="connsiteY10" fmla="*/ 316958 h 633228"/>
                  <a:gd name="connsiteX11" fmla="*/ 395579 w 632679"/>
                  <a:gd name="connsiteY11" fmla="*/ 303213 h 633228"/>
                  <a:gd name="connsiteX12" fmla="*/ 329878 w 632679"/>
                  <a:gd name="connsiteY12" fmla="*/ 302388 h 633228"/>
                  <a:gd name="connsiteX13" fmla="*/ 329878 w 632679"/>
                  <a:gd name="connsiteY13" fmla="*/ 236275 h 633228"/>
                  <a:gd name="connsiteX14" fmla="*/ 371113 w 632679"/>
                  <a:gd name="connsiteY14" fmla="*/ 247409 h 633228"/>
                  <a:gd name="connsiteX15" fmla="*/ 453988 w 632679"/>
                  <a:gd name="connsiteY15" fmla="*/ 165346 h 633228"/>
                  <a:gd name="connsiteX16" fmla="*/ 386507 w 632679"/>
                  <a:gd name="connsiteY16" fmla="*/ 83844 h 633228"/>
                  <a:gd name="connsiteX17" fmla="*/ 330153 w 632679"/>
                  <a:gd name="connsiteY17" fmla="*/ 93878 h 633228"/>
                  <a:gd name="connsiteX18" fmla="*/ 329878 w 632679"/>
                  <a:gd name="connsiteY18" fmla="*/ 13745 h 633228"/>
                  <a:gd name="connsiteX19" fmla="*/ 316133 w 632679"/>
                  <a:gd name="connsiteY19" fmla="*/ 0 h 633228"/>
                  <a:gd name="connsiteX20" fmla="*/ 96215 w 632679"/>
                  <a:gd name="connsiteY20" fmla="*/ 0 h 633228"/>
                  <a:gd name="connsiteX21" fmla="*/ 0 w 632679"/>
                  <a:gd name="connsiteY21" fmla="*/ 96215 h 633228"/>
                  <a:gd name="connsiteX22" fmla="*/ 0 w 632679"/>
                  <a:gd name="connsiteY22" fmla="*/ 315309 h 633228"/>
                  <a:gd name="connsiteX23" fmla="*/ 1237 w 632679"/>
                  <a:gd name="connsiteY23" fmla="*/ 320669 h 633228"/>
                  <a:gd name="connsiteX24" fmla="*/ 1237 w 632679"/>
                  <a:gd name="connsiteY24" fmla="*/ 537014 h 633228"/>
                  <a:gd name="connsiteX25" fmla="*/ 97452 w 632679"/>
                  <a:gd name="connsiteY25" fmla="*/ 633229 h 633228"/>
                  <a:gd name="connsiteX26" fmla="*/ 316133 w 632679"/>
                  <a:gd name="connsiteY26" fmla="*/ 633229 h 633228"/>
                  <a:gd name="connsiteX27" fmla="*/ 322456 w 632679"/>
                  <a:gd name="connsiteY27" fmla="*/ 631442 h 633228"/>
                  <a:gd name="connsiteX28" fmla="*/ 536465 w 632679"/>
                  <a:gd name="connsiteY28" fmla="*/ 631442 h 633228"/>
                  <a:gd name="connsiteX29" fmla="*/ 632679 w 632679"/>
                  <a:gd name="connsiteY29" fmla="*/ 535228 h 633228"/>
                  <a:gd name="connsiteX30" fmla="*/ 632679 w 632679"/>
                  <a:gd name="connsiteY30" fmla="*/ 316133 h 633228"/>
                  <a:gd name="connsiteX31" fmla="*/ 628693 w 632679"/>
                  <a:gd name="connsiteY31" fmla="*/ 306375 h 633228"/>
                  <a:gd name="connsiteX32" fmla="*/ 27490 w 632679"/>
                  <a:gd name="connsiteY32" fmla="*/ 96215 h 633228"/>
                  <a:gd name="connsiteX33" fmla="*/ 96215 w 632679"/>
                  <a:gd name="connsiteY33" fmla="*/ 27490 h 633228"/>
                  <a:gd name="connsiteX34" fmla="*/ 302388 w 632679"/>
                  <a:gd name="connsiteY34" fmla="*/ 27490 h 633228"/>
                  <a:gd name="connsiteX35" fmla="*/ 302388 w 632679"/>
                  <a:gd name="connsiteY35" fmla="*/ 93740 h 633228"/>
                  <a:gd name="connsiteX36" fmla="*/ 316133 w 632679"/>
                  <a:gd name="connsiteY36" fmla="*/ 117794 h 633228"/>
                  <a:gd name="connsiteX37" fmla="*/ 343623 w 632679"/>
                  <a:gd name="connsiteY37" fmla="*/ 117794 h 633228"/>
                  <a:gd name="connsiteX38" fmla="*/ 381422 w 632679"/>
                  <a:gd name="connsiteY38" fmla="*/ 110922 h 633228"/>
                  <a:gd name="connsiteX39" fmla="*/ 425605 w 632679"/>
                  <a:gd name="connsiteY39" fmla="*/ 174901 h 633228"/>
                  <a:gd name="connsiteX40" fmla="*/ 414272 w 632679"/>
                  <a:gd name="connsiteY40" fmla="*/ 199576 h 633228"/>
                  <a:gd name="connsiteX41" fmla="*/ 371938 w 632679"/>
                  <a:gd name="connsiteY41" fmla="*/ 219919 h 633228"/>
                  <a:gd name="connsiteX42" fmla="*/ 344448 w 632679"/>
                  <a:gd name="connsiteY42" fmla="*/ 212497 h 633228"/>
                  <a:gd name="connsiteX43" fmla="*/ 316958 w 632679"/>
                  <a:gd name="connsiteY43" fmla="*/ 212497 h 633228"/>
                  <a:gd name="connsiteX44" fmla="*/ 303213 w 632679"/>
                  <a:gd name="connsiteY44" fmla="*/ 236825 h 633228"/>
                  <a:gd name="connsiteX45" fmla="*/ 303213 w 632679"/>
                  <a:gd name="connsiteY45" fmla="*/ 301151 h 633228"/>
                  <a:gd name="connsiteX46" fmla="*/ 238475 w 632679"/>
                  <a:gd name="connsiteY46" fmla="*/ 301151 h 633228"/>
                  <a:gd name="connsiteX47" fmla="*/ 230365 w 632679"/>
                  <a:gd name="connsiteY47" fmla="*/ 209610 h 633228"/>
                  <a:gd name="connsiteX48" fmla="*/ 216620 w 632679"/>
                  <a:gd name="connsiteY48" fmla="*/ 195865 h 633228"/>
                  <a:gd name="connsiteX49" fmla="*/ 100646 w 632679"/>
                  <a:gd name="connsiteY49" fmla="*/ 208217 h 633228"/>
                  <a:gd name="connsiteX50" fmla="*/ 83707 w 632679"/>
                  <a:gd name="connsiteY50" fmla="*/ 245072 h 633228"/>
                  <a:gd name="connsiteX51" fmla="*/ 93740 w 632679"/>
                  <a:gd name="connsiteY51" fmla="*/ 301426 h 633228"/>
                  <a:gd name="connsiteX52" fmla="*/ 27490 w 632679"/>
                  <a:gd name="connsiteY52" fmla="*/ 301426 h 633228"/>
                  <a:gd name="connsiteX53" fmla="*/ 27490 w 632679"/>
                  <a:gd name="connsiteY53" fmla="*/ 96215 h 633228"/>
                  <a:gd name="connsiteX54" fmla="*/ 97314 w 632679"/>
                  <a:gd name="connsiteY54" fmla="*/ 604777 h 633228"/>
                  <a:gd name="connsiteX55" fmla="*/ 28589 w 632679"/>
                  <a:gd name="connsiteY55" fmla="*/ 536052 h 633228"/>
                  <a:gd name="connsiteX56" fmla="*/ 28589 w 632679"/>
                  <a:gd name="connsiteY56" fmla="*/ 329878 h 633228"/>
                  <a:gd name="connsiteX57" fmla="*/ 94977 w 632679"/>
                  <a:gd name="connsiteY57" fmla="*/ 329878 h 633228"/>
                  <a:gd name="connsiteX58" fmla="*/ 118894 w 632679"/>
                  <a:gd name="connsiteY58" fmla="*/ 316133 h 633228"/>
                  <a:gd name="connsiteX59" fmla="*/ 118894 w 632679"/>
                  <a:gd name="connsiteY59" fmla="*/ 288644 h 633228"/>
                  <a:gd name="connsiteX60" fmla="*/ 139628 w 632679"/>
                  <a:gd name="connsiteY60" fmla="*/ 213706 h 633228"/>
                  <a:gd name="connsiteX61" fmla="*/ 208648 w 632679"/>
                  <a:gd name="connsiteY61" fmla="*/ 225967 h 633228"/>
                  <a:gd name="connsiteX62" fmla="*/ 219919 w 632679"/>
                  <a:gd name="connsiteY62" fmla="*/ 259504 h 633228"/>
                  <a:gd name="connsiteX63" fmla="*/ 212497 w 632679"/>
                  <a:gd name="connsiteY63" fmla="*/ 286994 h 633228"/>
                  <a:gd name="connsiteX64" fmla="*/ 212497 w 632679"/>
                  <a:gd name="connsiteY64" fmla="*/ 314484 h 633228"/>
                  <a:gd name="connsiteX65" fmla="*/ 217170 w 632679"/>
                  <a:gd name="connsiteY65" fmla="*/ 320532 h 633228"/>
                  <a:gd name="connsiteX66" fmla="*/ 237925 w 632679"/>
                  <a:gd name="connsiteY66" fmla="*/ 330016 h 633228"/>
                  <a:gd name="connsiteX67" fmla="*/ 302388 w 632679"/>
                  <a:gd name="connsiteY67" fmla="*/ 329878 h 633228"/>
                  <a:gd name="connsiteX68" fmla="*/ 302388 w 632679"/>
                  <a:gd name="connsiteY68" fmla="*/ 394754 h 633228"/>
                  <a:gd name="connsiteX69" fmla="*/ 261154 w 632679"/>
                  <a:gd name="connsiteY69" fmla="*/ 383758 h 633228"/>
                  <a:gd name="connsiteX70" fmla="*/ 178684 w 632679"/>
                  <a:gd name="connsiteY70" fmla="*/ 466228 h 633228"/>
                  <a:gd name="connsiteX71" fmla="*/ 180608 w 632679"/>
                  <a:gd name="connsiteY71" fmla="*/ 485471 h 633228"/>
                  <a:gd name="connsiteX72" fmla="*/ 245759 w 632679"/>
                  <a:gd name="connsiteY72" fmla="*/ 549797 h 633228"/>
                  <a:gd name="connsiteX73" fmla="*/ 302114 w 632679"/>
                  <a:gd name="connsiteY73" fmla="*/ 539763 h 633228"/>
                  <a:gd name="connsiteX74" fmla="*/ 302388 w 632679"/>
                  <a:gd name="connsiteY74" fmla="*/ 604777 h 633228"/>
                  <a:gd name="connsiteX75" fmla="*/ 97314 w 632679"/>
                  <a:gd name="connsiteY75" fmla="*/ 604777 h 633228"/>
                  <a:gd name="connsiteX76" fmla="*/ 604777 w 632679"/>
                  <a:gd name="connsiteY76" fmla="*/ 534953 h 633228"/>
                  <a:gd name="connsiteX77" fmla="*/ 536052 w 632679"/>
                  <a:gd name="connsiteY77" fmla="*/ 603677 h 633228"/>
                  <a:gd name="connsiteX78" fmla="*/ 329878 w 632679"/>
                  <a:gd name="connsiteY78" fmla="*/ 603677 h 633228"/>
                  <a:gd name="connsiteX79" fmla="*/ 329878 w 632679"/>
                  <a:gd name="connsiteY79" fmla="*/ 537289 h 633228"/>
                  <a:gd name="connsiteX80" fmla="*/ 316133 w 632679"/>
                  <a:gd name="connsiteY80" fmla="*/ 513373 h 633228"/>
                  <a:gd name="connsiteX81" fmla="*/ 288644 w 632679"/>
                  <a:gd name="connsiteY81" fmla="*/ 513373 h 633228"/>
                  <a:gd name="connsiteX82" fmla="*/ 250845 w 632679"/>
                  <a:gd name="connsiteY82" fmla="*/ 520108 h 633228"/>
                  <a:gd name="connsiteX83" fmla="*/ 207136 w 632679"/>
                  <a:gd name="connsiteY83" fmla="*/ 478873 h 633228"/>
                  <a:gd name="connsiteX84" fmla="*/ 206174 w 632679"/>
                  <a:gd name="connsiteY84" fmla="*/ 467328 h 633228"/>
                  <a:gd name="connsiteX85" fmla="*/ 261154 w 632679"/>
                  <a:gd name="connsiteY85" fmla="*/ 413722 h 633228"/>
                  <a:gd name="connsiteX86" fmla="*/ 288644 w 632679"/>
                  <a:gd name="connsiteY86" fmla="*/ 421007 h 633228"/>
                  <a:gd name="connsiteX87" fmla="*/ 316133 w 632679"/>
                  <a:gd name="connsiteY87" fmla="*/ 421007 h 633228"/>
                  <a:gd name="connsiteX88" fmla="*/ 329878 w 632679"/>
                  <a:gd name="connsiteY88" fmla="*/ 396816 h 633228"/>
                  <a:gd name="connsiteX89" fmla="*/ 329878 w 632679"/>
                  <a:gd name="connsiteY89" fmla="*/ 329878 h 633228"/>
                  <a:gd name="connsiteX90" fmla="*/ 396266 w 632679"/>
                  <a:gd name="connsiteY90" fmla="*/ 330566 h 633228"/>
                  <a:gd name="connsiteX91" fmla="*/ 426356 w 632679"/>
                  <a:gd name="connsiteY91" fmla="*/ 443247 h 633228"/>
                  <a:gd name="connsiteX92" fmla="*/ 539037 w 632679"/>
                  <a:gd name="connsiteY92" fmla="*/ 413157 h 633228"/>
                  <a:gd name="connsiteX93" fmla="*/ 548835 w 632679"/>
                  <a:gd name="connsiteY93" fmla="*/ 386370 h 633228"/>
                  <a:gd name="connsiteX94" fmla="*/ 538801 w 632679"/>
                  <a:gd name="connsiteY94" fmla="*/ 330016 h 633228"/>
                  <a:gd name="connsiteX95" fmla="*/ 604777 w 632679"/>
                  <a:gd name="connsiteY95" fmla="*/ 329878 h 633228"/>
                  <a:gd name="connsiteX96" fmla="*/ 604777 w 632679"/>
                  <a:gd name="connsiteY96" fmla="*/ 534953 h 6332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</a:cxnLst>
                <a:rect l="l" t="t" r="r" b="b"/>
                <a:pathLst>
                  <a:path w="632679" h="633228">
                    <a:moveTo>
                      <a:pt x="628693" y="306375"/>
                    </a:moveTo>
                    <a:cubicBezTo>
                      <a:pt x="625999" y="303698"/>
                      <a:pt x="622317" y="302254"/>
                      <a:pt x="618522" y="302388"/>
                    </a:cubicBezTo>
                    <a:lnTo>
                      <a:pt x="538526" y="302388"/>
                    </a:lnTo>
                    <a:cubicBezTo>
                      <a:pt x="528618" y="302299"/>
                      <a:pt x="519428" y="307551"/>
                      <a:pt x="514473" y="316133"/>
                    </a:cubicBezTo>
                    <a:cubicBezTo>
                      <a:pt x="509562" y="324638"/>
                      <a:pt x="509562" y="335119"/>
                      <a:pt x="514473" y="343623"/>
                    </a:cubicBezTo>
                    <a:cubicBezTo>
                      <a:pt x="521330" y="354951"/>
                      <a:pt x="523776" y="368405"/>
                      <a:pt x="521345" y="381422"/>
                    </a:cubicBezTo>
                    <a:cubicBezTo>
                      <a:pt x="515878" y="411290"/>
                      <a:pt x="487234" y="431072"/>
                      <a:pt x="457366" y="425605"/>
                    </a:cubicBezTo>
                    <a:cubicBezTo>
                      <a:pt x="448324" y="423950"/>
                      <a:pt x="439839" y="420054"/>
                      <a:pt x="432690" y="414272"/>
                    </a:cubicBezTo>
                    <a:cubicBezTo>
                      <a:pt x="419920" y="403914"/>
                      <a:pt x="412456" y="388382"/>
                      <a:pt x="412348" y="371938"/>
                    </a:cubicBezTo>
                    <a:cubicBezTo>
                      <a:pt x="412365" y="362282"/>
                      <a:pt x="414925" y="352800"/>
                      <a:pt x="419770" y="344448"/>
                    </a:cubicBezTo>
                    <a:cubicBezTo>
                      <a:pt x="424888" y="336000"/>
                      <a:pt x="424888" y="325406"/>
                      <a:pt x="419770" y="316958"/>
                    </a:cubicBezTo>
                    <a:cubicBezTo>
                      <a:pt x="414791" y="308333"/>
                      <a:pt x="405537" y="303074"/>
                      <a:pt x="395579" y="303213"/>
                    </a:cubicBezTo>
                    <a:lnTo>
                      <a:pt x="329878" y="302388"/>
                    </a:lnTo>
                    <a:lnTo>
                      <a:pt x="329878" y="236275"/>
                    </a:lnTo>
                    <a:cubicBezTo>
                      <a:pt x="342381" y="243605"/>
                      <a:pt x="356621" y="247448"/>
                      <a:pt x="371113" y="247409"/>
                    </a:cubicBezTo>
                    <a:cubicBezTo>
                      <a:pt x="416659" y="247632"/>
                      <a:pt x="453763" y="210892"/>
                      <a:pt x="453988" y="165346"/>
                    </a:cubicBezTo>
                    <a:cubicBezTo>
                      <a:pt x="454184" y="125428"/>
                      <a:pt x="425763" y="91100"/>
                      <a:pt x="386507" y="83844"/>
                    </a:cubicBezTo>
                    <a:cubicBezTo>
                      <a:pt x="367127" y="80190"/>
                      <a:pt x="347080" y="83758"/>
                      <a:pt x="330153" y="93878"/>
                    </a:cubicBezTo>
                    <a:lnTo>
                      <a:pt x="329878" y="13745"/>
                    </a:lnTo>
                    <a:cubicBezTo>
                      <a:pt x="329878" y="6154"/>
                      <a:pt x="323724" y="0"/>
                      <a:pt x="316133" y="0"/>
                    </a:cubicBezTo>
                    <a:lnTo>
                      <a:pt x="96215" y="0"/>
                    </a:lnTo>
                    <a:cubicBezTo>
                      <a:pt x="43077" y="0"/>
                      <a:pt x="0" y="43077"/>
                      <a:pt x="0" y="96215"/>
                    </a:cubicBezTo>
                    <a:lnTo>
                      <a:pt x="0" y="315309"/>
                    </a:lnTo>
                    <a:cubicBezTo>
                      <a:pt x="0" y="317166"/>
                      <a:pt x="423" y="318999"/>
                      <a:pt x="1237" y="320669"/>
                    </a:cubicBezTo>
                    <a:lnTo>
                      <a:pt x="1237" y="537014"/>
                    </a:lnTo>
                    <a:cubicBezTo>
                      <a:pt x="1237" y="590152"/>
                      <a:pt x="44314" y="633229"/>
                      <a:pt x="97452" y="633229"/>
                    </a:cubicBezTo>
                    <a:lnTo>
                      <a:pt x="316133" y="633229"/>
                    </a:lnTo>
                    <a:cubicBezTo>
                      <a:pt x="318360" y="633188"/>
                      <a:pt x="320537" y="632573"/>
                      <a:pt x="322456" y="631442"/>
                    </a:cubicBezTo>
                    <a:lnTo>
                      <a:pt x="536465" y="631442"/>
                    </a:lnTo>
                    <a:cubicBezTo>
                      <a:pt x="589603" y="631442"/>
                      <a:pt x="632679" y="588365"/>
                      <a:pt x="632679" y="535228"/>
                    </a:cubicBezTo>
                    <a:lnTo>
                      <a:pt x="632679" y="316133"/>
                    </a:lnTo>
                    <a:cubicBezTo>
                      <a:pt x="632700" y="312481"/>
                      <a:pt x="631265" y="308969"/>
                      <a:pt x="628693" y="306375"/>
                    </a:cubicBezTo>
                    <a:close/>
                    <a:moveTo>
                      <a:pt x="27490" y="96215"/>
                    </a:moveTo>
                    <a:cubicBezTo>
                      <a:pt x="27490" y="58260"/>
                      <a:pt x="58260" y="27490"/>
                      <a:pt x="96215" y="27490"/>
                    </a:cubicBezTo>
                    <a:lnTo>
                      <a:pt x="302388" y="27490"/>
                    </a:lnTo>
                    <a:lnTo>
                      <a:pt x="302388" y="93740"/>
                    </a:lnTo>
                    <a:cubicBezTo>
                      <a:pt x="302299" y="103649"/>
                      <a:pt x="307551" y="112839"/>
                      <a:pt x="316133" y="117794"/>
                    </a:cubicBezTo>
                    <a:cubicBezTo>
                      <a:pt x="324638" y="122704"/>
                      <a:pt x="335119" y="122704"/>
                      <a:pt x="343623" y="117794"/>
                    </a:cubicBezTo>
                    <a:cubicBezTo>
                      <a:pt x="354951" y="110937"/>
                      <a:pt x="368405" y="108490"/>
                      <a:pt x="381422" y="110922"/>
                    </a:cubicBezTo>
                    <a:cubicBezTo>
                      <a:pt x="411290" y="116389"/>
                      <a:pt x="431072" y="145033"/>
                      <a:pt x="425605" y="174901"/>
                    </a:cubicBezTo>
                    <a:cubicBezTo>
                      <a:pt x="423950" y="183943"/>
                      <a:pt x="420054" y="192427"/>
                      <a:pt x="414272" y="199576"/>
                    </a:cubicBezTo>
                    <a:cubicBezTo>
                      <a:pt x="403914" y="212347"/>
                      <a:pt x="388382" y="219811"/>
                      <a:pt x="371938" y="219919"/>
                    </a:cubicBezTo>
                    <a:cubicBezTo>
                      <a:pt x="362282" y="219902"/>
                      <a:pt x="352800" y="217342"/>
                      <a:pt x="344448" y="212497"/>
                    </a:cubicBezTo>
                    <a:cubicBezTo>
                      <a:pt x="335943" y="207586"/>
                      <a:pt x="325463" y="207586"/>
                      <a:pt x="316958" y="212497"/>
                    </a:cubicBezTo>
                    <a:cubicBezTo>
                      <a:pt x="308395" y="217603"/>
                      <a:pt x="303168" y="226855"/>
                      <a:pt x="303213" y="236825"/>
                    </a:cubicBezTo>
                    <a:lnTo>
                      <a:pt x="303213" y="301151"/>
                    </a:lnTo>
                    <a:lnTo>
                      <a:pt x="238475" y="301151"/>
                    </a:lnTo>
                    <a:cubicBezTo>
                      <a:pt x="254599" y="271820"/>
                      <a:pt x="251395" y="235652"/>
                      <a:pt x="230365" y="209610"/>
                    </a:cubicBezTo>
                    <a:cubicBezTo>
                      <a:pt x="226329" y="204513"/>
                      <a:pt x="221718" y="199901"/>
                      <a:pt x="216620" y="195865"/>
                    </a:cubicBezTo>
                    <a:cubicBezTo>
                      <a:pt x="181184" y="167250"/>
                      <a:pt x="129261" y="172781"/>
                      <a:pt x="100646" y="208217"/>
                    </a:cubicBezTo>
                    <a:cubicBezTo>
                      <a:pt x="92019" y="218900"/>
                      <a:pt x="86196" y="231568"/>
                      <a:pt x="83707" y="245072"/>
                    </a:cubicBezTo>
                    <a:cubicBezTo>
                      <a:pt x="80052" y="264452"/>
                      <a:pt x="83621" y="284499"/>
                      <a:pt x="93740" y="301426"/>
                    </a:cubicBezTo>
                    <a:lnTo>
                      <a:pt x="27490" y="301426"/>
                    </a:lnTo>
                    <a:lnTo>
                      <a:pt x="27490" y="96215"/>
                    </a:lnTo>
                    <a:close/>
                    <a:moveTo>
                      <a:pt x="97314" y="604777"/>
                    </a:moveTo>
                    <a:cubicBezTo>
                      <a:pt x="59359" y="604777"/>
                      <a:pt x="28589" y="574007"/>
                      <a:pt x="28589" y="536052"/>
                    </a:cubicBezTo>
                    <a:lnTo>
                      <a:pt x="28589" y="329878"/>
                    </a:lnTo>
                    <a:lnTo>
                      <a:pt x="94977" y="329878"/>
                    </a:lnTo>
                    <a:cubicBezTo>
                      <a:pt x="104838" y="329918"/>
                      <a:pt x="113964" y="324672"/>
                      <a:pt x="118894" y="316133"/>
                    </a:cubicBezTo>
                    <a:cubicBezTo>
                      <a:pt x="124075" y="307703"/>
                      <a:pt x="124075" y="297074"/>
                      <a:pt x="118894" y="288644"/>
                    </a:cubicBezTo>
                    <a:cubicBezTo>
                      <a:pt x="103925" y="262224"/>
                      <a:pt x="113208" y="228674"/>
                      <a:pt x="139628" y="213706"/>
                    </a:cubicBezTo>
                    <a:cubicBezTo>
                      <a:pt x="162594" y="200695"/>
                      <a:pt x="191567" y="205841"/>
                      <a:pt x="208648" y="225967"/>
                    </a:cubicBezTo>
                    <a:cubicBezTo>
                      <a:pt x="215998" y="235598"/>
                      <a:pt x="219960" y="247388"/>
                      <a:pt x="219919" y="259504"/>
                    </a:cubicBezTo>
                    <a:cubicBezTo>
                      <a:pt x="219902" y="269160"/>
                      <a:pt x="217342" y="278642"/>
                      <a:pt x="212497" y="286994"/>
                    </a:cubicBezTo>
                    <a:cubicBezTo>
                      <a:pt x="207586" y="295499"/>
                      <a:pt x="207586" y="305979"/>
                      <a:pt x="212497" y="314484"/>
                    </a:cubicBezTo>
                    <a:cubicBezTo>
                      <a:pt x="213775" y="316700"/>
                      <a:pt x="215347" y="318735"/>
                      <a:pt x="217170" y="320532"/>
                    </a:cubicBezTo>
                    <a:cubicBezTo>
                      <a:pt x="222388" y="326550"/>
                      <a:pt x="229960" y="330011"/>
                      <a:pt x="237925" y="330016"/>
                    </a:cubicBezTo>
                    <a:lnTo>
                      <a:pt x="302388" y="329878"/>
                    </a:lnTo>
                    <a:lnTo>
                      <a:pt x="302388" y="394754"/>
                    </a:lnTo>
                    <a:cubicBezTo>
                      <a:pt x="289759" y="387750"/>
                      <a:pt x="275594" y="383972"/>
                      <a:pt x="261154" y="383758"/>
                    </a:cubicBezTo>
                    <a:cubicBezTo>
                      <a:pt x="215606" y="383758"/>
                      <a:pt x="178684" y="420681"/>
                      <a:pt x="178684" y="466228"/>
                    </a:cubicBezTo>
                    <a:cubicBezTo>
                      <a:pt x="178650" y="472692"/>
                      <a:pt x="179296" y="479141"/>
                      <a:pt x="180608" y="485471"/>
                    </a:cubicBezTo>
                    <a:cubicBezTo>
                      <a:pt x="187337" y="518107"/>
                      <a:pt x="213041" y="543487"/>
                      <a:pt x="245759" y="549797"/>
                    </a:cubicBezTo>
                    <a:cubicBezTo>
                      <a:pt x="265140" y="553440"/>
                      <a:pt x="285182" y="549871"/>
                      <a:pt x="302114" y="539763"/>
                    </a:cubicBezTo>
                    <a:lnTo>
                      <a:pt x="302388" y="604777"/>
                    </a:lnTo>
                    <a:lnTo>
                      <a:pt x="97314" y="604777"/>
                    </a:lnTo>
                    <a:close/>
                    <a:moveTo>
                      <a:pt x="604777" y="534953"/>
                    </a:moveTo>
                    <a:cubicBezTo>
                      <a:pt x="604777" y="572908"/>
                      <a:pt x="574007" y="603677"/>
                      <a:pt x="536052" y="603677"/>
                    </a:cubicBezTo>
                    <a:lnTo>
                      <a:pt x="329878" y="603677"/>
                    </a:lnTo>
                    <a:lnTo>
                      <a:pt x="329878" y="537289"/>
                    </a:lnTo>
                    <a:cubicBezTo>
                      <a:pt x="329918" y="527429"/>
                      <a:pt x="324672" y="518302"/>
                      <a:pt x="316133" y="513373"/>
                    </a:cubicBezTo>
                    <a:cubicBezTo>
                      <a:pt x="307703" y="508193"/>
                      <a:pt x="297074" y="508193"/>
                      <a:pt x="288644" y="513373"/>
                    </a:cubicBezTo>
                    <a:cubicBezTo>
                      <a:pt x="277299" y="520184"/>
                      <a:pt x="263844" y="522581"/>
                      <a:pt x="250845" y="520108"/>
                    </a:cubicBezTo>
                    <a:cubicBezTo>
                      <a:pt x="229389" y="516246"/>
                      <a:pt x="212241" y="500068"/>
                      <a:pt x="207136" y="478873"/>
                    </a:cubicBezTo>
                    <a:cubicBezTo>
                      <a:pt x="206485" y="475059"/>
                      <a:pt x="206164" y="471197"/>
                      <a:pt x="206174" y="467328"/>
                    </a:cubicBezTo>
                    <a:cubicBezTo>
                      <a:pt x="206920" y="437501"/>
                      <a:pt x="231319" y="413714"/>
                      <a:pt x="261154" y="413722"/>
                    </a:cubicBezTo>
                    <a:cubicBezTo>
                      <a:pt x="270803" y="413659"/>
                      <a:pt x="280293" y="416174"/>
                      <a:pt x="288644" y="421007"/>
                    </a:cubicBezTo>
                    <a:cubicBezTo>
                      <a:pt x="297074" y="426187"/>
                      <a:pt x="307703" y="426187"/>
                      <a:pt x="316133" y="421007"/>
                    </a:cubicBezTo>
                    <a:cubicBezTo>
                      <a:pt x="324758" y="416028"/>
                      <a:pt x="330018" y="406774"/>
                      <a:pt x="329878" y="396816"/>
                    </a:cubicBezTo>
                    <a:lnTo>
                      <a:pt x="329878" y="329878"/>
                    </a:lnTo>
                    <a:lnTo>
                      <a:pt x="396266" y="330566"/>
                    </a:lnTo>
                    <a:cubicBezTo>
                      <a:pt x="373458" y="369991"/>
                      <a:pt x="386930" y="420440"/>
                      <a:pt x="426356" y="443247"/>
                    </a:cubicBezTo>
                    <a:cubicBezTo>
                      <a:pt x="465781" y="466053"/>
                      <a:pt x="516230" y="452583"/>
                      <a:pt x="539037" y="413157"/>
                    </a:cubicBezTo>
                    <a:cubicBezTo>
                      <a:pt x="543834" y="404865"/>
                      <a:pt x="547150" y="395801"/>
                      <a:pt x="548835" y="386370"/>
                    </a:cubicBezTo>
                    <a:cubicBezTo>
                      <a:pt x="552489" y="366990"/>
                      <a:pt x="548921" y="346943"/>
                      <a:pt x="538801" y="330016"/>
                    </a:cubicBezTo>
                    <a:lnTo>
                      <a:pt x="604777" y="329878"/>
                    </a:lnTo>
                    <a:lnTo>
                      <a:pt x="604777" y="534953"/>
                    </a:lnTo>
                    <a:close/>
                  </a:path>
                </a:pathLst>
              </a:custGeom>
              <a:grpFill/>
              <a:ln w="16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000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="" xmlns:a16="http://schemas.microsoft.com/office/drawing/2014/main" id="{C02D1699-E914-43C5-9F62-B48ED9108AC9}"/>
                  </a:ext>
                </a:extLst>
              </p:cNvPr>
              <p:cNvSpPr/>
              <p:nvPr/>
            </p:nvSpPr>
            <p:spPr>
              <a:xfrm>
                <a:off x="4286673" y="1072857"/>
                <a:ext cx="96214" cy="96214"/>
              </a:xfrm>
              <a:custGeom>
                <a:avLst/>
                <a:gdLst>
                  <a:gd name="connsiteX0" fmla="*/ 68725 w 96214"/>
                  <a:gd name="connsiteY0" fmla="*/ 0 h 96214"/>
                  <a:gd name="connsiteX1" fmla="*/ 0 w 96214"/>
                  <a:gd name="connsiteY1" fmla="*/ 68725 h 96214"/>
                  <a:gd name="connsiteX2" fmla="*/ 0 w 96214"/>
                  <a:gd name="connsiteY2" fmla="*/ 96215 h 96214"/>
                  <a:gd name="connsiteX3" fmla="*/ 96215 w 96214"/>
                  <a:gd name="connsiteY3" fmla="*/ 0 h 96214"/>
                  <a:gd name="connsiteX4" fmla="*/ 68725 w 96214"/>
                  <a:gd name="connsiteY4" fmla="*/ 0 h 96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214" h="96214">
                    <a:moveTo>
                      <a:pt x="68725" y="0"/>
                    </a:moveTo>
                    <a:cubicBezTo>
                      <a:pt x="68725" y="37955"/>
                      <a:pt x="37955" y="68725"/>
                      <a:pt x="0" y="68725"/>
                    </a:cubicBezTo>
                    <a:lnTo>
                      <a:pt x="0" y="96215"/>
                    </a:lnTo>
                    <a:cubicBezTo>
                      <a:pt x="53138" y="96215"/>
                      <a:pt x="96215" y="53138"/>
                      <a:pt x="96215" y="0"/>
                    </a:cubicBezTo>
                    <a:lnTo>
                      <a:pt x="68725" y="0"/>
                    </a:lnTo>
                    <a:close/>
                  </a:path>
                </a:pathLst>
              </a:custGeom>
              <a:grpFill/>
              <a:ln w="16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000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="" xmlns:a16="http://schemas.microsoft.com/office/drawing/2014/main" id="{2199CC51-F575-452F-B206-140EAFB9C37E}"/>
                  </a:ext>
                </a:extLst>
              </p:cNvPr>
              <p:cNvSpPr/>
              <p:nvPr/>
            </p:nvSpPr>
            <p:spPr>
              <a:xfrm>
                <a:off x="4286673" y="1072857"/>
                <a:ext cx="164939" cy="164939"/>
              </a:xfrm>
              <a:custGeom>
                <a:avLst/>
                <a:gdLst>
                  <a:gd name="connsiteX0" fmla="*/ 137449 w 164939"/>
                  <a:gd name="connsiteY0" fmla="*/ 0 h 164939"/>
                  <a:gd name="connsiteX1" fmla="*/ 0 w 164939"/>
                  <a:gd name="connsiteY1" fmla="*/ 137449 h 164939"/>
                  <a:gd name="connsiteX2" fmla="*/ 0 w 164939"/>
                  <a:gd name="connsiteY2" fmla="*/ 164939 h 164939"/>
                  <a:gd name="connsiteX3" fmla="*/ 164939 w 164939"/>
                  <a:gd name="connsiteY3" fmla="*/ 0 h 164939"/>
                  <a:gd name="connsiteX4" fmla="*/ 137449 w 164939"/>
                  <a:gd name="connsiteY4" fmla="*/ 0 h 1649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64939" h="164939">
                    <a:moveTo>
                      <a:pt x="137449" y="0"/>
                    </a:moveTo>
                    <a:cubicBezTo>
                      <a:pt x="137449" y="75912"/>
                      <a:pt x="75912" y="137449"/>
                      <a:pt x="0" y="137449"/>
                    </a:cubicBezTo>
                    <a:lnTo>
                      <a:pt x="0" y="164939"/>
                    </a:lnTo>
                    <a:cubicBezTo>
                      <a:pt x="91093" y="164939"/>
                      <a:pt x="164939" y="91093"/>
                      <a:pt x="164939" y="0"/>
                    </a:cubicBezTo>
                    <a:lnTo>
                      <a:pt x="137449" y="0"/>
                    </a:lnTo>
                    <a:close/>
                  </a:path>
                </a:pathLst>
              </a:custGeom>
              <a:grpFill/>
              <a:ln w="169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sz="20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42314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组合 67">
            <a:extLst>
              <a:ext uri="{FF2B5EF4-FFF2-40B4-BE49-F238E27FC236}">
                <a16:creationId xmlns="" xmlns:a16="http://schemas.microsoft.com/office/drawing/2014/main" id="{18A531EF-292E-45AC-936A-EB120C53D62F}"/>
              </a:ext>
            </a:extLst>
          </p:cNvPr>
          <p:cNvGrpSpPr/>
          <p:nvPr/>
        </p:nvGrpSpPr>
        <p:grpSpPr>
          <a:xfrm>
            <a:off x="0" y="-36167"/>
            <a:ext cx="12239382" cy="6930334"/>
            <a:chOff x="0" y="-36167"/>
            <a:chExt cx="12239382" cy="6930334"/>
          </a:xfrm>
        </p:grpSpPr>
        <p:grpSp>
          <p:nvGrpSpPr>
            <p:cNvPr id="69" name="组合 68">
              <a:extLst>
                <a:ext uri="{FF2B5EF4-FFF2-40B4-BE49-F238E27FC236}">
                  <a16:creationId xmlns="" xmlns:a16="http://schemas.microsoft.com/office/drawing/2014/main" id="{B9FDEAFC-9215-41E8-A144-F516020FD618}"/>
                </a:ext>
              </a:extLst>
            </p:cNvPr>
            <p:cNvGrpSpPr/>
            <p:nvPr/>
          </p:nvGrpSpPr>
          <p:grpSpPr>
            <a:xfrm>
              <a:off x="0" y="-36167"/>
              <a:ext cx="12192000" cy="6930334"/>
              <a:chOff x="9544874" y="6830112"/>
              <a:chExt cx="12192000" cy="6930334"/>
            </a:xfrm>
          </p:grpSpPr>
          <p:pic>
            <p:nvPicPr>
              <p:cNvPr id="94" name="图片 93" descr="雪地上的白云&#10;&#10;描述已自动生成">
                <a:extLst>
                  <a:ext uri="{FF2B5EF4-FFF2-40B4-BE49-F238E27FC236}">
                    <a16:creationId xmlns="" xmlns:a16="http://schemas.microsoft.com/office/drawing/2014/main" id="{8407F3A0-7514-46DE-BFAA-0537EAB5BB8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544874" y="7664446"/>
                <a:ext cx="12192000" cy="6096000"/>
              </a:xfrm>
              <a:prstGeom prst="rect">
                <a:avLst/>
              </a:prstGeom>
            </p:spPr>
          </p:pic>
          <p:sp>
            <p:nvSpPr>
              <p:cNvPr id="95" name="矩形 94">
                <a:extLst>
                  <a:ext uri="{FF2B5EF4-FFF2-40B4-BE49-F238E27FC236}">
                    <a16:creationId xmlns="" xmlns:a16="http://schemas.microsoft.com/office/drawing/2014/main" id="{095D41F2-082B-4C6C-AF1E-9A35FDCB89A5}"/>
                  </a:ext>
                </a:extLst>
              </p:cNvPr>
              <p:cNvSpPr/>
              <p:nvPr/>
            </p:nvSpPr>
            <p:spPr>
              <a:xfrm>
                <a:off x="9544874" y="6830112"/>
                <a:ext cx="12192000" cy="6858799"/>
              </a:xfrm>
              <a:prstGeom prst="rect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alpha val="7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70" name="组合 69">
              <a:extLst>
                <a:ext uri="{FF2B5EF4-FFF2-40B4-BE49-F238E27FC236}">
                  <a16:creationId xmlns="" xmlns:a16="http://schemas.microsoft.com/office/drawing/2014/main" id="{FA169875-E0FC-4879-A972-4B63CE10BAF8}"/>
                </a:ext>
              </a:extLst>
            </p:cNvPr>
            <p:cNvGrpSpPr/>
            <p:nvPr/>
          </p:nvGrpSpPr>
          <p:grpSpPr>
            <a:xfrm>
              <a:off x="0" y="196591"/>
              <a:ext cx="12239382" cy="523403"/>
              <a:chOff x="0" y="196591"/>
              <a:chExt cx="12239382" cy="523403"/>
            </a:xfrm>
          </p:grpSpPr>
          <p:pic>
            <p:nvPicPr>
              <p:cNvPr id="71" name="图片 70" descr="图片包含 游戏机, 钟表&#10;&#10;描述已自动生成">
                <a:extLst>
                  <a:ext uri="{FF2B5EF4-FFF2-40B4-BE49-F238E27FC236}">
                    <a16:creationId xmlns="" xmlns:a16="http://schemas.microsoft.com/office/drawing/2014/main" id="{364DB1C9-D6EB-4601-9AEC-E674B3BF103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952150" y="196591"/>
                <a:ext cx="1838744" cy="523220"/>
              </a:xfrm>
              <a:prstGeom prst="rect">
                <a:avLst/>
              </a:prstGeom>
            </p:spPr>
          </p:pic>
          <p:grpSp>
            <p:nvGrpSpPr>
              <p:cNvPr id="72" name="组合 71">
                <a:extLst>
                  <a:ext uri="{FF2B5EF4-FFF2-40B4-BE49-F238E27FC236}">
                    <a16:creationId xmlns="" xmlns:a16="http://schemas.microsoft.com/office/drawing/2014/main" id="{DE2E7B8C-1F77-431F-BEC2-D95EAF262B01}"/>
                  </a:ext>
                </a:extLst>
              </p:cNvPr>
              <p:cNvGrpSpPr/>
              <p:nvPr/>
            </p:nvGrpSpPr>
            <p:grpSpPr>
              <a:xfrm>
                <a:off x="401106" y="196591"/>
                <a:ext cx="2878393" cy="523220"/>
                <a:chOff x="401106" y="196591"/>
                <a:chExt cx="2878393" cy="523220"/>
              </a:xfrm>
            </p:grpSpPr>
            <p:sp>
              <p:nvSpPr>
                <p:cNvPr id="89" name="文本框 88">
                  <a:extLst>
                    <a:ext uri="{FF2B5EF4-FFF2-40B4-BE49-F238E27FC236}">
                      <a16:creationId xmlns="" xmlns:a16="http://schemas.microsoft.com/office/drawing/2014/main" id="{7A3780FD-A0CA-447E-B419-BED564A6E622}"/>
                    </a:ext>
                  </a:extLst>
                </p:cNvPr>
                <p:cNvSpPr txBox="1"/>
                <p:nvPr/>
              </p:nvSpPr>
              <p:spPr>
                <a:xfrm>
                  <a:off x="646027" y="196591"/>
                  <a:ext cx="263347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dirty="0">
                      <a:solidFill>
                        <a:srgbClr val="4271ED"/>
                      </a:solidFill>
                      <a:latin typeface="+mj-ea"/>
                      <a:ea typeface="+mj-ea"/>
                    </a:rPr>
                    <a:t>请输入大标题</a:t>
                  </a:r>
                </a:p>
              </p:txBody>
            </p:sp>
            <p:grpSp>
              <p:nvGrpSpPr>
                <p:cNvPr id="90" name="组合 89">
                  <a:extLst>
                    <a:ext uri="{FF2B5EF4-FFF2-40B4-BE49-F238E27FC236}">
                      <a16:creationId xmlns="" xmlns:a16="http://schemas.microsoft.com/office/drawing/2014/main" id="{802FDDEE-8AB1-4BF1-A65E-333F587DB727}"/>
                    </a:ext>
                  </a:extLst>
                </p:cNvPr>
                <p:cNvGrpSpPr/>
                <p:nvPr/>
              </p:nvGrpSpPr>
              <p:grpSpPr>
                <a:xfrm>
                  <a:off x="401106" y="260985"/>
                  <a:ext cx="200422" cy="334372"/>
                  <a:chOff x="269661" y="296863"/>
                  <a:chExt cx="200422" cy="298494"/>
                </a:xfrm>
              </p:grpSpPr>
              <p:sp>
                <p:nvSpPr>
                  <p:cNvPr id="91" name="矩形: 圆角 90">
                    <a:extLst>
                      <a:ext uri="{FF2B5EF4-FFF2-40B4-BE49-F238E27FC236}">
                        <a16:creationId xmlns="" xmlns:a16="http://schemas.microsoft.com/office/drawing/2014/main" id="{033E0EA8-C15C-4B60-B865-F17504F7EC18}"/>
                      </a:ext>
                    </a:extLst>
                  </p:cNvPr>
                  <p:cNvSpPr/>
                  <p:nvPr/>
                </p:nvSpPr>
                <p:spPr>
                  <a:xfrm>
                    <a:off x="269661" y="296863"/>
                    <a:ext cx="39815" cy="298494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271E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2" name="矩形: 圆角 91">
                    <a:extLst>
                      <a:ext uri="{FF2B5EF4-FFF2-40B4-BE49-F238E27FC236}">
                        <a16:creationId xmlns="" xmlns:a16="http://schemas.microsoft.com/office/drawing/2014/main" id="{C1923AB6-D219-42B0-AB17-A6B9243C9871}"/>
                      </a:ext>
                    </a:extLst>
                  </p:cNvPr>
                  <p:cNvSpPr/>
                  <p:nvPr/>
                </p:nvSpPr>
                <p:spPr>
                  <a:xfrm>
                    <a:off x="353975" y="466567"/>
                    <a:ext cx="31794" cy="12879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271ED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schemeClr val="lt1">
                          <a:lumMod val="100000"/>
                        </a:schemeClr>
                      </a:solidFill>
                    </a:endParaRPr>
                  </a:p>
                </p:txBody>
              </p:sp>
              <p:sp>
                <p:nvSpPr>
                  <p:cNvPr id="93" name="矩形: 圆角 92">
                    <a:extLst>
                      <a:ext uri="{FF2B5EF4-FFF2-40B4-BE49-F238E27FC236}">
                        <a16:creationId xmlns="" xmlns:a16="http://schemas.microsoft.com/office/drawing/2014/main" id="{D7F8D107-A808-47AF-9CBC-1BBCD189ABA0}"/>
                      </a:ext>
                    </a:extLst>
                  </p:cNvPr>
                  <p:cNvSpPr/>
                  <p:nvPr/>
                </p:nvSpPr>
                <p:spPr>
                  <a:xfrm>
                    <a:off x="430268" y="405187"/>
                    <a:ext cx="39815" cy="19017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271E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73" name="组合 72">
                <a:extLst>
                  <a:ext uri="{FF2B5EF4-FFF2-40B4-BE49-F238E27FC236}">
                    <a16:creationId xmlns="" xmlns:a16="http://schemas.microsoft.com/office/drawing/2014/main" id="{3105BE4C-DC14-4A67-BCB2-A6B2C6ACE853}"/>
                  </a:ext>
                </a:extLst>
              </p:cNvPr>
              <p:cNvGrpSpPr/>
              <p:nvPr/>
            </p:nvGrpSpPr>
            <p:grpSpPr>
              <a:xfrm>
                <a:off x="0" y="291751"/>
                <a:ext cx="12239382" cy="428243"/>
                <a:chOff x="0" y="309367"/>
                <a:chExt cx="12239382" cy="428243"/>
              </a:xfrm>
            </p:grpSpPr>
            <p:sp>
              <p:nvSpPr>
                <p:cNvPr id="74" name="矩形: 圆角 73">
                  <a:extLst>
                    <a:ext uri="{FF2B5EF4-FFF2-40B4-BE49-F238E27FC236}">
                      <a16:creationId xmlns="" xmlns:a16="http://schemas.microsoft.com/office/drawing/2014/main" id="{3EAF887B-DDF0-46F5-B5A4-371A095EFE18}"/>
                    </a:ext>
                  </a:extLst>
                </p:cNvPr>
                <p:cNvSpPr/>
                <p:nvPr/>
              </p:nvSpPr>
              <p:spPr>
                <a:xfrm>
                  <a:off x="12165196" y="309367"/>
                  <a:ext cx="74186" cy="29593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75" name="直接连接符 74">
                  <a:extLst>
                    <a:ext uri="{FF2B5EF4-FFF2-40B4-BE49-F238E27FC236}">
                      <a16:creationId xmlns="" xmlns:a16="http://schemas.microsoft.com/office/drawing/2014/main" id="{43185A95-94AE-4D76-B58D-9F720C76989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722099"/>
                  <a:ext cx="12212578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76" name="组合 75">
                  <a:extLst>
                    <a:ext uri="{FF2B5EF4-FFF2-40B4-BE49-F238E27FC236}">
                      <a16:creationId xmlns="" xmlns:a16="http://schemas.microsoft.com/office/drawing/2014/main" id="{30C63C0C-6D26-4B68-AB4B-62A9206FE7CA}"/>
                    </a:ext>
                  </a:extLst>
                </p:cNvPr>
                <p:cNvGrpSpPr/>
                <p:nvPr/>
              </p:nvGrpSpPr>
              <p:grpSpPr>
                <a:xfrm>
                  <a:off x="3588643" y="370686"/>
                  <a:ext cx="5014714" cy="246221"/>
                  <a:chOff x="4686300" y="405641"/>
                  <a:chExt cx="5014714" cy="246221"/>
                </a:xfrm>
              </p:grpSpPr>
              <p:sp>
                <p:nvSpPr>
                  <p:cNvPr id="78" name="文本框 77">
                    <a:extLst>
                      <a:ext uri="{FF2B5EF4-FFF2-40B4-BE49-F238E27FC236}">
                        <a16:creationId xmlns="" xmlns:a16="http://schemas.microsoft.com/office/drawing/2014/main" id="{22A1B811-993B-4201-89DF-4F101FCA0BC9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30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课题背景</a:t>
                    </a:r>
                  </a:p>
                </p:txBody>
              </p:sp>
              <p:sp>
                <p:nvSpPr>
                  <p:cNvPr id="79" name="文本框 78">
                    <a:extLst>
                      <a:ext uri="{FF2B5EF4-FFF2-40B4-BE49-F238E27FC236}">
                        <a16:creationId xmlns="" xmlns:a16="http://schemas.microsoft.com/office/drawing/2014/main" id="{197D1ACC-270F-4C9D-9C2B-744918EAA6FF}"/>
                      </a:ext>
                    </a:extLst>
                  </p:cNvPr>
                  <p:cNvSpPr txBox="1"/>
                  <p:nvPr/>
                </p:nvSpPr>
                <p:spPr>
                  <a:xfrm>
                    <a:off x="552413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课题概述</a:t>
                    </a:r>
                  </a:p>
                </p:txBody>
              </p:sp>
              <p:sp>
                <p:nvSpPr>
                  <p:cNvPr id="80" name="文本框 79">
                    <a:extLst>
                      <a:ext uri="{FF2B5EF4-FFF2-40B4-BE49-F238E27FC236}">
                        <a16:creationId xmlns="" xmlns:a16="http://schemas.microsoft.com/office/drawing/2014/main" id="{66A6EC65-2814-4319-8954-9220B8E32461}"/>
                      </a:ext>
                    </a:extLst>
                  </p:cNvPr>
                  <p:cNvSpPr txBox="1"/>
                  <p:nvPr/>
                </p:nvSpPr>
                <p:spPr>
                  <a:xfrm>
                    <a:off x="636196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rgbClr val="4271ED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研究方法</a:t>
                    </a:r>
                  </a:p>
                </p:txBody>
              </p:sp>
              <p:sp>
                <p:nvSpPr>
                  <p:cNvPr id="81" name="文本框 80">
                    <a:extLst>
                      <a:ext uri="{FF2B5EF4-FFF2-40B4-BE49-F238E27FC236}">
                        <a16:creationId xmlns="" xmlns:a16="http://schemas.microsoft.com/office/drawing/2014/main" id="{DAA4ADAF-8A6D-4B0E-B618-78DF6520CCA3}"/>
                      </a:ext>
                    </a:extLst>
                  </p:cNvPr>
                  <p:cNvSpPr txBox="1"/>
                  <p:nvPr/>
                </p:nvSpPr>
                <p:spPr>
                  <a:xfrm>
                    <a:off x="719979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研究过程</a:t>
                    </a:r>
                  </a:p>
                </p:txBody>
              </p:sp>
              <p:sp>
                <p:nvSpPr>
                  <p:cNvPr id="82" name="文本框 81">
                    <a:extLst>
                      <a:ext uri="{FF2B5EF4-FFF2-40B4-BE49-F238E27FC236}">
                        <a16:creationId xmlns="" xmlns:a16="http://schemas.microsoft.com/office/drawing/2014/main" id="{5EFCA293-81AA-4D89-A0A9-A31FA728B474}"/>
                      </a:ext>
                    </a:extLst>
                  </p:cNvPr>
                  <p:cNvSpPr txBox="1"/>
                  <p:nvPr/>
                </p:nvSpPr>
                <p:spPr>
                  <a:xfrm>
                    <a:off x="803762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结论分析</a:t>
                    </a:r>
                  </a:p>
                </p:txBody>
              </p:sp>
              <p:sp>
                <p:nvSpPr>
                  <p:cNvPr id="83" name="文本框 82">
                    <a:extLst>
                      <a:ext uri="{FF2B5EF4-FFF2-40B4-BE49-F238E27FC236}">
                        <a16:creationId xmlns="" xmlns:a16="http://schemas.microsoft.com/office/drawing/2014/main" id="{E88DC092-A569-4949-8F3B-801EA1AFBD4D}"/>
                      </a:ext>
                    </a:extLst>
                  </p:cNvPr>
                  <p:cNvSpPr txBox="1"/>
                  <p:nvPr/>
                </p:nvSpPr>
                <p:spPr>
                  <a:xfrm>
                    <a:off x="887545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未来规划</a:t>
                    </a:r>
                  </a:p>
                </p:txBody>
              </p:sp>
              <p:cxnSp>
                <p:nvCxnSpPr>
                  <p:cNvPr id="84" name="直接连接符 83">
                    <a:extLst>
                      <a:ext uri="{FF2B5EF4-FFF2-40B4-BE49-F238E27FC236}">
                        <a16:creationId xmlns="" xmlns:a16="http://schemas.microsoft.com/office/drawing/2014/main" id="{5610D8C9-90CD-461B-8B7F-63A103D59F0C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51799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5" name="直接连接符 84">
                    <a:extLst>
                      <a:ext uri="{FF2B5EF4-FFF2-40B4-BE49-F238E27FC236}">
                        <a16:creationId xmlns="" xmlns:a16="http://schemas.microsoft.com/office/drawing/2014/main" id="{18A18DE5-8C1A-4E20-AD43-7E583F09BE8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35582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6" name="直接连接符 85">
                    <a:extLst>
                      <a:ext uri="{FF2B5EF4-FFF2-40B4-BE49-F238E27FC236}">
                        <a16:creationId xmlns="" xmlns:a16="http://schemas.microsoft.com/office/drawing/2014/main" id="{F78CDC6D-7EA0-4417-A9DD-23F880D01B5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19365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7" name="直接连接符 86">
                    <a:extLst>
                      <a:ext uri="{FF2B5EF4-FFF2-40B4-BE49-F238E27FC236}">
                        <a16:creationId xmlns="" xmlns:a16="http://schemas.microsoft.com/office/drawing/2014/main" id="{56021EEE-5429-4B53-B8E1-8C4A9AA3E74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03148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8" name="直接连接符 87">
                    <a:extLst>
                      <a:ext uri="{FF2B5EF4-FFF2-40B4-BE49-F238E27FC236}">
                        <a16:creationId xmlns="" xmlns:a16="http://schemas.microsoft.com/office/drawing/2014/main" id="{A7FE9F1F-8AE5-4A23-811C-0E3D759659F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6931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77" name="矩形: 圆角 76">
                  <a:extLst>
                    <a:ext uri="{FF2B5EF4-FFF2-40B4-BE49-F238E27FC236}">
                      <a16:creationId xmlns="" xmlns:a16="http://schemas.microsoft.com/office/drawing/2014/main" id="{F220DB9A-170E-4B6B-9856-951D41453432}"/>
                    </a:ext>
                  </a:extLst>
                </p:cNvPr>
                <p:cNvSpPr/>
                <p:nvPr/>
              </p:nvSpPr>
              <p:spPr>
                <a:xfrm rot="5400000">
                  <a:off x="5661576" y="484754"/>
                  <a:ext cx="31018" cy="474693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</p:grp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6D08D43F-628B-40D9-BD04-6042892416C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154369" y="4656887"/>
            <a:ext cx="3090046" cy="1432317"/>
          </a:xfrm>
          <a:prstGeom prst="rect">
            <a:avLst/>
          </a:prstGeom>
        </p:spPr>
      </p:pic>
      <p:sp>
        <p:nvSpPr>
          <p:cNvPr id="5" name="平行四边形 4">
            <a:extLst>
              <a:ext uri="{FF2B5EF4-FFF2-40B4-BE49-F238E27FC236}">
                <a16:creationId xmlns="" xmlns:a16="http://schemas.microsoft.com/office/drawing/2014/main" id="{7C4E760C-3397-4979-9BBA-BE17AF87DF8A}"/>
              </a:ext>
            </a:extLst>
          </p:cNvPr>
          <p:cNvSpPr/>
          <p:nvPr/>
        </p:nvSpPr>
        <p:spPr>
          <a:xfrm>
            <a:off x="-3461661" y="2507342"/>
            <a:ext cx="10239062" cy="3277436"/>
          </a:xfrm>
          <a:prstGeom prst="parallelogram">
            <a:avLst>
              <a:gd name="adj" fmla="val 62465"/>
            </a:avLst>
          </a:prstGeom>
          <a:solidFill>
            <a:srgbClr val="4271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任意多边形: 形状 5">
            <a:extLst>
              <a:ext uri="{FF2B5EF4-FFF2-40B4-BE49-F238E27FC236}">
                <a16:creationId xmlns="" xmlns:a16="http://schemas.microsoft.com/office/drawing/2014/main" id="{49E4A068-CFD5-48E7-AF7A-CD50625794B9}"/>
              </a:ext>
            </a:extLst>
          </p:cNvPr>
          <p:cNvSpPr/>
          <p:nvPr/>
        </p:nvSpPr>
        <p:spPr>
          <a:xfrm>
            <a:off x="3575344" y="2507342"/>
            <a:ext cx="3204488" cy="3277436"/>
          </a:xfrm>
          <a:custGeom>
            <a:avLst/>
            <a:gdLst>
              <a:gd name="connsiteX0" fmla="*/ 2047250 w 3204488"/>
              <a:gd name="connsiteY0" fmla="*/ 0 h 3277436"/>
              <a:gd name="connsiteX1" fmla="*/ 2614178 w 3204488"/>
              <a:gd name="connsiteY1" fmla="*/ 0 h 3277436"/>
              <a:gd name="connsiteX2" fmla="*/ 2637560 w 3204488"/>
              <a:gd name="connsiteY2" fmla="*/ 0 h 3277436"/>
              <a:gd name="connsiteX3" fmla="*/ 3204488 w 3204488"/>
              <a:gd name="connsiteY3" fmla="*/ 0 h 3277436"/>
              <a:gd name="connsiteX4" fmla="*/ 1157238 w 3204488"/>
              <a:gd name="connsiteY4" fmla="*/ 3277436 h 3277436"/>
              <a:gd name="connsiteX5" fmla="*/ 590310 w 3204488"/>
              <a:gd name="connsiteY5" fmla="*/ 3277436 h 3277436"/>
              <a:gd name="connsiteX6" fmla="*/ 566928 w 3204488"/>
              <a:gd name="connsiteY6" fmla="*/ 3277436 h 3277436"/>
              <a:gd name="connsiteX7" fmla="*/ 0 w 3204488"/>
              <a:gd name="connsiteY7" fmla="*/ 3277436 h 3277436"/>
              <a:gd name="connsiteX8" fmla="*/ 445530 w 3204488"/>
              <a:gd name="connsiteY8" fmla="*/ 2564189 h 3277436"/>
              <a:gd name="connsiteX9" fmla="*/ 525281 w 3204488"/>
              <a:gd name="connsiteY9" fmla="*/ 2552017 h 3277436"/>
              <a:gd name="connsiteX10" fmla="*/ 1269640 w 3204488"/>
              <a:gd name="connsiteY10" fmla="*/ 1638719 h 3277436"/>
              <a:gd name="connsiteX11" fmla="*/ 1227729 w 3204488"/>
              <a:gd name="connsiteY11" fmla="*/ 1361500 h 3277436"/>
              <a:gd name="connsiteX12" fmla="*/ 1216298 w 3204488"/>
              <a:gd name="connsiteY12" fmla="*/ 1330269 h 3277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04488" h="3277436">
                <a:moveTo>
                  <a:pt x="2047250" y="0"/>
                </a:moveTo>
                <a:lnTo>
                  <a:pt x="2614178" y="0"/>
                </a:lnTo>
                <a:lnTo>
                  <a:pt x="2637560" y="0"/>
                </a:lnTo>
                <a:lnTo>
                  <a:pt x="3204488" y="0"/>
                </a:lnTo>
                <a:lnTo>
                  <a:pt x="1157238" y="3277436"/>
                </a:lnTo>
                <a:lnTo>
                  <a:pt x="590310" y="3277436"/>
                </a:lnTo>
                <a:lnTo>
                  <a:pt x="566928" y="3277436"/>
                </a:lnTo>
                <a:lnTo>
                  <a:pt x="0" y="3277436"/>
                </a:lnTo>
                <a:lnTo>
                  <a:pt x="445530" y="2564189"/>
                </a:lnTo>
                <a:lnTo>
                  <a:pt x="525281" y="2552017"/>
                </a:lnTo>
                <a:cubicBezTo>
                  <a:pt x="950086" y="2465090"/>
                  <a:pt x="1269640" y="2089223"/>
                  <a:pt x="1269640" y="1638719"/>
                </a:cubicBezTo>
                <a:cubicBezTo>
                  <a:pt x="1269640" y="1542183"/>
                  <a:pt x="1254967" y="1449073"/>
                  <a:pt x="1227729" y="1361500"/>
                </a:cubicBezTo>
                <a:lnTo>
                  <a:pt x="1216298" y="1330269"/>
                </a:lnTo>
                <a:close/>
              </a:path>
            </a:pathLst>
          </a:custGeom>
          <a:solidFill>
            <a:srgbClr val="1858D6">
              <a:alpha val="70000"/>
            </a:srgbClr>
          </a:solidFill>
          <a:ln>
            <a:noFill/>
          </a:ln>
          <a:effectLst>
            <a:outerShdw blurRad="228600" algn="ctr" rotWithShape="0">
              <a:schemeClr val="bg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" name="椭圆 6">
            <a:extLst>
              <a:ext uri="{FF2B5EF4-FFF2-40B4-BE49-F238E27FC236}">
                <a16:creationId xmlns="" xmlns:a16="http://schemas.microsoft.com/office/drawing/2014/main" id="{3D062144-E92D-4FF3-91C7-EA1215C2D791}"/>
              </a:ext>
            </a:extLst>
          </p:cNvPr>
          <p:cNvSpPr/>
          <p:nvPr/>
        </p:nvSpPr>
        <p:spPr>
          <a:xfrm>
            <a:off x="2997031" y="3209829"/>
            <a:ext cx="1864475" cy="1864475"/>
          </a:xfrm>
          <a:prstGeom prst="ellipse">
            <a:avLst/>
          </a:prstGeom>
          <a:solidFill>
            <a:schemeClr val="bg1">
              <a:alpha val="98000"/>
            </a:schemeClr>
          </a:solidFill>
          <a:ln w="19050">
            <a:solidFill>
              <a:srgbClr val="2560DD"/>
            </a:solidFill>
          </a:ln>
          <a:effectLst>
            <a:outerShdw blurRad="228600" algn="ctr" rotWithShape="0">
              <a:schemeClr val="bg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4C158593-F6B7-438A-827D-8CC012C6B2AF}"/>
              </a:ext>
            </a:extLst>
          </p:cNvPr>
          <p:cNvGrpSpPr/>
          <p:nvPr/>
        </p:nvGrpSpPr>
        <p:grpSpPr>
          <a:xfrm>
            <a:off x="-837447" y="3058318"/>
            <a:ext cx="3582436" cy="1894614"/>
            <a:chOff x="-1163211" y="2907912"/>
            <a:chExt cx="3582436" cy="1894614"/>
          </a:xfrm>
        </p:grpSpPr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08232D83-5A62-4704-9964-621AEEF8960B}"/>
                </a:ext>
              </a:extLst>
            </p:cNvPr>
            <p:cNvSpPr txBox="1"/>
            <p:nvPr/>
          </p:nvSpPr>
          <p:spPr>
            <a:xfrm>
              <a:off x="77466" y="3846322"/>
              <a:ext cx="232152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zh-CN" sz="1100" dirty="0">
                  <a:solidFill>
                    <a:schemeClr val="bg1">
                      <a:alpha val="7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Please enter a headline here</a:t>
              </a:r>
              <a:endParaRPr lang="zh-CN" altLang="en-US" sz="1100" dirty="0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6D912E7A-6C1E-4D7C-9CB0-74A517B62280}"/>
                </a:ext>
              </a:extLst>
            </p:cNvPr>
            <p:cNvSpPr txBox="1"/>
            <p:nvPr/>
          </p:nvSpPr>
          <p:spPr>
            <a:xfrm>
              <a:off x="-1163211" y="2907912"/>
              <a:ext cx="3582436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32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请在此</a:t>
              </a:r>
              <a:endParaRPr lang="en-US" altLang="zh-CN" sz="32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  <a:p>
              <a:pPr algn="r"/>
              <a:r>
                <a:rPr lang="zh-CN" altLang="en-US" sz="32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输入小标题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79E5DC28-9E3C-45B2-9157-31C956909E0A}"/>
                </a:ext>
              </a:extLst>
            </p:cNvPr>
            <p:cNvSpPr txBox="1"/>
            <p:nvPr/>
          </p:nvSpPr>
          <p:spPr>
            <a:xfrm>
              <a:off x="203074" y="4281806"/>
              <a:ext cx="2195920" cy="520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alpha val="8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温馨提醒，在此输入正文</a:t>
              </a:r>
              <a:endParaRPr lang="en-US" altLang="zh-CN" sz="1200" dirty="0">
                <a:solidFill>
                  <a:schemeClr val="bg1">
                    <a:alpha val="8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alpha val="8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这里适合小段文字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A966A4C0-D26A-4084-89FE-151D00667D08}"/>
                </a:ext>
              </a:extLst>
            </p:cNvPr>
            <p:cNvCxnSpPr>
              <a:cxnSpLocks/>
            </p:cNvCxnSpPr>
            <p:nvPr/>
          </p:nvCxnSpPr>
          <p:spPr>
            <a:xfrm>
              <a:off x="1673205" y="4189212"/>
              <a:ext cx="622194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平行四边形 12">
            <a:extLst>
              <a:ext uri="{FF2B5EF4-FFF2-40B4-BE49-F238E27FC236}">
                <a16:creationId xmlns="" xmlns:a16="http://schemas.microsoft.com/office/drawing/2014/main" id="{7D3C3AFC-7FF5-46F9-936B-C30DDA9EAD45}"/>
              </a:ext>
            </a:extLst>
          </p:cNvPr>
          <p:cNvSpPr/>
          <p:nvPr/>
        </p:nvSpPr>
        <p:spPr>
          <a:xfrm>
            <a:off x="5414600" y="1704893"/>
            <a:ext cx="10239062" cy="3277436"/>
          </a:xfrm>
          <a:prstGeom prst="parallelogram">
            <a:avLst>
              <a:gd name="adj" fmla="val 62465"/>
            </a:avLst>
          </a:prstGeom>
          <a:solidFill>
            <a:srgbClr val="4271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="" xmlns:a16="http://schemas.microsoft.com/office/drawing/2014/main" id="{7884FE7E-8EB0-4685-9DB2-7A91CEF57B17}"/>
              </a:ext>
            </a:extLst>
          </p:cNvPr>
          <p:cNvSpPr/>
          <p:nvPr/>
        </p:nvSpPr>
        <p:spPr>
          <a:xfrm>
            <a:off x="7342070" y="2416043"/>
            <a:ext cx="1864475" cy="1864475"/>
          </a:xfrm>
          <a:prstGeom prst="ellipse">
            <a:avLst/>
          </a:prstGeom>
          <a:solidFill>
            <a:schemeClr val="bg1">
              <a:alpha val="98000"/>
            </a:schemeClr>
          </a:solidFill>
          <a:ln w="19050">
            <a:solidFill>
              <a:srgbClr val="2560DD"/>
            </a:solidFill>
          </a:ln>
          <a:effectLst>
            <a:outerShdw blurRad="228600" algn="ctr" rotWithShape="0">
              <a:schemeClr val="bg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>
            <a:extLst>
              <a:ext uri="{FF2B5EF4-FFF2-40B4-BE49-F238E27FC236}">
                <a16:creationId xmlns="" xmlns:a16="http://schemas.microsoft.com/office/drawing/2014/main" id="{0E93C9CA-9A83-4694-AB02-B92A1EB8DBAC}"/>
              </a:ext>
            </a:extLst>
          </p:cNvPr>
          <p:cNvSpPr/>
          <p:nvPr/>
        </p:nvSpPr>
        <p:spPr>
          <a:xfrm flipH="1" flipV="1">
            <a:off x="5414600" y="1704893"/>
            <a:ext cx="3204488" cy="3277436"/>
          </a:xfrm>
          <a:custGeom>
            <a:avLst/>
            <a:gdLst>
              <a:gd name="connsiteX0" fmla="*/ 2047250 w 3204488"/>
              <a:gd name="connsiteY0" fmla="*/ 0 h 3277436"/>
              <a:gd name="connsiteX1" fmla="*/ 2614178 w 3204488"/>
              <a:gd name="connsiteY1" fmla="*/ 0 h 3277436"/>
              <a:gd name="connsiteX2" fmla="*/ 2637560 w 3204488"/>
              <a:gd name="connsiteY2" fmla="*/ 0 h 3277436"/>
              <a:gd name="connsiteX3" fmla="*/ 3204488 w 3204488"/>
              <a:gd name="connsiteY3" fmla="*/ 0 h 3277436"/>
              <a:gd name="connsiteX4" fmla="*/ 1157238 w 3204488"/>
              <a:gd name="connsiteY4" fmla="*/ 3277436 h 3277436"/>
              <a:gd name="connsiteX5" fmla="*/ 590310 w 3204488"/>
              <a:gd name="connsiteY5" fmla="*/ 3277436 h 3277436"/>
              <a:gd name="connsiteX6" fmla="*/ 566928 w 3204488"/>
              <a:gd name="connsiteY6" fmla="*/ 3277436 h 3277436"/>
              <a:gd name="connsiteX7" fmla="*/ 0 w 3204488"/>
              <a:gd name="connsiteY7" fmla="*/ 3277436 h 3277436"/>
              <a:gd name="connsiteX8" fmla="*/ 445530 w 3204488"/>
              <a:gd name="connsiteY8" fmla="*/ 2564189 h 3277436"/>
              <a:gd name="connsiteX9" fmla="*/ 525281 w 3204488"/>
              <a:gd name="connsiteY9" fmla="*/ 2552017 h 3277436"/>
              <a:gd name="connsiteX10" fmla="*/ 1269640 w 3204488"/>
              <a:gd name="connsiteY10" fmla="*/ 1638719 h 3277436"/>
              <a:gd name="connsiteX11" fmla="*/ 1227729 w 3204488"/>
              <a:gd name="connsiteY11" fmla="*/ 1361500 h 3277436"/>
              <a:gd name="connsiteX12" fmla="*/ 1216298 w 3204488"/>
              <a:gd name="connsiteY12" fmla="*/ 1330269 h 3277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204488" h="3277436">
                <a:moveTo>
                  <a:pt x="2047250" y="0"/>
                </a:moveTo>
                <a:lnTo>
                  <a:pt x="2614178" y="0"/>
                </a:lnTo>
                <a:lnTo>
                  <a:pt x="2637560" y="0"/>
                </a:lnTo>
                <a:lnTo>
                  <a:pt x="3204488" y="0"/>
                </a:lnTo>
                <a:lnTo>
                  <a:pt x="1157238" y="3277436"/>
                </a:lnTo>
                <a:lnTo>
                  <a:pt x="590310" y="3277436"/>
                </a:lnTo>
                <a:lnTo>
                  <a:pt x="566928" y="3277436"/>
                </a:lnTo>
                <a:lnTo>
                  <a:pt x="0" y="3277436"/>
                </a:lnTo>
                <a:lnTo>
                  <a:pt x="445530" y="2564189"/>
                </a:lnTo>
                <a:lnTo>
                  <a:pt x="525281" y="2552017"/>
                </a:lnTo>
                <a:cubicBezTo>
                  <a:pt x="950086" y="2465090"/>
                  <a:pt x="1269640" y="2089223"/>
                  <a:pt x="1269640" y="1638719"/>
                </a:cubicBezTo>
                <a:cubicBezTo>
                  <a:pt x="1269640" y="1542183"/>
                  <a:pt x="1254967" y="1449073"/>
                  <a:pt x="1227729" y="1361500"/>
                </a:cubicBezTo>
                <a:lnTo>
                  <a:pt x="1216298" y="1330269"/>
                </a:lnTo>
                <a:close/>
              </a:path>
            </a:pathLst>
          </a:custGeom>
          <a:solidFill>
            <a:srgbClr val="1858D6">
              <a:alpha val="70000"/>
            </a:srgbClr>
          </a:solidFill>
          <a:ln>
            <a:noFill/>
          </a:ln>
          <a:effectLst>
            <a:outerShdw blurRad="228600" algn="ctr" rotWithShape="0">
              <a:schemeClr val="bg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778C8A90-E4F3-42C3-A813-24E9F7714671}"/>
              </a:ext>
            </a:extLst>
          </p:cNvPr>
          <p:cNvGrpSpPr/>
          <p:nvPr/>
        </p:nvGrpSpPr>
        <p:grpSpPr>
          <a:xfrm>
            <a:off x="9447011" y="2454978"/>
            <a:ext cx="3582436" cy="1894614"/>
            <a:chOff x="9719742" y="2647552"/>
            <a:chExt cx="3582436" cy="1894614"/>
          </a:xfrm>
        </p:grpSpPr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AFB4E2A1-C0D5-4236-9D9C-33A6EC0E2901}"/>
                </a:ext>
              </a:extLst>
            </p:cNvPr>
            <p:cNvSpPr txBox="1"/>
            <p:nvPr/>
          </p:nvSpPr>
          <p:spPr>
            <a:xfrm>
              <a:off x="9743599" y="3585962"/>
              <a:ext cx="232152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chemeClr val="bg1">
                      <a:alpha val="7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Please enter a headline here</a:t>
              </a:r>
              <a:endParaRPr lang="zh-CN" altLang="en-US" sz="1100" dirty="0">
                <a:solidFill>
                  <a:schemeClr val="bg1"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AE70071D-472A-4C21-862C-17CA05FB9105}"/>
                </a:ext>
              </a:extLst>
            </p:cNvPr>
            <p:cNvSpPr txBox="1"/>
            <p:nvPr/>
          </p:nvSpPr>
          <p:spPr>
            <a:xfrm>
              <a:off x="9719742" y="2647552"/>
              <a:ext cx="3582436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请在此</a:t>
              </a:r>
              <a:endParaRPr lang="en-US" altLang="zh-CN" sz="32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  <a:p>
              <a:r>
                <a:rPr lang="zh-CN" altLang="en-US" sz="32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输入小标题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FAE4D5F2-FDA1-4593-8DF5-689824DBF348}"/>
                </a:ext>
              </a:extLst>
            </p:cNvPr>
            <p:cNvSpPr txBox="1"/>
            <p:nvPr/>
          </p:nvSpPr>
          <p:spPr>
            <a:xfrm>
              <a:off x="9743599" y="4021446"/>
              <a:ext cx="2195920" cy="5207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alpha val="8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温馨提醒，在此输入正文</a:t>
              </a:r>
              <a:endParaRPr lang="en-US" altLang="zh-CN" sz="1200" dirty="0">
                <a:solidFill>
                  <a:schemeClr val="bg1">
                    <a:alpha val="8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alpha val="8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这里适合小段文字</a:t>
              </a:r>
            </a:p>
          </p:txBody>
        </p:sp>
        <p:cxnSp>
          <p:nvCxnSpPr>
            <p:cNvPr id="20" name="直接连接符 19">
              <a:extLst>
                <a:ext uri="{FF2B5EF4-FFF2-40B4-BE49-F238E27FC236}">
                  <a16:creationId xmlns="" xmlns:a16="http://schemas.microsoft.com/office/drawing/2014/main" id="{607CE2BA-3358-4DBE-A9DE-B64E8164C99E}"/>
                </a:ext>
              </a:extLst>
            </p:cNvPr>
            <p:cNvCxnSpPr>
              <a:cxnSpLocks/>
            </p:cNvCxnSpPr>
            <p:nvPr/>
          </p:nvCxnSpPr>
          <p:spPr>
            <a:xfrm>
              <a:off x="9843503" y="3928852"/>
              <a:ext cx="622194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F66108CE-A433-4801-A835-612AF5024A9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480726" y="4884739"/>
            <a:ext cx="3090046" cy="1432317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380E54FF-676D-48E9-834A-BCCDC9726EE6}"/>
              </a:ext>
            </a:extLst>
          </p:cNvPr>
          <p:cNvSpPr txBox="1"/>
          <p:nvPr/>
        </p:nvSpPr>
        <p:spPr>
          <a:xfrm>
            <a:off x="4791307" y="3163445"/>
            <a:ext cx="246193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dirty="0">
                <a:solidFill>
                  <a:schemeClr val="bg1"/>
                </a:solidFill>
                <a:effectLst>
                  <a:outerShdw blurRad="177800" algn="ctr" rotWithShape="0">
                    <a:prstClr val="black">
                      <a:alpha val="20000"/>
                    </a:prstClr>
                  </a:outerShdw>
                </a:effectLst>
                <a:latin typeface="Facon" pitchFamily="2" charset="0"/>
                <a:cs typeface="Vermin Vibes" panose="00000400000000000000" pitchFamily="2" charset="-79"/>
              </a:rPr>
              <a:t>VS</a:t>
            </a:r>
            <a:endParaRPr lang="zh-CN" altLang="en-US" sz="8000" dirty="0">
              <a:solidFill>
                <a:schemeClr val="bg1"/>
              </a:solidFill>
              <a:effectLst>
                <a:outerShdw blurRad="177800" algn="ctr" rotWithShape="0">
                  <a:prstClr val="black">
                    <a:alpha val="20000"/>
                  </a:prstClr>
                </a:outerShdw>
              </a:effectLst>
              <a:latin typeface="Facon" pitchFamily="2" charset="0"/>
              <a:cs typeface="Vermin Vibes" panose="00000400000000000000" pitchFamily="2" charset="-79"/>
            </a:endParaRPr>
          </a:p>
        </p:txBody>
      </p:sp>
      <p:grpSp>
        <p:nvGrpSpPr>
          <p:cNvPr id="38" name="图形 8">
            <a:extLst>
              <a:ext uri="{FF2B5EF4-FFF2-40B4-BE49-F238E27FC236}">
                <a16:creationId xmlns="" xmlns:a16="http://schemas.microsoft.com/office/drawing/2014/main" id="{E66EB3F1-0C5E-4277-8957-EECC3459FEE5}"/>
              </a:ext>
            </a:extLst>
          </p:cNvPr>
          <p:cNvGrpSpPr/>
          <p:nvPr/>
        </p:nvGrpSpPr>
        <p:grpSpPr>
          <a:xfrm>
            <a:off x="3445461" y="3658259"/>
            <a:ext cx="967614" cy="967614"/>
            <a:chOff x="4910391" y="575841"/>
            <a:chExt cx="824696" cy="824696"/>
          </a:xfrm>
          <a:solidFill>
            <a:srgbClr val="4271ED"/>
          </a:solidFill>
        </p:grpSpPr>
        <p:sp>
          <p:nvSpPr>
            <p:cNvPr id="39" name="任意多边形: 形状 38">
              <a:extLst>
                <a:ext uri="{FF2B5EF4-FFF2-40B4-BE49-F238E27FC236}">
                  <a16:creationId xmlns="" xmlns:a16="http://schemas.microsoft.com/office/drawing/2014/main" id="{65A0CA1F-1ED9-4CF6-A5B5-0CD5AD6CEA78}"/>
                </a:ext>
              </a:extLst>
            </p:cNvPr>
            <p:cNvSpPr/>
            <p:nvPr/>
          </p:nvSpPr>
          <p:spPr>
            <a:xfrm>
              <a:off x="4910391" y="630820"/>
              <a:ext cx="123704" cy="27489"/>
            </a:xfrm>
            <a:custGeom>
              <a:avLst/>
              <a:gdLst>
                <a:gd name="connsiteX0" fmla="*/ 0 w 123704"/>
                <a:gd name="connsiteY0" fmla="*/ 0 h 27489"/>
                <a:gd name="connsiteX1" fmla="*/ 123704 w 123704"/>
                <a:gd name="connsiteY1" fmla="*/ 0 h 27489"/>
                <a:gd name="connsiteX2" fmla="*/ 123704 w 123704"/>
                <a:gd name="connsiteY2" fmla="*/ 27490 h 27489"/>
                <a:gd name="connsiteX3" fmla="*/ 0 w 123704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704" h="27489">
                  <a:moveTo>
                    <a:pt x="0" y="0"/>
                  </a:moveTo>
                  <a:lnTo>
                    <a:pt x="123704" y="0"/>
                  </a:lnTo>
                  <a:lnTo>
                    <a:pt x="123704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="" xmlns:a16="http://schemas.microsoft.com/office/drawing/2014/main" id="{03F806F7-57FF-49BC-8D51-5A042F1CA241}"/>
                </a:ext>
              </a:extLst>
            </p:cNvPr>
            <p:cNvSpPr/>
            <p:nvPr/>
          </p:nvSpPr>
          <p:spPr>
            <a:xfrm>
              <a:off x="4910391" y="685800"/>
              <a:ext cx="123704" cy="27489"/>
            </a:xfrm>
            <a:custGeom>
              <a:avLst/>
              <a:gdLst>
                <a:gd name="connsiteX0" fmla="*/ 0 w 123704"/>
                <a:gd name="connsiteY0" fmla="*/ 0 h 27489"/>
                <a:gd name="connsiteX1" fmla="*/ 123704 w 123704"/>
                <a:gd name="connsiteY1" fmla="*/ 0 h 27489"/>
                <a:gd name="connsiteX2" fmla="*/ 123704 w 123704"/>
                <a:gd name="connsiteY2" fmla="*/ 27490 h 27489"/>
                <a:gd name="connsiteX3" fmla="*/ 0 w 123704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704" h="27489">
                  <a:moveTo>
                    <a:pt x="0" y="0"/>
                  </a:moveTo>
                  <a:lnTo>
                    <a:pt x="123704" y="0"/>
                  </a:lnTo>
                  <a:lnTo>
                    <a:pt x="123704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="" xmlns:a16="http://schemas.microsoft.com/office/drawing/2014/main" id="{510B19D6-035E-4D97-BDC8-58E29EA31269}"/>
                </a:ext>
              </a:extLst>
            </p:cNvPr>
            <p:cNvSpPr/>
            <p:nvPr/>
          </p:nvSpPr>
          <p:spPr>
            <a:xfrm>
              <a:off x="5611382" y="575841"/>
              <a:ext cx="123704" cy="27489"/>
            </a:xfrm>
            <a:custGeom>
              <a:avLst/>
              <a:gdLst>
                <a:gd name="connsiteX0" fmla="*/ 0 w 123704"/>
                <a:gd name="connsiteY0" fmla="*/ 0 h 27489"/>
                <a:gd name="connsiteX1" fmla="*/ 123704 w 123704"/>
                <a:gd name="connsiteY1" fmla="*/ 0 h 27489"/>
                <a:gd name="connsiteX2" fmla="*/ 123704 w 123704"/>
                <a:gd name="connsiteY2" fmla="*/ 27490 h 27489"/>
                <a:gd name="connsiteX3" fmla="*/ 0 w 123704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704" h="27489">
                  <a:moveTo>
                    <a:pt x="0" y="0"/>
                  </a:moveTo>
                  <a:lnTo>
                    <a:pt x="123704" y="0"/>
                  </a:lnTo>
                  <a:lnTo>
                    <a:pt x="123704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="" xmlns:a16="http://schemas.microsoft.com/office/drawing/2014/main" id="{5C009E58-6093-4F2D-9591-BA88A27CD7BA}"/>
                </a:ext>
              </a:extLst>
            </p:cNvPr>
            <p:cNvSpPr/>
            <p:nvPr/>
          </p:nvSpPr>
          <p:spPr>
            <a:xfrm>
              <a:off x="5611382" y="630820"/>
              <a:ext cx="123704" cy="27489"/>
            </a:xfrm>
            <a:custGeom>
              <a:avLst/>
              <a:gdLst>
                <a:gd name="connsiteX0" fmla="*/ 0 w 123704"/>
                <a:gd name="connsiteY0" fmla="*/ 0 h 27489"/>
                <a:gd name="connsiteX1" fmla="*/ 123704 w 123704"/>
                <a:gd name="connsiteY1" fmla="*/ 0 h 27489"/>
                <a:gd name="connsiteX2" fmla="*/ 123704 w 123704"/>
                <a:gd name="connsiteY2" fmla="*/ 27490 h 27489"/>
                <a:gd name="connsiteX3" fmla="*/ 0 w 123704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704" h="27489">
                  <a:moveTo>
                    <a:pt x="0" y="0"/>
                  </a:moveTo>
                  <a:lnTo>
                    <a:pt x="123704" y="0"/>
                  </a:lnTo>
                  <a:lnTo>
                    <a:pt x="123704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="" xmlns:a16="http://schemas.microsoft.com/office/drawing/2014/main" id="{2E8FD362-B095-4CD3-828F-0732DEA7D615}"/>
                </a:ext>
              </a:extLst>
            </p:cNvPr>
            <p:cNvSpPr/>
            <p:nvPr/>
          </p:nvSpPr>
          <p:spPr>
            <a:xfrm>
              <a:off x="5363973" y="603330"/>
              <a:ext cx="343623" cy="343623"/>
            </a:xfrm>
            <a:custGeom>
              <a:avLst/>
              <a:gdLst>
                <a:gd name="connsiteX0" fmla="*/ 270775 w 343623"/>
                <a:gd name="connsiteY0" fmla="*/ 123705 h 343623"/>
                <a:gd name="connsiteX1" fmla="*/ 310635 w 343623"/>
                <a:gd name="connsiteY1" fmla="*/ 93741 h 343623"/>
                <a:gd name="connsiteX2" fmla="*/ 294142 w 343623"/>
                <a:gd name="connsiteY2" fmla="*/ 71474 h 343623"/>
                <a:gd name="connsiteX3" fmla="*/ 252907 w 343623"/>
                <a:gd name="connsiteY3" fmla="*/ 102675 h 343623"/>
                <a:gd name="connsiteX4" fmla="*/ 13745 w 343623"/>
                <a:gd name="connsiteY4" fmla="*/ 1 h 343623"/>
                <a:gd name="connsiteX5" fmla="*/ 0 w 343623"/>
                <a:gd name="connsiteY5" fmla="*/ 13745 h 343623"/>
                <a:gd name="connsiteX6" fmla="*/ 0 w 343623"/>
                <a:gd name="connsiteY6" fmla="*/ 329879 h 343623"/>
                <a:gd name="connsiteX7" fmla="*/ 13745 w 343623"/>
                <a:gd name="connsiteY7" fmla="*/ 343624 h 343623"/>
                <a:gd name="connsiteX8" fmla="*/ 329878 w 343623"/>
                <a:gd name="connsiteY8" fmla="*/ 343624 h 343623"/>
                <a:gd name="connsiteX9" fmla="*/ 343623 w 343623"/>
                <a:gd name="connsiteY9" fmla="*/ 329879 h 343623"/>
                <a:gd name="connsiteX10" fmla="*/ 270775 w 343623"/>
                <a:gd name="connsiteY10" fmla="*/ 123705 h 343623"/>
                <a:gd name="connsiteX11" fmla="*/ 27490 w 343623"/>
                <a:gd name="connsiteY11" fmla="*/ 316134 h 343623"/>
                <a:gd name="connsiteX12" fmla="*/ 27490 w 343623"/>
                <a:gd name="connsiteY12" fmla="*/ 27490 h 343623"/>
                <a:gd name="connsiteX13" fmla="*/ 230365 w 343623"/>
                <a:gd name="connsiteY13" fmla="*/ 119032 h 343623"/>
                <a:gd name="connsiteX14" fmla="*/ 184182 w 343623"/>
                <a:gd name="connsiteY14" fmla="*/ 153944 h 343623"/>
                <a:gd name="connsiteX15" fmla="*/ 200676 w 343623"/>
                <a:gd name="connsiteY15" fmla="*/ 175936 h 343623"/>
                <a:gd name="connsiteX16" fmla="*/ 248646 w 343623"/>
                <a:gd name="connsiteY16" fmla="*/ 139924 h 343623"/>
                <a:gd name="connsiteX17" fmla="*/ 316133 w 343623"/>
                <a:gd name="connsiteY17" fmla="*/ 316134 h 343623"/>
                <a:gd name="connsiteX18" fmla="*/ 27490 w 343623"/>
                <a:gd name="connsiteY18" fmla="*/ 316134 h 343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43623" h="343623">
                  <a:moveTo>
                    <a:pt x="270775" y="123705"/>
                  </a:moveTo>
                  <a:lnTo>
                    <a:pt x="310635" y="93741"/>
                  </a:lnTo>
                  <a:lnTo>
                    <a:pt x="294142" y="71474"/>
                  </a:lnTo>
                  <a:lnTo>
                    <a:pt x="252907" y="102675"/>
                  </a:lnTo>
                  <a:cubicBezTo>
                    <a:pt x="190723" y="36983"/>
                    <a:pt x="104202" y="-163"/>
                    <a:pt x="13745" y="1"/>
                  </a:cubicBezTo>
                  <a:cubicBezTo>
                    <a:pt x="6154" y="1"/>
                    <a:pt x="0" y="6155"/>
                    <a:pt x="0" y="13745"/>
                  </a:cubicBezTo>
                  <a:lnTo>
                    <a:pt x="0" y="329879"/>
                  </a:lnTo>
                  <a:cubicBezTo>
                    <a:pt x="0" y="337470"/>
                    <a:pt x="6154" y="343624"/>
                    <a:pt x="13745" y="343624"/>
                  </a:cubicBezTo>
                  <a:lnTo>
                    <a:pt x="329878" y="343624"/>
                  </a:lnTo>
                  <a:cubicBezTo>
                    <a:pt x="337469" y="343624"/>
                    <a:pt x="343623" y="337470"/>
                    <a:pt x="343623" y="329879"/>
                  </a:cubicBezTo>
                  <a:cubicBezTo>
                    <a:pt x="343620" y="254849"/>
                    <a:pt x="317910" y="182083"/>
                    <a:pt x="270775" y="123705"/>
                  </a:cubicBezTo>
                  <a:close/>
                  <a:moveTo>
                    <a:pt x="27490" y="316134"/>
                  </a:moveTo>
                  <a:lnTo>
                    <a:pt x="27490" y="27490"/>
                  </a:lnTo>
                  <a:cubicBezTo>
                    <a:pt x="104317" y="31006"/>
                    <a:pt x="176894" y="63755"/>
                    <a:pt x="230365" y="119032"/>
                  </a:cubicBezTo>
                  <a:lnTo>
                    <a:pt x="184182" y="153944"/>
                  </a:lnTo>
                  <a:lnTo>
                    <a:pt x="200676" y="175936"/>
                  </a:lnTo>
                  <a:lnTo>
                    <a:pt x="248646" y="139924"/>
                  </a:lnTo>
                  <a:cubicBezTo>
                    <a:pt x="289472" y="189895"/>
                    <a:pt x="313134" y="251675"/>
                    <a:pt x="316133" y="316134"/>
                  </a:cubicBezTo>
                  <a:lnTo>
                    <a:pt x="27490" y="316134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="" xmlns:a16="http://schemas.microsoft.com/office/drawing/2014/main" id="{ED9B8E27-6D15-4C9B-8E53-0288BDB75E8A}"/>
                </a:ext>
              </a:extLst>
            </p:cNvPr>
            <p:cNvSpPr/>
            <p:nvPr/>
          </p:nvSpPr>
          <p:spPr>
            <a:xfrm>
              <a:off x="5611382" y="1208107"/>
              <a:ext cx="123704" cy="27489"/>
            </a:xfrm>
            <a:custGeom>
              <a:avLst/>
              <a:gdLst>
                <a:gd name="connsiteX0" fmla="*/ 0 w 123704"/>
                <a:gd name="connsiteY0" fmla="*/ 0 h 27489"/>
                <a:gd name="connsiteX1" fmla="*/ 123704 w 123704"/>
                <a:gd name="connsiteY1" fmla="*/ 0 h 27489"/>
                <a:gd name="connsiteX2" fmla="*/ 123704 w 123704"/>
                <a:gd name="connsiteY2" fmla="*/ 27490 h 27489"/>
                <a:gd name="connsiteX3" fmla="*/ 0 w 123704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704" h="27489">
                  <a:moveTo>
                    <a:pt x="0" y="0"/>
                  </a:moveTo>
                  <a:lnTo>
                    <a:pt x="123704" y="0"/>
                  </a:lnTo>
                  <a:lnTo>
                    <a:pt x="123704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="" xmlns:a16="http://schemas.microsoft.com/office/drawing/2014/main" id="{88E3BCC5-FE64-45E4-B367-CAAFD283902C}"/>
                </a:ext>
              </a:extLst>
            </p:cNvPr>
            <p:cNvSpPr/>
            <p:nvPr/>
          </p:nvSpPr>
          <p:spPr>
            <a:xfrm>
              <a:off x="5611382" y="1263087"/>
              <a:ext cx="123704" cy="27489"/>
            </a:xfrm>
            <a:custGeom>
              <a:avLst/>
              <a:gdLst>
                <a:gd name="connsiteX0" fmla="*/ 0 w 123704"/>
                <a:gd name="connsiteY0" fmla="*/ 0 h 27489"/>
                <a:gd name="connsiteX1" fmla="*/ 123704 w 123704"/>
                <a:gd name="connsiteY1" fmla="*/ 0 h 27489"/>
                <a:gd name="connsiteX2" fmla="*/ 123704 w 123704"/>
                <a:gd name="connsiteY2" fmla="*/ 27490 h 27489"/>
                <a:gd name="connsiteX3" fmla="*/ 0 w 123704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704" h="27489">
                  <a:moveTo>
                    <a:pt x="0" y="0"/>
                  </a:moveTo>
                  <a:lnTo>
                    <a:pt x="123704" y="0"/>
                  </a:lnTo>
                  <a:lnTo>
                    <a:pt x="123704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="" xmlns:a16="http://schemas.microsoft.com/office/drawing/2014/main" id="{08FABE5B-D161-40FA-B90B-311B21C85C57}"/>
                </a:ext>
              </a:extLst>
            </p:cNvPr>
            <p:cNvSpPr/>
            <p:nvPr/>
          </p:nvSpPr>
          <p:spPr>
            <a:xfrm>
              <a:off x="4956848" y="658310"/>
              <a:ext cx="717760" cy="668505"/>
            </a:xfrm>
            <a:custGeom>
              <a:avLst/>
              <a:gdLst>
                <a:gd name="connsiteX0" fmla="*/ 668279 w 717760"/>
                <a:gd name="connsiteY0" fmla="*/ 460730 h 668505"/>
                <a:gd name="connsiteX1" fmla="*/ 695769 w 717760"/>
                <a:gd name="connsiteY1" fmla="*/ 329878 h 668505"/>
                <a:gd name="connsiteX2" fmla="*/ 682024 w 717760"/>
                <a:gd name="connsiteY2" fmla="*/ 316133 h 668505"/>
                <a:gd name="connsiteX3" fmla="*/ 379635 w 717760"/>
                <a:gd name="connsiteY3" fmla="*/ 316133 h 668505"/>
                <a:gd name="connsiteX4" fmla="*/ 379635 w 717760"/>
                <a:gd name="connsiteY4" fmla="*/ 13745 h 668505"/>
                <a:gd name="connsiteX5" fmla="*/ 365890 w 717760"/>
                <a:gd name="connsiteY5" fmla="*/ 0 h 668505"/>
                <a:gd name="connsiteX6" fmla="*/ 92366 w 717760"/>
                <a:gd name="connsiteY6" fmla="*/ 145696 h 668505"/>
                <a:gd name="connsiteX7" fmla="*/ 17044 w 717760"/>
                <a:gd name="connsiteY7" fmla="*/ 85493 h 668505"/>
                <a:gd name="connsiteX8" fmla="*/ 0 w 717760"/>
                <a:gd name="connsiteY8" fmla="*/ 106936 h 668505"/>
                <a:gd name="connsiteX9" fmla="*/ 77934 w 717760"/>
                <a:gd name="connsiteY9" fmla="*/ 169338 h 668505"/>
                <a:gd name="connsiteX10" fmla="*/ 191852 w 717760"/>
                <a:gd name="connsiteY10" fmla="*/ 621733 h 668505"/>
                <a:gd name="connsiteX11" fmla="*/ 644247 w 717760"/>
                <a:gd name="connsiteY11" fmla="*/ 507815 h 668505"/>
                <a:gd name="connsiteX12" fmla="*/ 656458 w 717760"/>
                <a:gd name="connsiteY12" fmla="*/ 485471 h 668505"/>
                <a:gd name="connsiteX13" fmla="*/ 701267 w 717760"/>
                <a:gd name="connsiteY13" fmla="*/ 519558 h 668505"/>
                <a:gd name="connsiteX14" fmla="*/ 717760 w 717760"/>
                <a:gd name="connsiteY14" fmla="*/ 497567 h 668505"/>
                <a:gd name="connsiteX15" fmla="*/ 668279 w 717760"/>
                <a:gd name="connsiteY15" fmla="*/ 460730 h 668505"/>
                <a:gd name="connsiteX16" fmla="*/ 142281 w 717760"/>
                <a:gd name="connsiteY16" fmla="*/ 532913 h 668505"/>
                <a:gd name="connsiteX17" fmla="*/ 63502 w 717760"/>
                <a:gd name="connsiteY17" fmla="*/ 329878 h 668505"/>
                <a:gd name="connsiteX18" fmla="*/ 99651 w 717760"/>
                <a:gd name="connsiteY18" fmla="*/ 186794 h 668505"/>
                <a:gd name="connsiteX19" fmla="*/ 137449 w 717760"/>
                <a:gd name="connsiteY19" fmla="*/ 216895 h 668505"/>
                <a:gd name="connsiteX20" fmla="*/ 154493 w 717760"/>
                <a:gd name="connsiteY20" fmla="*/ 195453 h 668505"/>
                <a:gd name="connsiteX21" fmla="*/ 113258 w 717760"/>
                <a:gd name="connsiteY21" fmla="*/ 163015 h 668505"/>
                <a:gd name="connsiteX22" fmla="*/ 352145 w 717760"/>
                <a:gd name="connsiteY22" fmla="*/ 27490 h 668505"/>
                <a:gd name="connsiteX23" fmla="*/ 352145 w 717760"/>
                <a:gd name="connsiteY23" fmla="*/ 329878 h 668505"/>
                <a:gd name="connsiteX24" fmla="*/ 356131 w 717760"/>
                <a:gd name="connsiteY24" fmla="*/ 339637 h 668505"/>
                <a:gd name="connsiteX25" fmla="*/ 569453 w 717760"/>
                <a:gd name="connsiteY25" fmla="*/ 552959 h 668505"/>
                <a:gd name="connsiteX26" fmla="*/ 142281 w 717760"/>
                <a:gd name="connsiteY26" fmla="*/ 532913 h 668505"/>
                <a:gd name="connsiteX27" fmla="*/ 646012 w 717760"/>
                <a:gd name="connsiteY27" fmla="*/ 443549 h 668505"/>
                <a:gd name="connsiteX28" fmla="*/ 607801 w 717760"/>
                <a:gd name="connsiteY28" fmla="*/ 415097 h 668505"/>
                <a:gd name="connsiteX29" fmla="*/ 591307 w 717760"/>
                <a:gd name="connsiteY29" fmla="*/ 437089 h 668505"/>
                <a:gd name="connsiteX30" fmla="*/ 633916 w 717760"/>
                <a:gd name="connsiteY30" fmla="*/ 469115 h 668505"/>
                <a:gd name="connsiteX31" fmla="*/ 588970 w 717760"/>
                <a:gd name="connsiteY31" fmla="*/ 533441 h 668505"/>
                <a:gd name="connsiteX32" fmla="*/ 399015 w 717760"/>
                <a:gd name="connsiteY32" fmla="*/ 343623 h 668505"/>
                <a:gd name="connsiteX33" fmla="*/ 668279 w 717760"/>
                <a:gd name="connsiteY33" fmla="*/ 343623 h 668505"/>
                <a:gd name="connsiteX34" fmla="*/ 646012 w 717760"/>
                <a:gd name="connsiteY34" fmla="*/ 443549 h 668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717760" h="668505">
                  <a:moveTo>
                    <a:pt x="668279" y="460730"/>
                  </a:moveTo>
                  <a:cubicBezTo>
                    <a:pt x="686278" y="419447"/>
                    <a:pt x="695633" y="374915"/>
                    <a:pt x="695769" y="329878"/>
                  </a:cubicBezTo>
                  <a:cubicBezTo>
                    <a:pt x="695769" y="322288"/>
                    <a:pt x="689614" y="316133"/>
                    <a:pt x="682024" y="316133"/>
                  </a:cubicBezTo>
                  <a:lnTo>
                    <a:pt x="379635" y="316133"/>
                  </a:lnTo>
                  <a:lnTo>
                    <a:pt x="379635" y="13745"/>
                  </a:lnTo>
                  <a:cubicBezTo>
                    <a:pt x="379635" y="6154"/>
                    <a:pt x="373481" y="0"/>
                    <a:pt x="365890" y="0"/>
                  </a:cubicBezTo>
                  <a:cubicBezTo>
                    <a:pt x="256157" y="50"/>
                    <a:pt x="153634" y="54660"/>
                    <a:pt x="92366" y="145696"/>
                  </a:cubicBezTo>
                  <a:lnTo>
                    <a:pt x="17044" y="85493"/>
                  </a:lnTo>
                  <a:lnTo>
                    <a:pt x="0" y="106936"/>
                  </a:lnTo>
                  <a:lnTo>
                    <a:pt x="77934" y="169338"/>
                  </a:lnTo>
                  <a:cubicBezTo>
                    <a:pt x="-15535" y="325721"/>
                    <a:pt x="35469" y="528266"/>
                    <a:pt x="191852" y="621733"/>
                  </a:cubicBezTo>
                  <a:cubicBezTo>
                    <a:pt x="348235" y="715202"/>
                    <a:pt x="550780" y="664198"/>
                    <a:pt x="644247" y="507815"/>
                  </a:cubicBezTo>
                  <a:cubicBezTo>
                    <a:pt x="648603" y="500527"/>
                    <a:pt x="652676" y="493074"/>
                    <a:pt x="656458" y="485471"/>
                  </a:cubicBezTo>
                  <a:lnTo>
                    <a:pt x="701267" y="519558"/>
                  </a:lnTo>
                  <a:lnTo>
                    <a:pt x="717760" y="497567"/>
                  </a:lnTo>
                  <a:lnTo>
                    <a:pt x="668279" y="460730"/>
                  </a:lnTo>
                  <a:close/>
                  <a:moveTo>
                    <a:pt x="142281" y="532913"/>
                  </a:moveTo>
                  <a:cubicBezTo>
                    <a:pt x="91715" y="477368"/>
                    <a:pt x="63632" y="404993"/>
                    <a:pt x="63502" y="329878"/>
                  </a:cubicBezTo>
                  <a:cubicBezTo>
                    <a:pt x="63479" y="279921"/>
                    <a:pt x="75905" y="230747"/>
                    <a:pt x="99651" y="186794"/>
                  </a:cubicBezTo>
                  <a:lnTo>
                    <a:pt x="137449" y="216895"/>
                  </a:lnTo>
                  <a:lnTo>
                    <a:pt x="154493" y="195453"/>
                  </a:lnTo>
                  <a:lnTo>
                    <a:pt x="113258" y="163015"/>
                  </a:lnTo>
                  <a:cubicBezTo>
                    <a:pt x="166595" y="82196"/>
                    <a:pt x="255410" y="31811"/>
                    <a:pt x="352145" y="27490"/>
                  </a:cubicBezTo>
                  <a:lnTo>
                    <a:pt x="352145" y="329878"/>
                  </a:lnTo>
                  <a:cubicBezTo>
                    <a:pt x="352125" y="333531"/>
                    <a:pt x="353559" y="337043"/>
                    <a:pt x="356131" y="339637"/>
                  </a:cubicBezTo>
                  <a:lnTo>
                    <a:pt x="569453" y="552959"/>
                  </a:lnTo>
                  <a:cubicBezTo>
                    <a:pt x="445956" y="665384"/>
                    <a:pt x="254706" y="656408"/>
                    <a:pt x="142281" y="532913"/>
                  </a:cubicBezTo>
                  <a:close/>
                  <a:moveTo>
                    <a:pt x="646012" y="443549"/>
                  </a:moveTo>
                  <a:lnTo>
                    <a:pt x="607801" y="415097"/>
                  </a:lnTo>
                  <a:lnTo>
                    <a:pt x="591307" y="437089"/>
                  </a:lnTo>
                  <a:lnTo>
                    <a:pt x="633916" y="469115"/>
                  </a:lnTo>
                  <a:cubicBezTo>
                    <a:pt x="621731" y="492381"/>
                    <a:pt x="606628" y="513999"/>
                    <a:pt x="588970" y="533441"/>
                  </a:cubicBezTo>
                  <a:lnTo>
                    <a:pt x="399015" y="343623"/>
                  </a:lnTo>
                  <a:lnTo>
                    <a:pt x="668279" y="343623"/>
                  </a:lnTo>
                  <a:cubicBezTo>
                    <a:pt x="666590" y="377955"/>
                    <a:pt x="659059" y="411748"/>
                    <a:pt x="646012" y="443549"/>
                  </a:cubicBez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="" xmlns:a16="http://schemas.microsoft.com/office/drawing/2014/main" id="{3BD2C90E-DD0A-4F5C-9AFB-3D54136EC334}"/>
                </a:ext>
              </a:extLst>
            </p:cNvPr>
            <p:cNvSpPr/>
            <p:nvPr/>
          </p:nvSpPr>
          <p:spPr>
            <a:xfrm>
              <a:off x="5171544" y="1373047"/>
              <a:ext cx="27489" cy="27489"/>
            </a:xfrm>
            <a:custGeom>
              <a:avLst/>
              <a:gdLst>
                <a:gd name="connsiteX0" fmla="*/ 0 w 27489"/>
                <a:gd name="connsiteY0" fmla="*/ 0 h 27489"/>
                <a:gd name="connsiteX1" fmla="*/ 27490 w 27489"/>
                <a:gd name="connsiteY1" fmla="*/ 0 h 27489"/>
                <a:gd name="connsiteX2" fmla="*/ 27490 w 27489"/>
                <a:gd name="connsiteY2" fmla="*/ 27490 h 27489"/>
                <a:gd name="connsiteX3" fmla="*/ 0 w 2748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27489">
                  <a:moveTo>
                    <a:pt x="0" y="0"/>
                  </a:moveTo>
                  <a:lnTo>
                    <a:pt x="27490" y="0"/>
                  </a:lnTo>
                  <a:lnTo>
                    <a:pt x="27490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="" xmlns:a16="http://schemas.microsoft.com/office/drawing/2014/main" id="{A2E49D5B-3E3E-438D-953E-8627B569A535}"/>
                </a:ext>
              </a:extLst>
            </p:cNvPr>
            <p:cNvSpPr/>
            <p:nvPr/>
          </p:nvSpPr>
          <p:spPr>
            <a:xfrm>
              <a:off x="5226524" y="1373047"/>
              <a:ext cx="27489" cy="27489"/>
            </a:xfrm>
            <a:custGeom>
              <a:avLst/>
              <a:gdLst>
                <a:gd name="connsiteX0" fmla="*/ 0 w 27489"/>
                <a:gd name="connsiteY0" fmla="*/ 0 h 27489"/>
                <a:gd name="connsiteX1" fmla="*/ 27490 w 27489"/>
                <a:gd name="connsiteY1" fmla="*/ 0 h 27489"/>
                <a:gd name="connsiteX2" fmla="*/ 27490 w 27489"/>
                <a:gd name="connsiteY2" fmla="*/ 27490 h 27489"/>
                <a:gd name="connsiteX3" fmla="*/ 0 w 2748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27489">
                  <a:moveTo>
                    <a:pt x="0" y="0"/>
                  </a:moveTo>
                  <a:lnTo>
                    <a:pt x="27490" y="0"/>
                  </a:lnTo>
                  <a:lnTo>
                    <a:pt x="27490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="" xmlns:a16="http://schemas.microsoft.com/office/drawing/2014/main" id="{043F06A7-82E0-4F7E-9211-822B3BBBC14C}"/>
                </a:ext>
              </a:extLst>
            </p:cNvPr>
            <p:cNvSpPr/>
            <p:nvPr/>
          </p:nvSpPr>
          <p:spPr>
            <a:xfrm>
              <a:off x="5281504" y="1373047"/>
              <a:ext cx="27489" cy="27489"/>
            </a:xfrm>
            <a:custGeom>
              <a:avLst/>
              <a:gdLst>
                <a:gd name="connsiteX0" fmla="*/ 0 w 27489"/>
                <a:gd name="connsiteY0" fmla="*/ 0 h 27489"/>
                <a:gd name="connsiteX1" fmla="*/ 27490 w 27489"/>
                <a:gd name="connsiteY1" fmla="*/ 0 h 27489"/>
                <a:gd name="connsiteX2" fmla="*/ 27490 w 27489"/>
                <a:gd name="connsiteY2" fmla="*/ 27490 h 27489"/>
                <a:gd name="connsiteX3" fmla="*/ 0 w 2748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27489">
                  <a:moveTo>
                    <a:pt x="0" y="0"/>
                  </a:moveTo>
                  <a:lnTo>
                    <a:pt x="27490" y="0"/>
                  </a:lnTo>
                  <a:lnTo>
                    <a:pt x="27490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="" xmlns:a16="http://schemas.microsoft.com/office/drawing/2014/main" id="{4B81B3EF-66C6-4816-B615-084DB20A24FF}"/>
                </a:ext>
              </a:extLst>
            </p:cNvPr>
            <p:cNvSpPr/>
            <p:nvPr/>
          </p:nvSpPr>
          <p:spPr>
            <a:xfrm>
              <a:off x="5336483" y="1373047"/>
              <a:ext cx="27489" cy="27489"/>
            </a:xfrm>
            <a:custGeom>
              <a:avLst/>
              <a:gdLst>
                <a:gd name="connsiteX0" fmla="*/ 0 w 27489"/>
                <a:gd name="connsiteY0" fmla="*/ 0 h 27489"/>
                <a:gd name="connsiteX1" fmla="*/ 27490 w 27489"/>
                <a:gd name="connsiteY1" fmla="*/ 0 h 27489"/>
                <a:gd name="connsiteX2" fmla="*/ 27490 w 27489"/>
                <a:gd name="connsiteY2" fmla="*/ 27490 h 27489"/>
                <a:gd name="connsiteX3" fmla="*/ 0 w 2748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27489">
                  <a:moveTo>
                    <a:pt x="0" y="0"/>
                  </a:moveTo>
                  <a:lnTo>
                    <a:pt x="27490" y="0"/>
                  </a:lnTo>
                  <a:lnTo>
                    <a:pt x="27490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="" xmlns:a16="http://schemas.microsoft.com/office/drawing/2014/main" id="{398A7A01-052B-48AF-8F48-DDD47BBA9868}"/>
                </a:ext>
              </a:extLst>
            </p:cNvPr>
            <p:cNvSpPr/>
            <p:nvPr/>
          </p:nvSpPr>
          <p:spPr>
            <a:xfrm>
              <a:off x="5391463" y="1373047"/>
              <a:ext cx="27489" cy="27489"/>
            </a:xfrm>
            <a:custGeom>
              <a:avLst/>
              <a:gdLst>
                <a:gd name="connsiteX0" fmla="*/ 0 w 27489"/>
                <a:gd name="connsiteY0" fmla="*/ 0 h 27489"/>
                <a:gd name="connsiteX1" fmla="*/ 27490 w 27489"/>
                <a:gd name="connsiteY1" fmla="*/ 0 h 27489"/>
                <a:gd name="connsiteX2" fmla="*/ 27490 w 27489"/>
                <a:gd name="connsiteY2" fmla="*/ 27490 h 27489"/>
                <a:gd name="connsiteX3" fmla="*/ 0 w 2748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27489">
                  <a:moveTo>
                    <a:pt x="0" y="0"/>
                  </a:moveTo>
                  <a:lnTo>
                    <a:pt x="27490" y="0"/>
                  </a:lnTo>
                  <a:lnTo>
                    <a:pt x="27490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="" xmlns:a16="http://schemas.microsoft.com/office/drawing/2014/main" id="{78CB043D-558E-4B46-A95C-D7DCC9D94E3E}"/>
                </a:ext>
              </a:extLst>
            </p:cNvPr>
            <p:cNvSpPr/>
            <p:nvPr/>
          </p:nvSpPr>
          <p:spPr>
            <a:xfrm>
              <a:off x="5446443" y="1373047"/>
              <a:ext cx="27489" cy="27489"/>
            </a:xfrm>
            <a:custGeom>
              <a:avLst/>
              <a:gdLst>
                <a:gd name="connsiteX0" fmla="*/ 0 w 27489"/>
                <a:gd name="connsiteY0" fmla="*/ 0 h 27489"/>
                <a:gd name="connsiteX1" fmla="*/ 27490 w 27489"/>
                <a:gd name="connsiteY1" fmla="*/ 0 h 27489"/>
                <a:gd name="connsiteX2" fmla="*/ 27490 w 27489"/>
                <a:gd name="connsiteY2" fmla="*/ 27490 h 27489"/>
                <a:gd name="connsiteX3" fmla="*/ 0 w 2748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27489">
                  <a:moveTo>
                    <a:pt x="0" y="0"/>
                  </a:moveTo>
                  <a:lnTo>
                    <a:pt x="27490" y="0"/>
                  </a:lnTo>
                  <a:lnTo>
                    <a:pt x="27490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="" xmlns:a16="http://schemas.microsoft.com/office/drawing/2014/main" id="{D8E5AD88-4993-4F4B-BBCE-393BCD93DDC7}"/>
                </a:ext>
              </a:extLst>
            </p:cNvPr>
            <p:cNvSpPr/>
            <p:nvPr/>
          </p:nvSpPr>
          <p:spPr>
            <a:xfrm>
              <a:off x="4910391" y="1235597"/>
              <a:ext cx="123704" cy="27489"/>
            </a:xfrm>
            <a:custGeom>
              <a:avLst/>
              <a:gdLst>
                <a:gd name="connsiteX0" fmla="*/ 0 w 123704"/>
                <a:gd name="connsiteY0" fmla="*/ 0 h 27489"/>
                <a:gd name="connsiteX1" fmla="*/ 123704 w 123704"/>
                <a:gd name="connsiteY1" fmla="*/ 0 h 27489"/>
                <a:gd name="connsiteX2" fmla="*/ 123704 w 123704"/>
                <a:gd name="connsiteY2" fmla="*/ 27490 h 27489"/>
                <a:gd name="connsiteX3" fmla="*/ 0 w 123704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704" h="27489">
                  <a:moveTo>
                    <a:pt x="0" y="0"/>
                  </a:moveTo>
                  <a:lnTo>
                    <a:pt x="123704" y="0"/>
                  </a:lnTo>
                  <a:lnTo>
                    <a:pt x="123704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="" xmlns:a16="http://schemas.microsoft.com/office/drawing/2014/main" id="{762B77AD-64A3-4595-8E29-87441C37FFC2}"/>
                </a:ext>
              </a:extLst>
            </p:cNvPr>
            <p:cNvSpPr/>
            <p:nvPr/>
          </p:nvSpPr>
          <p:spPr>
            <a:xfrm>
              <a:off x="4910391" y="1290577"/>
              <a:ext cx="96214" cy="27489"/>
            </a:xfrm>
            <a:custGeom>
              <a:avLst/>
              <a:gdLst>
                <a:gd name="connsiteX0" fmla="*/ 0 w 96214"/>
                <a:gd name="connsiteY0" fmla="*/ 0 h 27489"/>
                <a:gd name="connsiteX1" fmla="*/ 96215 w 96214"/>
                <a:gd name="connsiteY1" fmla="*/ 0 h 27489"/>
                <a:gd name="connsiteX2" fmla="*/ 96215 w 96214"/>
                <a:gd name="connsiteY2" fmla="*/ 27490 h 27489"/>
                <a:gd name="connsiteX3" fmla="*/ 0 w 96214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214" h="27489">
                  <a:moveTo>
                    <a:pt x="0" y="0"/>
                  </a:moveTo>
                  <a:lnTo>
                    <a:pt x="96215" y="0"/>
                  </a:lnTo>
                  <a:lnTo>
                    <a:pt x="96215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="" xmlns:a16="http://schemas.microsoft.com/office/drawing/2014/main" id="{FDCD7606-1A3A-4889-93A2-394798FA0F3C}"/>
                </a:ext>
              </a:extLst>
            </p:cNvPr>
            <p:cNvSpPr/>
            <p:nvPr/>
          </p:nvSpPr>
          <p:spPr>
            <a:xfrm>
              <a:off x="4910391" y="1180618"/>
              <a:ext cx="123704" cy="27489"/>
            </a:xfrm>
            <a:custGeom>
              <a:avLst/>
              <a:gdLst>
                <a:gd name="connsiteX0" fmla="*/ 0 w 123704"/>
                <a:gd name="connsiteY0" fmla="*/ 0 h 27489"/>
                <a:gd name="connsiteX1" fmla="*/ 123704 w 123704"/>
                <a:gd name="connsiteY1" fmla="*/ 0 h 27489"/>
                <a:gd name="connsiteX2" fmla="*/ 123704 w 123704"/>
                <a:gd name="connsiteY2" fmla="*/ 27490 h 27489"/>
                <a:gd name="connsiteX3" fmla="*/ 0 w 123704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704" h="27489">
                  <a:moveTo>
                    <a:pt x="0" y="0"/>
                  </a:moveTo>
                  <a:lnTo>
                    <a:pt x="123704" y="0"/>
                  </a:lnTo>
                  <a:lnTo>
                    <a:pt x="123704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6" name="图形 10">
            <a:extLst>
              <a:ext uri="{FF2B5EF4-FFF2-40B4-BE49-F238E27FC236}">
                <a16:creationId xmlns="" xmlns:a16="http://schemas.microsoft.com/office/drawing/2014/main" id="{0483B183-4718-4C9E-98F4-898B0F3C576B}"/>
              </a:ext>
            </a:extLst>
          </p:cNvPr>
          <p:cNvGrpSpPr/>
          <p:nvPr/>
        </p:nvGrpSpPr>
        <p:grpSpPr>
          <a:xfrm>
            <a:off x="7800078" y="2874051"/>
            <a:ext cx="948458" cy="948458"/>
            <a:chOff x="6195447" y="575841"/>
            <a:chExt cx="824696" cy="824696"/>
          </a:xfrm>
          <a:solidFill>
            <a:srgbClr val="4271ED"/>
          </a:solidFill>
        </p:grpSpPr>
        <p:sp>
          <p:nvSpPr>
            <p:cNvPr id="57" name="任意多边形: 形状 56">
              <a:extLst>
                <a:ext uri="{FF2B5EF4-FFF2-40B4-BE49-F238E27FC236}">
                  <a16:creationId xmlns="" xmlns:a16="http://schemas.microsoft.com/office/drawing/2014/main" id="{6AC1DC26-B8D7-4D78-8B1D-A71263508BD0}"/>
                </a:ext>
              </a:extLst>
            </p:cNvPr>
            <p:cNvSpPr/>
            <p:nvPr/>
          </p:nvSpPr>
          <p:spPr>
            <a:xfrm>
              <a:off x="6195510" y="575841"/>
              <a:ext cx="824695" cy="824822"/>
            </a:xfrm>
            <a:custGeom>
              <a:avLst/>
              <a:gdLst>
                <a:gd name="connsiteX0" fmla="*/ 810951 w 824695"/>
                <a:gd name="connsiteY0" fmla="*/ 82470 h 824822"/>
                <a:gd name="connsiteX1" fmla="*/ 824696 w 824695"/>
                <a:gd name="connsiteY1" fmla="*/ 68725 h 824822"/>
                <a:gd name="connsiteX2" fmla="*/ 824696 w 824695"/>
                <a:gd name="connsiteY2" fmla="*/ 13745 h 824822"/>
                <a:gd name="connsiteX3" fmla="*/ 810951 w 824695"/>
                <a:gd name="connsiteY3" fmla="*/ 0 h 824822"/>
                <a:gd name="connsiteX4" fmla="*/ 13745 w 824695"/>
                <a:gd name="connsiteY4" fmla="*/ 0 h 824822"/>
                <a:gd name="connsiteX5" fmla="*/ 0 w 824695"/>
                <a:gd name="connsiteY5" fmla="*/ 13745 h 824822"/>
                <a:gd name="connsiteX6" fmla="*/ 0 w 824695"/>
                <a:gd name="connsiteY6" fmla="*/ 68725 h 824822"/>
                <a:gd name="connsiteX7" fmla="*/ 13745 w 824695"/>
                <a:gd name="connsiteY7" fmla="*/ 82470 h 824822"/>
                <a:gd name="connsiteX8" fmla="*/ 27490 w 824695"/>
                <a:gd name="connsiteY8" fmla="*/ 82470 h 824822"/>
                <a:gd name="connsiteX9" fmla="*/ 27490 w 824695"/>
                <a:gd name="connsiteY9" fmla="*/ 687247 h 824822"/>
                <a:gd name="connsiteX10" fmla="*/ 0 w 824695"/>
                <a:gd name="connsiteY10" fmla="*/ 687247 h 824822"/>
                <a:gd name="connsiteX11" fmla="*/ 0 w 824695"/>
                <a:gd name="connsiteY11" fmla="*/ 714737 h 824822"/>
                <a:gd name="connsiteX12" fmla="*/ 398603 w 824695"/>
                <a:gd name="connsiteY12" fmla="*/ 714737 h 824822"/>
                <a:gd name="connsiteX13" fmla="*/ 398603 w 824695"/>
                <a:gd name="connsiteY13" fmla="*/ 744701 h 824822"/>
                <a:gd name="connsiteX14" fmla="*/ 373472 w 824695"/>
                <a:gd name="connsiteY14" fmla="*/ 797321 h 824822"/>
                <a:gd name="connsiteX15" fmla="*/ 426093 w 824695"/>
                <a:gd name="connsiteY15" fmla="*/ 822452 h 824822"/>
                <a:gd name="connsiteX16" fmla="*/ 451224 w 824695"/>
                <a:gd name="connsiteY16" fmla="*/ 769831 h 824822"/>
                <a:gd name="connsiteX17" fmla="*/ 426093 w 824695"/>
                <a:gd name="connsiteY17" fmla="*/ 744701 h 824822"/>
                <a:gd name="connsiteX18" fmla="*/ 426093 w 824695"/>
                <a:gd name="connsiteY18" fmla="*/ 714737 h 824822"/>
                <a:gd name="connsiteX19" fmla="*/ 824696 w 824695"/>
                <a:gd name="connsiteY19" fmla="*/ 714737 h 824822"/>
                <a:gd name="connsiteX20" fmla="*/ 824696 w 824695"/>
                <a:gd name="connsiteY20" fmla="*/ 687247 h 824822"/>
                <a:gd name="connsiteX21" fmla="*/ 797206 w 824695"/>
                <a:gd name="connsiteY21" fmla="*/ 687247 h 824822"/>
                <a:gd name="connsiteX22" fmla="*/ 797206 w 824695"/>
                <a:gd name="connsiteY22" fmla="*/ 82470 h 824822"/>
                <a:gd name="connsiteX23" fmla="*/ 810951 w 824695"/>
                <a:gd name="connsiteY23" fmla="*/ 82470 h 824822"/>
                <a:gd name="connsiteX24" fmla="*/ 412348 w 824695"/>
                <a:gd name="connsiteY24" fmla="*/ 797206 h 824822"/>
                <a:gd name="connsiteX25" fmla="*/ 398603 w 824695"/>
                <a:gd name="connsiteY25" fmla="*/ 783461 h 824822"/>
                <a:gd name="connsiteX26" fmla="*/ 412348 w 824695"/>
                <a:gd name="connsiteY26" fmla="*/ 769716 h 824822"/>
                <a:gd name="connsiteX27" fmla="*/ 426093 w 824695"/>
                <a:gd name="connsiteY27" fmla="*/ 783461 h 824822"/>
                <a:gd name="connsiteX28" fmla="*/ 412348 w 824695"/>
                <a:gd name="connsiteY28" fmla="*/ 797206 h 824822"/>
                <a:gd name="connsiteX29" fmla="*/ 769716 w 824695"/>
                <a:gd name="connsiteY29" fmla="*/ 687247 h 824822"/>
                <a:gd name="connsiteX30" fmla="*/ 54980 w 824695"/>
                <a:gd name="connsiteY30" fmla="*/ 687247 h 824822"/>
                <a:gd name="connsiteX31" fmla="*/ 54980 w 824695"/>
                <a:gd name="connsiteY31" fmla="*/ 82470 h 824822"/>
                <a:gd name="connsiteX32" fmla="*/ 769716 w 824695"/>
                <a:gd name="connsiteY32" fmla="*/ 82470 h 824822"/>
                <a:gd name="connsiteX33" fmla="*/ 769716 w 824695"/>
                <a:gd name="connsiteY33" fmla="*/ 687247 h 824822"/>
                <a:gd name="connsiteX34" fmla="*/ 27490 w 824695"/>
                <a:gd name="connsiteY34" fmla="*/ 54980 h 824822"/>
                <a:gd name="connsiteX35" fmla="*/ 27490 w 824695"/>
                <a:gd name="connsiteY35" fmla="*/ 27490 h 824822"/>
                <a:gd name="connsiteX36" fmla="*/ 797206 w 824695"/>
                <a:gd name="connsiteY36" fmla="*/ 27490 h 824822"/>
                <a:gd name="connsiteX37" fmla="*/ 797206 w 824695"/>
                <a:gd name="connsiteY37" fmla="*/ 54980 h 824822"/>
                <a:gd name="connsiteX38" fmla="*/ 27490 w 824695"/>
                <a:gd name="connsiteY38" fmla="*/ 54980 h 824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824695" h="824822">
                  <a:moveTo>
                    <a:pt x="810951" y="82470"/>
                  </a:moveTo>
                  <a:cubicBezTo>
                    <a:pt x="818542" y="82470"/>
                    <a:pt x="824696" y="76315"/>
                    <a:pt x="824696" y="68725"/>
                  </a:cubicBezTo>
                  <a:lnTo>
                    <a:pt x="824696" y="13745"/>
                  </a:lnTo>
                  <a:cubicBezTo>
                    <a:pt x="824696" y="6154"/>
                    <a:pt x="818542" y="0"/>
                    <a:pt x="810951" y="0"/>
                  </a:cubicBezTo>
                  <a:lnTo>
                    <a:pt x="13745" y="0"/>
                  </a:lnTo>
                  <a:cubicBezTo>
                    <a:pt x="6154" y="0"/>
                    <a:pt x="0" y="6154"/>
                    <a:pt x="0" y="13745"/>
                  </a:cubicBezTo>
                  <a:lnTo>
                    <a:pt x="0" y="68725"/>
                  </a:lnTo>
                  <a:cubicBezTo>
                    <a:pt x="0" y="76315"/>
                    <a:pt x="6154" y="82470"/>
                    <a:pt x="13745" y="82470"/>
                  </a:cubicBezTo>
                  <a:lnTo>
                    <a:pt x="27490" y="82470"/>
                  </a:lnTo>
                  <a:lnTo>
                    <a:pt x="27490" y="687247"/>
                  </a:lnTo>
                  <a:lnTo>
                    <a:pt x="0" y="687247"/>
                  </a:lnTo>
                  <a:lnTo>
                    <a:pt x="0" y="714737"/>
                  </a:lnTo>
                  <a:lnTo>
                    <a:pt x="398603" y="714737"/>
                  </a:lnTo>
                  <a:lnTo>
                    <a:pt x="398603" y="744701"/>
                  </a:lnTo>
                  <a:cubicBezTo>
                    <a:pt x="377132" y="752291"/>
                    <a:pt x="365880" y="775852"/>
                    <a:pt x="373472" y="797321"/>
                  </a:cubicBezTo>
                  <a:cubicBezTo>
                    <a:pt x="381063" y="818793"/>
                    <a:pt x="404623" y="830045"/>
                    <a:pt x="426093" y="822452"/>
                  </a:cubicBezTo>
                  <a:cubicBezTo>
                    <a:pt x="447564" y="814862"/>
                    <a:pt x="458816" y="791301"/>
                    <a:pt x="451224" y="769831"/>
                  </a:cubicBezTo>
                  <a:cubicBezTo>
                    <a:pt x="447073" y="758088"/>
                    <a:pt x="437835" y="748851"/>
                    <a:pt x="426093" y="744701"/>
                  </a:cubicBezTo>
                  <a:lnTo>
                    <a:pt x="426093" y="714737"/>
                  </a:lnTo>
                  <a:lnTo>
                    <a:pt x="824696" y="714737"/>
                  </a:lnTo>
                  <a:lnTo>
                    <a:pt x="824696" y="687247"/>
                  </a:lnTo>
                  <a:lnTo>
                    <a:pt x="797206" y="687247"/>
                  </a:lnTo>
                  <a:lnTo>
                    <a:pt x="797206" y="82470"/>
                  </a:lnTo>
                  <a:lnTo>
                    <a:pt x="810951" y="82470"/>
                  </a:lnTo>
                  <a:close/>
                  <a:moveTo>
                    <a:pt x="412348" y="797206"/>
                  </a:moveTo>
                  <a:cubicBezTo>
                    <a:pt x="404757" y="797206"/>
                    <a:pt x="398603" y="791052"/>
                    <a:pt x="398603" y="783461"/>
                  </a:cubicBezTo>
                  <a:cubicBezTo>
                    <a:pt x="398603" y="775871"/>
                    <a:pt x="404757" y="769716"/>
                    <a:pt x="412348" y="769716"/>
                  </a:cubicBezTo>
                  <a:cubicBezTo>
                    <a:pt x="419939" y="769716"/>
                    <a:pt x="426093" y="775871"/>
                    <a:pt x="426093" y="783461"/>
                  </a:cubicBezTo>
                  <a:cubicBezTo>
                    <a:pt x="426093" y="791052"/>
                    <a:pt x="419939" y="797206"/>
                    <a:pt x="412348" y="797206"/>
                  </a:cubicBezTo>
                  <a:close/>
                  <a:moveTo>
                    <a:pt x="769716" y="687247"/>
                  </a:moveTo>
                  <a:lnTo>
                    <a:pt x="54980" y="687247"/>
                  </a:lnTo>
                  <a:lnTo>
                    <a:pt x="54980" y="82470"/>
                  </a:lnTo>
                  <a:lnTo>
                    <a:pt x="769716" y="82470"/>
                  </a:lnTo>
                  <a:lnTo>
                    <a:pt x="769716" y="687247"/>
                  </a:lnTo>
                  <a:close/>
                  <a:moveTo>
                    <a:pt x="27490" y="54980"/>
                  </a:moveTo>
                  <a:lnTo>
                    <a:pt x="27490" y="27490"/>
                  </a:lnTo>
                  <a:lnTo>
                    <a:pt x="797206" y="27490"/>
                  </a:lnTo>
                  <a:lnTo>
                    <a:pt x="797206" y="54980"/>
                  </a:lnTo>
                  <a:lnTo>
                    <a:pt x="27490" y="5498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="" xmlns:a16="http://schemas.microsoft.com/office/drawing/2014/main" id="{D2189132-948C-4E65-A7DD-AF7F1F47242D}"/>
                </a:ext>
              </a:extLst>
            </p:cNvPr>
            <p:cNvSpPr/>
            <p:nvPr/>
          </p:nvSpPr>
          <p:spPr>
            <a:xfrm>
              <a:off x="6388143" y="713290"/>
              <a:ext cx="463137" cy="467226"/>
            </a:xfrm>
            <a:custGeom>
              <a:avLst/>
              <a:gdLst>
                <a:gd name="connsiteX0" fmla="*/ 421903 w 463137"/>
                <a:gd name="connsiteY0" fmla="*/ 333864 h 467226"/>
                <a:gd name="connsiteX1" fmla="*/ 439634 w 463137"/>
                <a:gd name="connsiteY1" fmla="*/ 247409 h 467226"/>
                <a:gd name="connsiteX2" fmla="*/ 326651 w 463137"/>
                <a:gd name="connsiteY2" fmla="*/ 54980 h 467226"/>
                <a:gd name="connsiteX3" fmla="*/ 349880 w 463137"/>
                <a:gd name="connsiteY3" fmla="*/ 27490 h 467226"/>
                <a:gd name="connsiteX4" fmla="*/ 412144 w 463137"/>
                <a:gd name="connsiteY4" fmla="*/ 27490 h 467226"/>
                <a:gd name="connsiteX5" fmla="*/ 412144 w 463137"/>
                <a:gd name="connsiteY5" fmla="*/ 0 h 467226"/>
                <a:gd name="connsiteX6" fmla="*/ 343419 w 463137"/>
                <a:gd name="connsiteY6" fmla="*/ 0 h 467226"/>
                <a:gd name="connsiteX7" fmla="*/ 332836 w 463137"/>
                <a:gd name="connsiteY7" fmla="*/ 4948 h 467226"/>
                <a:gd name="connsiteX8" fmla="*/ 301085 w 463137"/>
                <a:gd name="connsiteY8" fmla="*/ 43159 h 467226"/>
                <a:gd name="connsiteX9" fmla="*/ 74431 w 463137"/>
                <a:gd name="connsiteY9" fmla="*/ 82470 h 467226"/>
                <a:gd name="connsiteX10" fmla="*/ 64535 w 463137"/>
                <a:gd name="connsiteY10" fmla="*/ 72573 h 467226"/>
                <a:gd name="connsiteX11" fmla="*/ 54776 w 463137"/>
                <a:gd name="connsiteY11" fmla="*/ 68725 h 467226"/>
                <a:gd name="connsiteX12" fmla="*/ 13541 w 463137"/>
                <a:gd name="connsiteY12" fmla="*/ 68725 h 467226"/>
                <a:gd name="connsiteX13" fmla="*/ 13541 w 463137"/>
                <a:gd name="connsiteY13" fmla="*/ 96215 h 467226"/>
                <a:gd name="connsiteX14" fmla="*/ 49140 w 463137"/>
                <a:gd name="connsiteY14" fmla="*/ 96215 h 467226"/>
                <a:gd name="connsiteX15" fmla="*/ 54913 w 463137"/>
                <a:gd name="connsiteY15" fmla="*/ 102125 h 467226"/>
                <a:gd name="connsiteX16" fmla="*/ 64260 w 463137"/>
                <a:gd name="connsiteY16" fmla="*/ 402864 h 467226"/>
                <a:gd name="connsiteX17" fmla="*/ 375170 w 463137"/>
                <a:gd name="connsiteY17" fmla="*/ 402864 h 467226"/>
                <a:gd name="connsiteX18" fmla="*/ 408708 w 463137"/>
                <a:gd name="connsiteY18" fmla="*/ 359567 h 467226"/>
                <a:gd name="connsiteX19" fmla="*/ 443620 w 463137"/>
                <a:gd name="connsiteY19" fmla="*/ 394617 h 467226"/>
                <a:gd name="connsiteX20" fmla="*/ 463138 w 463137"/>
                <a:gd name="connsiteY20" fmla="*/ 375099 h 467226"/>
                <a:gd name="connsiteX21" fmla="*/ 421903 w 463137"/>
                <a:gd name="connsiteY21" fmla="*/ 333864 h 467226"/>
                <a:gd name="connsiteX22" fmla="*/ 233460 w 463137"/>
                <a:gd name="connsiteY22" fmla="*/ 54980 h 467226"/>
                <a:gd name="connsiteX23" fmla="*/ 282392 w 463137"/>
                <a:gd name="connsiteY23" fmla="*/ 64876 h 467226"/>
                <a:gd name="connsiteX24" fmla="*/ 264111 w 463137"/>
                <a:gd name="connsiteY24" fmla="*/ 86868 h 467226"/>
                <a:gd name="connsiteX25" fmla="*/ 285278 w 463137"/>
                <a:gd name="connsiteY25" fmla="*/ 105011 h 467226"/>
                <a:gd name="connsiteX26" fmla="*/ 308782 w 463137"/>
                <a:gd name="connsiteY26" fmla="*/ 76834 h 467226"/>
                <a:gd name="connsiteX27" fmla="*/ 345756 w 463137"/>
                <a:gd name="connsiteY27" fmla="*/ 101987 h 467226"/>
                <a:gd name="connsiteX28" fmla="*/ 233460 w 463137"/>
                <a:gd name="connsiteY28" fmla="*/ 214284 h 467226"/>
                <a:gd name="connsiteX29" fmla="*/ 233460 w 463137"/>
                <a:gd name="connsiteY29" fmla="*/ 54980 h 467226"/>
                <a:gd name="connsiteX30" fmla="*/ 74247 w 463137"/>
                <a:gd name="connsiteY30" fmla="*/ 362914 h 467226"/>
                <a:gd name="connsiteX31" fmla="*/ 74431 w 463137"/>
                <a:gd name="connsiteY31" fmla="*/ 121505 h 467226"/>
                <a:gd name="connsiteX32" fmla="*/ 99997 w 463137"/>
                <a:gd name="connsiteY32" fmla="*/ 147208 h 467226"/>
                <a:gd name="connsiteX33" fmla="*/ 119514 w 463137"/>
                <a:gd name="connsiteY33" fmla="*/ 127690 h 467226"/>
                <a:gd name="connsiteX34" fmla="*/ 93811 w 463137"/>
                <a:gd name="connsiteY34" fmla="*/ 101987 h 467226"/>
                <a:gd name="connsiteX35" fmla="*/ 205970 w 463137"/>
                <a:gd name="connsiteY35" fmla="*/ 54980 h 467226"/>
                <a:gd name="connsiteX36" fmla="*/ 205970 w 463137"/>
                <a:gd name="connsiteY36" fmla="*/ 247409 h 467226"/>
                <a:gd name="connsiteX37" fmla="*/ 206932 w 463137"/>
                <a:gd name="connsiteY37" fmla="*/ 252082 h 467226"/>
                <a:gd name="connsiteX38" fmla="*/ 206932 w 463137"/>
                <a:gd name="connsiteY38" fmla="*/ 252907 h 467226"/>
                <a:gd name="connsiteX39" fmla="*/ 208994 w 463137"/>
                <a:gd name="connsiteY39" fmla="*/ 255793 h 467226"/>
                <a:gd name="connsiteX40" fmla="*/ 208994 w 463137"/>
                <a:gd name="connsiteY40" fmla="*/ 256618 h 467226"/>
                <a:gd name="connsiteX41" fmla="*/ 344794 w 463137"/>
                <a:gd name="connsiteY41" fmla="*/ 392280 h 467226"/>
                <a:gd name="connsiteX42" fmla="*/ 74247 w 463137"/>
                <a:gd name="connsiteY42" fmla="*/ 362914 h 467226"/>
                <a:gd name="connsiteX43" fmla="*/ 400736 w 463137"/>
                <a:gd name="connsiteY43" fmla="*/ 312697 h 467226"/>
                <a:gd name="connsiteX44" fmla="*/ 400736 w 463137"/>
                <a:gd name="connsiteY44" fmla="*/ 312697 h 467226"/>
                <a:gd name="connsiteX45" fmla="*/ 380668 w 463137"/>
                <a:gd name="connsiteY45" fmla="*/ 292630 h 467226"/>
                <a:gd name="connsiteX46" fmla="*/ 361150 w 463137"/>
                <a:gd name="connsiteY46" fmla="*/ 312147 h 467226"/>
                <a:gd name="connsiteX47" fmla="*/ 388640 w 463137"/>
                <a:gd name="connsiteY47" fmla="*/ 339637 h 467226"/>
                <a:gd name="connsiteX48" fmla="*/ 365136 w 463137"/>
                <a:gd name="connsiteY48" fmla="*/ 373587 h 467226"/>
                <a:gd name="connsiteX49" fmla="*/ 239095 w 463137"/>
                <a:gd name="connsiteY49" fmla="*/ 247409 h 467226"/>
                <a:gd name="connsiteX50" fmla="*/ 365136 w 463137"/>
                <a:gd name="connsiteY50" fmla="*/ 121368 h 467226"/>
                <a:gd name="connsiteX51" fmla="*/ 400736 w 463137"/>
                <a:gd name="connsiteY51" fmla="*/ 312697 h 467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463137" h="467226">
                  <a:moveTo>
                    <a:pt x="421903" y="333864"/>
                  </a:moveTo>
                  <a:cubicBezTo>
                    <a:pt x="433595" y="306540"/>
                    <a:pt x="439627" y="277129"/>
                    <a:pt x="439634" y="247409"/>
                  </a:cubicBezTo>
                  <a:cubicBezTo>
                    <a:pt x="439729" y="167503"/>
                    <a:pt x="396473" y="93833"/>
                    <a:pt x="326651" y="54980"/>
                  </a:cubicBezTo>
                  <a:lnTo>
                    <a:pt x="349880" y="27490"/>
                  </a:lnTo>
                  <a:lnTo>
                    <a:pt x="412144" y="27490"/>
                  </a:lnTo>
                  <a:lnTo>
                    <a:pt x="412144" y="0"/>
                  </a:lnTo>
                  <a:lnTo>
                    <a:pt x="343419" y="0"/>
                  </a:lnTo>
                  <a:cubicBezTo>
                    <a:pt x="339332" y="-7"/>
                    <a:pt x="335453" y="1807"/>
                    <a:pt x="332836" y="4948"/>
                  </a:cubicBezTo>
                  <a:lnTo>
                    <a:pt x="301085" y="43159"/>
                  </a:lnTo>
                  <a:cubicBezTo>
                    <a:pt x="224179" y="12357"/>
                    <a:pt x="136474" y="27567"/>
                    <a:pt x="74431" y="82470"/>
                  </a:cubicBezTo>
                  <a:lnTo>
                    <a:pt x="64535" y="72573"/>
                  </a:lnTo>
                  <a:cubicBezTo>
                    <a:pt x="61918" y="70051"/>
                    <a:pt x="58410" y="68666"/>
                    <a:pt x="54776" y="68725"/>
                  </a:cubicBezTo>
                  <a:lnTo>
                    <a:pt x="13541" y="68725"/>
                  </a:lnTo>
                  <a:lnTo>
                    <a:pt x="13541" y="96215"/>
                  </a:lnTo>
                  <a:lnTo>
                    <a:pt x="49140" y="96215"/>
                  </a:lnTo>
                  <a:lnTo>
                    <a:pt x="54913" y="102125"/>
                  </a:lnTo>
                  <a:cubicBezTo>
                    <a:pt x="-21765" y="189151"/>
                    <a:pt x="-17675" y="320767"/>
                    <a:pt x="64260" y="402864"/>
                  </a:cubicBezTo>
                  <a:cubicBezTo>
                    <a:pt x="150131" y="488681"/>
                    <a:pt x="289299" y="488681"/>
                    <a:pt x="375170" y="402864"/>
                  </a:cubicBezTo>
                  <a:cubicBezTo>
                    <a:pt x="388109" y="389885"/>
                    <a:pt x="399377" y="375342"/>
                    <a:pt x="408708" y="359567"/>
                  </a:cubicBezTo>
                  <a:lnTo>
                    <a:pt x="443620" y="394617"/>
                  </a:lnTo>
                  <a:lnTo>
                    <a:pt x="463138" y="375099"/>
                  </a:lnTo>
                  <a:lnTo>
                    <a:pt x="421903" y="333864"/>
                  </a:lnTo>
                  <a:close/>
                  <a:moveTo>
                    <a:pt x="233460" y="54980"/>
                  </a:moveTo>
                  <a:cubicBezTo>
                    <a:pt x="250138" y="56097"/>
                    <a:pt x="266592" y="59425"/>
                    <a:pt x="282392" y="64876"/>
                  </a:cubicBezTo>
                  <a:lnTo>
                    <a:pt x="264111" y="86868"/>
                  </a:lnTo>
                  <a:lnTo>
                    <a:pt x="285278" y="105011"/>
                  </a:lnTo>
                  <a:lnTo>
                    <a:pt x="308782" y="76834"/>
                  </a:lnTo>
                  <a:cubicBezTo>
                    <a:pt x="322050" y="83741"/>
                    <a:pt x="334459" y="92182"/>
                    <a:pt x="345756" y="101987"/>
                  </a:cubicBezTo>
                  <a:lnTo>
                    <a:pt x="233460" y="214284"/>
                  </a:lnTo>
                  <a:lnTo>
                    <a:pt x="233460" y="54980"/>
                  </a:lnTo>
                  <a:close/>
                  <a:moveTo>
                    <a:pt x="74247" y="362914"/>
                  </a:moveTo>
                  <a:cubicBezTo>
                    <a:pt x="17548" y="292408"/>
                    <a:pt x="17625" y="191926"/>
                    <a:pt x="74431" y="121505"/>
                  </a:cubicBezTo>
                  <a:lnTo>
                    <a:pt x="99997" y="147208"/>
                  </a:lnTo>
                  <a:lnTo>
                    <a:pt x="119514" y="127690"/>
                  </a:lnTo>
                  <a:lnTo>
                    <a:pt x="93811" y="101987"/>
                  </a:lnTo>
                  <a:cubicBezTo>
                    <a:pt x="125052" y="74477"/>
                    <a:pt x="164450" y="57964"/>
                    <a:pt x="205970" y="54980"/>
                  </a:cubicBezTo>
                  <a:lnTo>
                    <a:pt x="205970" y="247409"/>
                  </a:lnTo>
                  <a:cubicBezTo>
                    <a:pt x="206017" y="249010"/>
                    <a:pt x="206341" y="250592"/>
                    <a:pt x="206932" y="252082"/>
                  </a:cubicBezTo>
                  <a:cubicBezTo>
                    <a:pt x="206932" y="252082"/>
                    <a:pt x="206932" y="252082"/>
                    <a:pt x="206932" y="252907"/>
                  </a:cubicBezTo>
                  <a:cubicBezTo>
                    <a:pt x="207458" y="253974"/>
                    <a:pt x="208156" y="254950"/>
                    <a:pt x="208994" y="255793"/>
                  </a:cubicBezTo>
                  <a:lnTo>
                    <a:pt x="208994" y="256618"/>
                  </a:lnTo>
                  <a:lnTo>
                    <a:pt x="344794" y="392280"/>
                  </a:lnTo>
                  <a:cubicBezTo>
                    <a:pt x="261976" y="458880"/>
                    <a:pt x="140847" y="445733"/>
                    <a:pt x="74247" y="362914"/>
                  </a:cubicBezTo>
                  <a:close/>
                  <a:moveTo>
                    <a:pt x="400736" y="312697"/>
                  </a:moveTo>
                  <a:lnTo>
                    <a:pt x="400736" y="312697"/>
                  </a:lnTo>
                  <a:lnTo>
                    <a:pt x="380668" y="292630"/>
                  </a:lnTo>
                  <a:lnTo>
                    <a:pt x="361150" y="312147"/>
                  </a:lnTo>
                  <a:lnTo>
                    <a:pt x="388640" y="339637"/>
                  </a:lnTo>
                  <a:cubicBezTo>
                    <a:pt x="382032" y="351755"/>
                    <a:pt x="374153" y="363136"/>
                    <a:pt x="365136" y="373587"/>
                  </a:cubicBezTo>
                  <a:lnTo>
                    <a:pt x="239095" y="247409"/>
                  </a:lnTo>
                  <a:lnTo>
                    <a:pt x="365136" y="121368"/>
                  </a:lnTo>
                  <a:cubicBezTo>
                    <a:pt x="410756" y="174001"/>
                    <a:pt x="424370" y="247179"/>
                    <a:pt x="400736" y="312697"/>
                  </a:cubicBez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="" xmlns:a16="http://schemas.microsoft.com/office/drawing/2014/main" id="{82DBA6F0-37F4-47D9-A503-46AB6B9ADA60}"/>
                </a:ext>
              </a:extLst>
            </p:cNvPr>
            <p:cNvSpPr/>
            <p:nvPr/>
          </p:nvSpPr>
          <p:spPr>
            <a:xfrm>
              <a:off x="6827777" y="713290"/>
              <a:ext cx="96214" cy="27489"/>
            </a:xfrm>
            <a:custGeom>
              <a:avLst/>
              <a:gdLst>
                <a:gd name="connsiteX0" fmla="*/ 0 w 96214"/>
                <a:gd name="connsiteY0" fmla="*/ 0 h 27489"/>
                <a:gd name="connsiteX1" fmla="*/ 96215 w 96214"/>
                <a:gd name="connsiteY1" fmla="*/ 0 h 27489"/>
                <a:gd name="connsiteX2" fmla="*/ 96215 w 96214"/>
                <a:gd name="connsiteY2" fmla="*/ 27490 h 27489"/>
                <a:gd name="connsiteX3" fmla="*/ 0 w 96214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214" h="27489">
                  <a:moveTo>
                    <a:pt x="0" y="0"/>
                  </a:moveTo>
                  <a:lnTo>
                    <a:pt x="96215" y="0"/>
                  </a:lnTo>
                  <a:lnTo>
                    <a:pt x="96215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="" xmlns:a16="http://schemas.microsoft.com/office/drawing/2014/main" id="{368AB67A-FFDA-450F-BEE4-6A51EA2A852E}"/>
                </a:ext>
              </a:extLst>
            </p:cNvPr>
            <p:cNvSpPr/>
            <p:nvPr/>
          </p:nvSpPr>
          <p:spPr>
            <a:xfrm>
              <a:off x="6827777" y="768270"/>
              <a:ext cx="68724" cy="27489"/>
            </a:xfrm>
            <a:custGeom>
              <a:avLst/>
              <a:gdLst>
                <a:gd name="connsiteX0" fmla="*/ 0 w 68724"/>
                <a:gd name="connsiteY0" fmla="*/ 0 h 27489"/>
                <a:gd name="connsiteX1" fmla="*/ 68725 w 68724"/>
                <a:gd name="connsiteY1" fmla="*/ 0 h 27489"/>
                <a:gd name="connsiteX2" fmla="*/ 68725 w 68724"/>
                <a:gd name="connsiteY2" fmla="*/ 27490 h 27489"/>
                <a:gd name="connsiteX3" fmla="*/ 0 w 68724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724" h="27489">
                  <a:moveTo>
                    <a:pt x="0" y="0"/>
                  </a:moveTo>
                  <a:lnTo>
                    <a:pt x="68725" y="0"/>
                  </a:lnTo>
                  <a:lnTo>
                    <a:pt x="68725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="" xmlns:a16="http://schemas.microsoft.com/office/drawing/2014/main" id="{6EFEDFC5-A40A-4FC4-B12D-265DC3EA50C8}"/>
                </a:ext>
              </a:extLst>
            </p:cNvPr>
            <p:cNvSpPr/>
            <p:nvPr/>
          </p:nvSpPr>
          <p:spPr>
            <a:xfrm>
              <a:off x="6291725" y="782015"/>
              <a:ext cx="82469" cy="27489"/>
            </a:xfrm>
            <a:custGeom>
              <a:avLst/>
              <a:gdLst>
                <a:gd name="connsiteX0" fmla="*/ 0 w 82469"/>
                <a:gd name="connsiteY0" fmla="*/ 0 h 27489"/>
                <a:gd name="connsiteX1" fmla="*/ 82470 w 82469"/>
                <a:gd name="connsiteY1" fmla="*/ 0 h 27489"/>
                <a:gd name="connsiteX2" fmla="*/ 82470 w 82469"/>
                <a:gd name="connsiteY2" fmla="*/ 27490 h 27489"/>
                <a:gd name="connsiteX3" fmla="*/ 0 w 8246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469" h="27489">
                  <a:moveTo>
                    <a:pt x="0" y="0"/>
                  </a:moveTo>
                  <a:lnTo>
                    <a:pt x="82470" y="0"/>
                  </a:lnTo>
                  <a:lnTo>
                    <a:pt x="82470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="" xmlns:a16="http://schemas.microsoft.com/office/drawing/2014/main" id="{67D8041B-BE10-4EA7-9A28-2D0B56644AAD}"/>
                </a:ext>
              </a:extLst>
            </p:cNvPr>
            <p:cNvSpPr/>
            <p:nvPr/>
          </p:nvSpPr>
          <p:spPr>
            <a:xfrm>
              <a:off x="6291725" y="836994"/>
              <a:ext cx="82469" cy="27489"/>
            </a:xfrm>
            <a:custGeom>
              <a:avLst/>
              <a:gdLst>
                <a:gd name="connsiteX0" fmla="*/ 0 w 82469"/>
                <a:gd name="connsiteY0" fmla="*/ 0 h 27489"/>
                <a:gd name="connsiteX1" fmla="*/ 82470 w 82469"/>
                <a:gd name="connsiteY1" fmla="*/ 0 h 27489"/>
                <a:gd name="connsiteX2" fmla="*/ 82470 w 82469"/>
                <a:gd name="connsiteY2" fmla="*/ 27490 h 27489"/>
                <a:gd name="connsiteX3" fmla="*/ 0 w 8246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2469" h="27489">
                  <a:moveTo>
                    <a:pt x="0" y="0"/>
                  </a:moveTo>
                  <a:lnTo>
                    <a:pt x="82470" y="0"/>
                  </a:lnTo>
                  <a:lnTo>
                    <a:pt x="82470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="" xmlns:a16="http://schemas.microsoft.com/office/drawing/2014/main" id="{4019B4CE-B42A-4085-9338-FF261E5C7141}"/>
                </a:ext>
              </a:extLst>
            </p:cNvPr>
            <p:cNvSpPr/>
            <p:nvPr/>
          </p:nvSpPr>
          <p:spPr>
            <a:xfrm>
              <a:off x="6827777" y="1139383"/>
              <a:ext cx="96214" cy="27489"/>
            </a:xfrm>
            <a:custGeom>
              <a:avLst/>
              <a:gdLst>
                <a:gd name="connsiteX0" fmla="*/ 0 w 96214"/>
                <a:gd name="connsiteY0" fmla="*/ 0 h 27489"/>
                <a:gd name="connsiteX1" fmla="*/ 96215 w 96214"/>
                <a:gd name="connsiteY1" fmla="*/ 0 h 27489"/>
                <a:gd name="connsiteX2" fmla="*/ 96215 w 96214"/>
                <a:gd name="connsiteY2" fmla="*/ 27490 h 27489"/>
                <a:gd name="connsiteX3" fmla="*/ 0 w 96214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214" h="27489">
                  <a:moveTo>
                    <a:pt x="0" y="0"/>
                  </a:moveTo>
                  <a:lnTo>
                    <a:pt x="96215" y="0"/>
                  </a:lnTo>
                  <a:lnTo>
                    <a:pt x="96215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="" xmlns:a16="http://schemas.microsoft.com/office/drawing/2014/main" id="{4CE189C6-6FE4-45FC-9054-1C2CD3659056}"/>
                </a:ext>
              </a:extLst>
            </p:cNvPr>
            <p:cNvSpPr/>
            <p:nvPr/>
          </p:nvSpPr>
          <p:spPr>
            <a:xfrm>
              <a:off x="6827777" y="1194363"/>
              <a:ext cx="96214" cy="27489"/>
            </a:xfrm>
            <a:custGeom>
              <a:avLst/>
              <a:gdLst>
                <a:gd name="connsiteX0" fmla="*/ 0 w 96214"/>
                <a:gd name="connsiteY0" fmla="*/ 0 h 27489"/>
                <a:gd name="connsiteX1" fmla="*/ 96215 w 96214"/>
                <a:gd name="connsiteY1" fmla="*/ 0 h 27489"/>
                <a:gd name="connsiteX2" fmla="*/ 96215 w 96214"/>
                <a:gd name="connsiteY2" fmla="*/ 27490 h 27489"/>
                <a:gd name="connsiteX3" fmla="*/ 0 w 96214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214" h="27489">
                  <a:moveTo>
                    <a:pt x="0" y="0"/>
                  </a:moveTo>
                  <a:lnTo>
                    <a:pt x="96215" y="0"/>
                  </a:lnTo>
                  <a:lnTo>
                    <a:pt x="96215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="" xmlns:a16="http://schemas.microsoft.com/office/drawing/2014/main" id="{32EAFE5F-41E5-40D4-9112-4039942D1E0E}"/>
                </a:ext>
              </a:extLst>
            </p:cNvPr>
            <p:cNvSpPr/>
            <p:nvPr/>
          </p:nvSpPr>
          <p:spPr>
            <a:xfrm>
              <a:off x="6291725" y="1139383"/>
              <a:ext cx="96214" cy="27489"/>
            </a:xfrm>
            <a:custGeom>
              <a:avLst/>
              <a:gdLst>
                <a:gd name="connsiteX0" fmla="*/ 0 w 96214"/>
                <a:gd name="connsiteY0" fmla="*/ 0 h 27489"/>
                <a:gd name="connsiteX1" fmla="*/ 96215 w 96214"/>
                <a:gd name="connsiteY1" fmla="*/ 0 h 27489"/>
                <a:gd name="connsiteX2" fmla="*/ 96215 w 96214"/>
                <a:gd name="connsiteY2" fmla="*/ 27490 h 27489"/>
                <a:gd name="connsiteX3" fmla="*/ 0 w 96214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214" h="27489">
                  <a:moveTo>
                    <a:pt x="0" y="0"/>
                  </a:moveTo>
                  <a:lnTo>
                    <a:pt x="96215" y="0"/>
                  </a:lnTo>
                  <a:lnTo>
                    <a:pt x="96215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="" xmlns:a16="http://schemas.microsoft.com/office/drawing/2014/main" id="{C36A5E95-556E-45CF-AA40-FDC71F6016E6}"/>
                </a:ext>
              </a:extLst>
            </p:cNvPr>
            <p:cNvSpPr/>
            <p:nvPr/>
          </p:nvSpPr>
          <p:spPr>
            <a:xfrm>
              <a:off x="6291725" y="1194363"/>
              <a:ext cx="68724" cy="27489"/>
            </a:xfrm>
            <a:custGeom>
              <a:avLst/>
              <a:gdLst>
                <a:gd name="connsiteX0" fmla="*/ 0 w 68724"/>
                <a:gd name="connsiteY0" fmla="*/ 0 h 27489"/>
                <a:gd name="connsiteX1" fmla="*/ 68725 w 68724"/>
                <a:gd name="connsiteY1" fmla="*/ 0 h 27489"/>
                <a:gd name="connsiteX2" fmla="*/ 68725 w 68724"/>
                <a:gd name="connsiteY2" fmla="*/ 27490 h 27489"/>
                <a:gd name="connsiteX3" fmla="*/ 0 w 68724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724" h="27489">
                  <a:moveTo>
                    <a:pt x="0" y="0"/>
                  </a:moveTo>
                  <a:lnTo>
                    <a:pt x="68725" y="0"/>
                  </a:lnTo>
                  <a:lnTo>
                    <a:pt x="68725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="" xmlns:a16="http://schemas.microsoft.com/office/drawing/2014/main" id="{CF176D92-851C-4636-B599-D79A975E4B09}"/>
                </a:ext>
              </a:extLst>
            </p:cNvPr>
            <p:cNvSpPr/>
            <p:nvPr/>
          </p:nvSpPr>
          <p:spPr>
            <a:xfrm>
              <a:off x="6291725" y="1084403"/>
              <a:ext cx="96214" cy="27489"/>
            </a:xfrm>
            <a:custGeom>
              <a:avLst/>
              <a:gdLst>
                <a:gd name="connsiteX0" fmla="*/ 0 w 96214"/>
                <a:gd name="connsiteY0" fmla="*/ 0 h 27489"/>
                <a:gd name="connsiteX1" fmla="*/ 96215 w 96214"/>
                <a:gd name="connsiteY1" fmla="*/ 0 h 27489"/>
                <a:gd name="connsiteX2" fmla="*/ 96215 w 96214"/>
                <a:gd name="connsiteY2" fmla="*/ 27490 h 27489"/>
                <a:gd name="connsiteX3" fmla="*/ 0 w 96214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214" h="27489">
                  <a:moveTo>
                    <a:pt x="0" y="0"/>
                  </a:moveTo>
                  <a:lnTo>
                    <a:pt x="96215" y="0"/>
                  </a:lnTo>
                  <a:lnTo>
                    <a:pt x="96215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6" name="组合 95">
            <a:extLst>
              <a:ext uri="{FF2B5EF4-FFF2-40B4-BE49-F238E27FC236}">
                <a16:creationId xmlns="" xmlns:a16="http://schemas.microsoft.com/office/drawing/2014/main" id="{7A0F6C60-F6F0-4AAF-9719-BA0008845A1F}"/>
              </a:ext>
            </a:extLst>
          </p:cNvPr>
          <p:cNvGrpSpPr/>
          <p:nvPr/>
        </p:nvGrpSpPr>
        <p:grpSpPr>
          <a:xfrm flipH="1">
            <a:off x="1255155" y="1336007"/>
            <a:ext cx="3017727" cy="630678"/>
            <a:chOff x="645358" y="5242199"/>
            <a:chExt cx="4472763" cy="1274706"/>
          </a:xfrm>
        </p:grpSpPr>
        <p:grpSp>
          <p:nvGrpSpPr>
            <p:cNvPr id="97" name="组合 96">
              <a:extLst>
                <a:ext uri="{FF2B5EF4-FFF2-40B4-BE49-F238E27FC236}">
                  <a16:creationId xmlns="" xmlns:a16="http://schemas.microsoft.com/office/drawing/2014/main" id="{42780B04-A996-4015-8BA4-772CB07BFE5E}"/>
                </a:ext>
              </a:extLst>
            </p:cNvPr>
            <p:cNvGrpSpPr/>
            <p:nvPr/>
          </p:nvGrpSpPr>
          <p:grpSpPr>
            <a:xfrm>
              <a:off x="1237342" y="5594323"/>
              <a:ext cx="3857098" cy="420433"/>
              <a:chOff x="1274320" y="5422837"/>
              <a:chExt cx="3857098" cy="420433"/>
            </a:xfrm>
          </p:grpSpPr>
          <p:sp>
            <p:nvSpPr>
              <p:cNvPr id="107" name="平行四边形 106">
                <a:extLst>
                  <a:ext uri="{FF2B5EF4-FFF2-40B4-BE49-F238E27FC236}">
                    <a16:creationId xmlns="" xmlns:a16="http://schemas.microsoft.com/office/drawing/2014/main" id="{059E2EF7-1090-445D-8152-FFD3AEA60602}"/>
                  </a:ext>
                </a:extLst>
              </p:cNvPr>
              <p:cNvSpPr/>
              <p:nvPr/>
            </p:nvSpPr>
            <p:spPr>
              <a:xfrm flipV="1">
                <a:off x="1274320" y="5479417"/>
                <a:ext cx="3813917" cy="363853"/>
              </a:xfrm>
              <a:prstGeom prst="parallelogram">
                <a:avLst>
                  <a:gd name="adj" fmla="val 71184"/>
                </a:avLst>
              </a:prstGeom>
              <a:noFill/>
              <a:ln>
                <a:gradFill>
                  <a:gsLst>
                    <a:gs pos="0">
                      <a:srgbClr val="4271ED"/>
                    </a:gs>
                    <a:gs pos="32000">
                      <a:srgbClr val="4271ED">
                        <a:alpha val="0"/>
                      </a:srgbClr>
                    </a:gs>
                  </a:gsLst>
                  <a:lin ang="42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平行四边形 107">
                <a:extLst>
                  <a:ext uri="{FF2B5EF4-FFF2-40B4-BE49-F238E27FC236}">
                    <a16:creationId xmlns="" xmlns:a16="http://schemas.microsoft.com/office/drawing/2014/main" id="{54B1321E-56D3-43BF-B204-C94C9AE75E5B}"/>
                  </a:ext>
                </a:extLst>
              </p:cNvPr>
              <p:cNvSpPr/>
              <p:nvPr/>
            </p:nvSpPr>
            <p:spPr>
              <a:xfrm flipV="1">
                <a:off x="1317501" y="5422837"/>
                <a:ext cx="3813917" cy="363853"/>
              </a:xfrm>
              <a:prstGeom prst="parallelogram">
                <a:avLst>
                  <a:gd name="adj" fmla="val 71184"/>
                </a:avLst>
              </a:prstGeom>
              <a:gradFill>
                <a:gsLst>
                  <a:gs pos="0">
                    <a:srgbClr val="4271ED"/>
                  </a:gs>
                  <a:gs pos="69000">
                    <a:srgbClr val="4271ED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="" xmlns:a16="http://schemas.microsoft.com/office/drawing/2014/main" id="{9F50F2C4-AA53-4F66-B6C9-5657A7416592}"/>
                </a:ext>
              </a:extLst>
            </p:cNvPr>
            <p:cNvGrpSpPr/>
            <p:nvPr/>
          </p:nvGrpSpPr>
          <p:grpSpPr>
            <a:xfrm>
              <a:off x="2524529" y="6358890"/>
              <a:ext cx="2593592" cy="158015"/>
              <a:chOff x="1274320" y="5422837"/>
              <a:chExt cx="3857098" cy="420433"/>
            </a:xfrm>
          </p:grpSpPr>
          <p:sp>
            <p:nvSpPr>
              <p:cNvPr id="105" name="平行四边形 104">
                <a:extLst>
                  <a:ext uri="{FF2B5EF4-FFF2-40B4-BE49-F238E27FC236}">
                    <a16:creationId xmlns="" xmlns:a16="http://schemas.microsoft.com/office/drawing/2014/main" id="{8EEB020B-0ACF-4DD9-A0AB-5D859F6924E8}"/>
                  </a:ext>
                </a:extLst>
              </p:cNvPr>
              <p:cNvSpPr/>
              <p:nvPr/>
            </p:nvSpPr>
            <p:spPr>
              <a:xfrm flipV="1">
                <a:off x="1274320" y="5479417"/>
                <a:ext cx="3813917" cy="363853"/>
              </a:xfrm>
              <a:prstGeom prst="parallelogram">
                <a:avLst>
                  <a:gd name="adj" fmla="val 71184"/>
                </a:avLst>
              </a:prstGeom>
              <a:noFill/>
              <a:ln w="6350">
                <a:gradFill>
                  <a:gsLst>
                    <a:gs pos="0">
                      <a:srgbClr val="4271ED"/>
                    </a:gs>
                    <a:gs pos="32000">
                      <a:srgbClr val="4271ED">
                        <a:alpha val="0"/>
                      </a:srgbClr>
                    </a:gs>
                  </a:gsLst>
                  <a:lin ang="42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06" name="平行四边形 105">
                <a:extLst>
                  <a:ext uri="{FF2B5EF4-FFF2-40B4-BE49-F238E27FC236}">
                    <a16:creationId xmlns="" xmlns:a16="http://schemas.microsoft.com/office/drawing/2014/main" id="{A88A8A0A-C0B7-42EA-BA04-6635C7E3C9D3}"/>
                  </a:ext>
                </a:extLst>
              </p:cNvPr>
              <p:cNvSpPr/>
              <p:nvPr/>
            </p:nvSpPr>
            <p:spPr>
              <a:xfrm flipV="1">
                <a:off x="1317501" y="5422837"/>
                <a:ext cx="3813917" cy="363853"/>
              </a:xfrm>
              <a:prstGeom prst="parallelogram">
                <a:avLst>
                  <a:gd name="adj" fmla="val 71184"/>
                </a:avLst>
              </a:prstGeom>
              <a:gradFill>
                <a:gsLst>
                  <a:gs pos="0">
                    <a:srgbClr val="4271ED"/>
                  </a:gs>
                  <a:gs pos="69000">
                    <a:srgbClr val="4271ED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="" xmlns:a16="http://schemas.microsoft.com/office/drawing/2014/main" id="{0975A696-3FE2-4B08-8D38-43C2A5EB0946}"/>
                </a:ext>
              </a:extLst>
            </p:cNvPr>
            <p:cNvGrpSpPr/>
            <p:nvPr/>
          </p:nvGrpSpPr>
          <p:grpSpPr>
            <a:xfrm>
              <a:off x="645358" y="6230607"/>
              <a:ext cx="1374390" cy="83735"/>
              <a:chOff x="1274320" y="5422837"/>
              <a:chExt cx="3857098" cy="420433"/>
            </a:xfrm>
          </p:grpSpPr>
          <p:sp>
            <p:nvSpPr>
              <p:cNvPr id="103" name="平行四边形 102">
                <a:extLst>
                  <a:ext uri="{FF2B5EF4-FFF2-40B4-BE49-F238E27FC236}">
                    <a16:creationId xmlns="" xmlns:a16="http://schemas.microsoft.com/office/drawing/2014/main" id="{68A74B6F-246F-4CD1-84EE-9F6B62839310}"/>
                  </a:ext>
                </a:extLst>
              </p:cNvPr>
              <p:cNvSpPr/>
              <p:nvPr/>
            </p:nvSpPr>
            <p:spPr>
              <a:xfrm flipV="1">
                <a:off x="1274320" y="5479417"/>
                <a:ext cx="3813917" cy="363853"/>
              </a:xfrm>
              <a:prstGeom prst="parallelogram">
                <a:avLst>
                  <a:gd name="adj" fmla="val 71184"/>
                </a:avLst>
              </a:prstGeom>
              <a:noFill/>
              <a:ln w="3175">
                <a:gradFill>
                  <a:gsLst>
                    <a:gs pos="0">
                      <a:srgbClr val="4271ED"/>
                    </a:gs>
                    <a:gs pos="32000">
                      <a:srgbClr val="4271ED">
                        <a:alpha val="0"/>
                      </a:srgbClr>
                    </a:gs>
                  </a:gsLst>
                  <a:lin ang="42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平行四边形 103">
                <a:extLst>
                  <a:ext uri="{FF2B5EF4-FFF2-40B4-BE49-F238E27FC236}">
                    <a16:creationId xmlns="" xmlns:a16="http://schemas.microsoft.com/office/drawing/2014/main" id="{404C3CDF-8E98-46B6-BEB3-949E14BDAB2D}"/>
                  </a:ext>
                </a:extLst>
              </p:cNvPr>
              <p:cNvSpPr/>
              <p:nvPr/>
            </p:nvSpPr>
            <p:spPr>
              <a:xfrm flipV="1">
                <a:off x="1317501" y="5422837"/>
                <a:ext cx="3813917" cy="363853"/>
              </a:xfrm>
              <a:prstGeom prst="parallelogram">
                <a:avLst>
                  <a:gd name="adj" fmla="val 71184"/>
                </a:avLst>
              </a:prstGeom>
              <a:gradFill>
                <a:gsLst>
                  <a:gs pos="0">
                    <a:srgbClr val="4271ED"/>
                  </a:gs>
                  <a:gs pos="69000">
                    <a:srgbClr val="4271ED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0" name="组合 99">
              <a:extLst>
                <a:ext uri="{FF2B5EF4-FFF2-40B4-BE49-F238E27FC236}">
                  <a16:creationId xmlns="" xmlns:a16="http://schemas.microsoft.com/office/drawing/2014/main" id="{B9169987-3B9A-4994-99FA-F322FCEBDB1F}"/>
                </a:ext>
              </a:extLst>
            </p:cNvPr>
            <p:cNvGrpSpPr/>
            <p:nvPr/>
          </p:nvGrpSpPr>
          <p:grpSpPr>
            <a:xfrm>
              <a:off x="1866370" y="5242199"/>
              <a:ext cx="1374390" cy="83735"/>
              <a:chOff x="1274320" y="5422837"/>
              <a:chExt cx="3857098" cy="420433"/>
            </a:xfrm>
          </p:grpSpPr>
          <p:sp>
            <p:nvSpPr>
              <p:cNvPr id="101" name="平行四边形 100">
                <a:extLst>
                  <a:ext uri="{FF2B5EF4-FFF2-40B4-BE49-F238E27FC236}">
                    <a16:creationId xmlns="" xmlns:a16="http://schemas.microsoft.com/office/drawing/2014/main" id="{6604EF32-7301-4365-8770-9AA002962B7E}"/>
                  </a:ext>
                </a:extLst>
              </p:cNvPr>
              <p:cNvSpPr/>
              <p:nvPr/>
            </p:nvSpPr>
            <p:spPr>
              <a:xfrm flipV="1">
                <a:off x="1274320" y="5479417"/>
                <a:ext cx="3813917" cy="363853"/>
              </a:xfrm>
              <a:prstGeom prst="parallelogram">
                <a:avLst>
                  <a:gd name="adj" fmla="val 71184"/>
                </a:avLst>
              </a:prstGeom>
              <a:noFill/>
              <a:ln w="3175">
                <a:gradFill>
                  <a:gsLst>
                    <a:gs pos="0">
                      <a:srgbClr val="4271ED"/>
                    </a:gs>
                    <a:gs pos="32000">
                      <a:srgbClr val="4271ED">
                        <a:alpha val="0"/>
                      </a:srgbClr>
                    </a:gs>
                  </a:gsLst>
                  <a:lin ang="42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2" name="平行四边形 101">
                <a:extLst>
                  <a:ext uri="{FF2B5EF4-FFF2-40B4-BE49-F238E27FC236}">
                    <a16:creationId xmlns="" xmlns:a16="http://schemas.microsoft.com/office/drawing/2014/main" id="{1AAE4C31-3E96-4F63-B78F-CB617E7F8604}"/>
                  </a:ext>
                </a:extLst>
              </p:cNvPr>
              <p:cNvSpPr/>
              <p:nvPr/>
            </p:nvSpPr>
            <p:spPr>
              <a:xfrm flipV="1">
                <a:off x="1317501" y="5422837"/>
                <a:ext cx="3813917" cy="363853"/>
              </a:xfrm>
              <a:prstGeom prst="parallelogram">
                <a:avLst>
                  <a:gd name="adj" fmla="val 71184"/>
                </a:avLst>
              </a:prstGeom>
              <a:gradFill>
                <a:gsLst>
                  <a:gs pos="0">
                    <a:srgbClr val="4271ED"/>
                  </a:gs>
                  <a:gs pos="69000">
                    <a:srgbClr val="4271ED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09" name="组合 108">
            <a:extLst>
              <a:ext uri="{FF2B5EF4-FFF2-40B4-BE49-F238E27FC236}">
                <a16:creationId xmlns="" xmlns:a16="http://schemas.microsoft.com/office/drawing/2014/main" id="{4D007537-3CFD-43F5-AD68-1C83E90A3F27}"/>
              </a:ext>
            </a:extLst>
          </p:cNvPr>
          <p:cNvGrpSpPr/>
          <p:nvPr/>
        </p:nvGrpSpPr>
        <p:grpSpPr>
          <a:xfrm>
            <a:off x="7551101" y="5605400"/>
            <a:ext cx="3017727" cy="630678"/>
            <a:chOff x="645358" y="5242199"/>
            <a:chExt cx="4472763" cy="1274706"/>
          </a:xfrm>
        </p:grpSpPr>
        <p:grpSp>
          <p:nvGrpSpPr>
            <p:cNvPr id="110" name="组合 109">
              <a:extLst>
                <a:ext uri="{FF2B5EF4-FFF2-40B4-BE49-F238E27FC236}">
                  <a16:creationId xmlns="" xmlns:a16="http://schemas.microsoft.com/office/drawing/2014/main" id="{47AE628A-B90C-45E4-BAC6-9445104F0E3D}"/>
                </a:ext>
              </a:extLst>
            </p:cNvPr>
            <p:cNvGrpSpPr/>
            <p:nvPr/>
          </p:nvGrpSpPr>
          <p:grpSpPr>
            <a:xfrm>
              <a:off x="1237342" y="5594323"/>
              <a:ext cx="3857098" cy="420433"/>
              <a:chOff x="1274320" y="5422837"/>
              <a:chExt cx="3857098" cy="420433"/>
            </a:xfrm>
          </p:grpSpPr>
          <p:sp>
            <p:nvSpPr>
              <p:cNvPr id="120" name="平行四边形 119">
                <a:extLst>
                  <a:ext uri="{FF2B5EF4-FFF2-40B4-BE49-F238E27FC236}">
                    <a16:creationId xmlns="" xmlns:a16="http://schemas.microsoft.com/office/drawing/2014/main" id="{5A50058B-4B82-4301-9A9B-22464E24E131}"/>
                  </a:ext>
                </a:extLst>
              </p:cNvPr>
              <p:cNvSpPr/>
              <p:nvPr/>
            </p:nvSpPr>
            <p:spPr>
              <a:xfrm flipV="1">
                <a:off x="1274320" y="5479417"/>
                <a:ext cx="3813917" cy="363853"/>
              </a:xfrm>
              <a:prstGeom prst="parallelogram">
                <a:avLst>
                  <a:gd name="adj" fmla="val 71184"/>
                </a:avLst>
              </a:prstGeom>
              <a:noFill/>
              <a:ln>
                <a:gradFill>
                  <a:gsLst>
                    <a:gs pos="0">
                      <a:srgbClr val="4271ED"/>
                    </a:gs>
                    <a:gs pos="32000">
                      <a:srgbClr val="4271ED">
                        <a:alpha val="0"/>
                      </a:srgbClr>
                    </a:gs>
                  </a:gsLst>
                  <a:lin ang="42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平行四边形 120">
                <a:extLst>
                  <a:ext uri="{FF2B5EF4-FFF2-40B4-BE49-F238E27FC236}">
                    <a16:creationId xmlns="" xmlns:a16="http://schemas.microsoft.com/office/drawing/2014/main" id="{D3CB0DBD-9831-41E6-A3FF-D43273337358}"/>
                  </a:ext>
                </a:extLst>
              </p:cNvPr>
              <p:cNvSpPr/>
              <p:nvPr/>
            </p:nvSpPr>
            <p:spPr>
              <a:xfrm flipV="1">
                <a:off x="1317501" y="5422837"/>
                <a:ext cx="3813917" cy="363853"/>
              </a:xfrm>
              <a:prstGeom prst="parallelogram">
                <a:avLst>
                  <a:gd name="adj" fmla="val 71184"/>
                </a:avLst>
              </a:prstGeom>
              <a:gradFill>
                <a:gsLst>
                  <a:gs pos="0">
                    <a:srgbClr val="4271ED"/>
                  </a:gs>
                  <a:gs pos="69000">
                    <a:srgbClr val="4271ED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1" name="组合 110">
              <a:extLst>
                <a:ext uri="{FF2B5EF4-FFF2-40B4-BE49-F238E27FC236}">
                  <a16:creationId xmlns="" xmlns:a16="http://schemas.microsoft.com/office/drawing/2014/main" id="{AD759CF7-5DC0-4E79-9D3B-BE036124F0F3}"/>
                </a:ext>
              </a:extLst>
            </p:cNvPr>
            <p:cNvGrpSpPr/>
            <p:nvPr/>
          </p:nvGrpSpPr>
          <p:grpSpPr>
            <a:xfrm>
              <a:off x="2524529" y="6358890"/>
              <a:ext cx="2593592" cy="158015"/>
              <a:chOff x="1274320" y="5422837"/>
              <a:chExt cx="3857098" cy="420433"/>
            </a:xfrm>
          </p:grpSpPr>
          <p:sp>
            <p:nvSpPr>
              <p:cNvPr id="118" name="平行四边形 117">
                <a:extLst>
                  <a:ext uri="{FF2B5EF4-FFF2-40B4-BE49-F238E27FC236}">
                    <a16:creationId xmlns="" xmlns:a16="http://schemas.microsoft.com/office/drawing/2014/main" id="{928F5429-3386-4CC6-A03B-9B522040C2C5}"/>
                  </a:ext>
                </a:extLst>
              </p:cNvPr>
              <p:cNvSpPr/>
              <p:nvPr/>
            </p:nvSpPr>
            <p:spPr>
              <a:xfrm flipV="1">
                <a:off x="1274320" y="5479417"/>
                <a:ext cx="3813917" cy="363853"/>
              </a:xfrm>
              <a:prstGeom prst="parallelogram">
                <a:avLst>
                  <a:gd name="adj" fmla="val 71184"/>
                </a:avLst>
              </a:prstGeom>
              <a:noFill/>
              <a:ln w="6350">
                <a:gradFill>
                  <a:gsLst>
                    <a:gs pos="0">
                      <a:srgbClr val="4271ED"/>
                    </a:gs>
                    <a:gs pos="32000">
                      <a:srgbClr val="4271ED">
                        <a:alpha val="0"/>
                      </a:srgbClr>
                    </a:gs>
                  </a:gsLst>
                  <a:lin ang="42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19" name="平行四边形 118">
                <a:extLst>
                  <a:ext uri="{FF2B5EF4-FFF2-40B4-BE49-F238E27FC236}">
                    <a16:creationId xmlns="" xmlns:a16="http://schemas.microsoft.com/office/drawing/2014/main" id="{F5CE73D1-4E1D-40F8-BC2F-CEEB393C9F25}"/>
                  </a:ext>
                </a:extLst>
              </p:cNvPr>
              <p:cNvSpPr/>
              <p:nvPr/>
            </p:nvSpPr>
            <p:spPr>
              <a:xfrm flipV="1">
                <a:off x="1317501" y="5422837"/>
                <a:ext cx="3813917" cy="363853"/>
              </a:xfrm>
              <a:prstGeom prst="parallelogram">
                <a:avLst>
                  <a:gd name="adj" fmla="val 71184"/>
                </a:avLst>
              </a:prstGeom>
              <a:gradFill>
                <a:gsLst>
                  <a:gs pos="0">
                    <a:srgbClr val="4271ED"/>
                  </a:gs>
                  <a:gs pos="69000">
                    <a:srgbClr val="4271ED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2" name="组合 111">
              <a:extLst>
                <a:ext uri="{FF2B5EF4-FFF2-40B4-BE49-F238E27FC236}">
                  <a16:creationId xmlns="" xmlns:a16="http://schemas.microsoft.com/office/drawing/2014/main" id="{A8723DF1-903C-451A-B8FD-57B793A8CDCE}"/>
                </a:ext>
              </a:extLst>
            </p:cNvPr>
            <p:cNvGrpSpPr/>
            <p:nvPr/>
          </p:nvGrpSpPr>
          <p:grpSpPr>
            <a:xfrm>
              <a:off x="645358" y="6230607"/>
              <a:ext cx="1374390" cy="83735"/>
              <a:chOff x="1274320" y="5422837"/>
              <a:chExt cx="3857098" cy="420433"/>
            </a:xfrm>
          </p:grpSpPr>
          <p:sp>
            <p:nvSpPr>
              <p:cNvPr id="116" name="平行四边形 115">
                <a:extLst>
                  <a:ext uri="{FF2B5EF4-FFF2-40B4-BE49-F238E27FC236}">
                    <a16:creationId xmlns="" xmlns:a16="http://schemas.microsoft.com/office/drawing/2014/main" id="{87FB387A-F28E-404F-864D-744BBDEB3108}"/>
                  </a:ext>
                </a:extLst>
              </p:cNvPr>
              <p:cNvSpPr/>
              <p:nvPr/>
            </p:nvSpPr>
            <p:spPr>
              <a:xfrm flipV="1">
                <a:off x="1274320" y="5479417"/>
                <a:ext cx="3813917" cy="363853"/>
              </a:xfrm>
              <a:prstGeom prst="parallelogram">
                <a:avLst>
                  <a:gd name="adj" fmla="val 71184"/>
                </a:avLst>
              </a:prstGeom>
              <a:noFill/>
              <a:ln w="3175">
                <a:gradFill>
                  <a:gsLst>
                    <a:gs pos="0">
                      <a:srgbClr val="4271ED"/>
                    </a:gs>
                    <a:gs pos="32000">
                      <a:srgbClr val="4271ED">
                        <a:alpha val="0"/>
                      </a:srgbClr>
                    </a:gs>
                  </a:gsLst>
                  <a:lin ang="42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平行四边形 116">
                <a:extLst>
                  <a:ext uri="{FF2B5EF4-FFF2-40B4-BE49-F238E27FC236}">
                    <a16:creationId xmlns="" xmlns:a16="http://schemas.microsoft.com/office/drawing/2014/main" id="{7B158687-C101-4BC7-B239-3F76020B1250}"/>
                  </a:ext>
                </a:extLst>
              </p:cNvPr>
              <p:cNvSpPr/>
              <p:nvPr/>
            </p:nvSpPr>
            <p:spPr>
              <a:xfrm flipV="1">
                <a:off x="1317501" y="5422837"/>
                <a:ext cx="3813917" cy="363853"/>
              </a:xfrm>
              <a:prstGeom prst="parallelogram">
                <a:avLst>
                  <a:gd name="adj" fmla="val 71184"/>
                </a:avLst>
              </a:prstGeom>
              <a:gradFill>
                <a:gsLst>
                  <a:gs pos="0">
                    <a:srgbClr val="4271ED"/>
                  </a:gs>
                  <a:gs pos="69000">
                    <a:srgbClr val="4271ED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3" name="组合 112">
              <a:extLst>
                <a:ext uri="{FF2B5EF4-FFF2-40B4-BE49-F238E27FC236}">
                  <a16:creationId xmlns="" xmlns:a16="http://schemas.microsoft.com/office/drawing/2014/main" id="{B4353B18-3D64-493C-B931-35A09571B6E1}"/>
                </a:ext>
              </a:extLst>
            </p:cNvPr>
            <p:cNvGrpSpPr/>
            <p:nvPr/>
          </p:nvGrpSpPr>
          <p:grpSpPr>
            <a:xfrm>
              <a:off x="1866370" y="5242199"/>
              <a:ext cx="1374390" cy="83735"/>
              <a:chOff x="1274320" y="5422837"/>
              <a:chExt cx="3857098" cy="420433"/>
            </a:xfrm>
          </p:grpSpPr>
          <p:sp>
            <p:nvSpPr>
              <p:cNvPr id="114" name="平行四边形 113">
                <a:extLst>
                  <a:ext uri="{FF2B5EF4-FFF2-40B4-BE49-F238E27FC236}">
                    <a16:creationId xmlns="" xmlns:a16="http://schemas.microsoft.com/office/drawing/2014/main" id="{736F1407-69DD-4367-A4BC-857D1AFF0699}"/>
                  </a:ext>
                </a:extLst>
              </p:cNvPr>
              <p:cNvSpPr/>
              <p:nvPr/>
            </p:nvSpPr>
            <p:spPr>
              <a:xfrm flipV="1">
                <a:off x="1274320" y="5479417"/>
                <a:ext cx="3813917" cy="363853"/>
              </a:xfrm>
              <a:prstGeom prst="parallelogram">
                <a:avLst>
                  <a:gd name="adj" fmla="val 71184"/>
                </a:avLst>
              </a:prstGeom>
              <a:noFill/>
              <a:ln w="3175">
                <a:gradFill>
                  <a:gsLst>
                    <a:gs pos="0">
                      <a:srgbClr val="4271ED"/>
                    </a:gs>
                    <a:gs pos="32000">
                      <a:srgbClr val="4271ED">
                        <a:alpha val="0"/>
                      </a:srgbClr>
                    </a:gs>
                  </a:gsLst>
                  <a:lin ang="42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平行四边形 114">
                <a:extLst>
                  <a:ext uri="{FF2B5EF4-FFF2-40B4-BE49-F238E27FC236}">
                    <a16:creationId xmlns="" xmlns:a16="http://schemas.microsoft.com/office/drawing/2014/main" id="{0DDE6EC8-CAD3-4721-9517-0058B5831951}"/>
                  </a:ext>
                </a:extLst>
              </p:cNvPr>
              <p:cNvSpPr/>
              <p:nvPr/>
            </p:nvSpPr>
            <p:spPr>
              <a:xfrm flipV="1">
                <a:off x="1317501" y="5422837"/>
                <a:ext cx="3813917" cy="363853"/>
              </a:xfrm>
              <a:prstGeom prst="parallelogram">
                <a:avLst>
                  <a:gd name="adj" fmla="val 71184"/>
                </a:avLst>
              </a:prstGeom>
              <a:gradFill>
                <a:gsLst>
                  <a:gs pos="0">
                    <a:srgbClr val="4271ED"/>
                  </a:gs>
                  <a:gs pos="69000">
                    <a:srgbClr val="4271ED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07717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7" name="组合 126">
            <a:extLst>
              <a:ext uri="{FF2B5EF4-FFF2-40B4-BE49-F238E27FC236}">
                <a16:creationId xmlns="" xmlns:a16="http://schemas.microsoft.com/office/drawing/2014/main" id="{622387D2-B97E-4C0B-BDBB-A784070CA69D}"/>
              </a:ext>
            </a:extLst>
          </p:cNvPr>
          <p:cNvGrpSpPr/>
          <p:nvPr/>
        </p:nvGrpSpPr>
        <p:grpSpPr>
          <a:xfrm>
            <a:off x="0" y="-36167"/>
            <a:ext cx="12239382" cy="6930334"/>
            <a:chOff x="0" y="-36167"/>
            <a:chExt cx="12239382" cy="6930334"/>
          </a:xfrm>
        </p:grpSpPr>
        <p:grpSp>
          <p:nvGrpSpPr>
            <p:cNvPr id="128" name="组合 127">
              <a:extLst>
                <a:ext uri="{FF2B5EF4-FFF2-40B4-BE49-F238E27FC236}">
                  <a16:creationId xmlns="" xmlns:a16="http://schemas.microsoft.com/office/drawing/2014/main" id="{4F34D5F3-85CD-4690-B9D4-1D311CC91449}"/>
                </a:ext>
              </a:extLst>
            </p:cNvPr>
            <p:cNvGrpSpPr/>
            <p:nvPr/>
          </p:nvGrpSpPr>
          <p:grpSpPr>
            <a:xfrm>
              <a:off x="0" y="-36167"/>
              <a:ext cx="12192000" cy="6930334"/>
              <a:chOff x="9544874" y="6830112"/>
              <a:chExt cx="12192000" cy="6930334"/>
            </a:xfrm>
          </p:grpSpPr>
          <p:pic>
            <p:nvPicPr>
              <p:cNvPr id="153" name="图片 152" descr="雪地上的白云&#10;&#10;描述已自动生成">
                <a:extLst>
                  <a:ext uri="{FF2B5EF4-FFF2-40B4-BE49-F238E27FC236}">
                    <a16:creationId xmlns="" xmlns:a16="http://schemas.microsoft.com/office/drawing/2014/main" id="{2D0F6518-05D7-4C67-B048-BC096D7046D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544874" y="7664446"/>
                <a:ext cx="12192000" cy="6096000"/>
              </a:xfrm>
              <a:prstGeom prst="rect">
                <a:avLst/>
              </a:prstGeom>
            </p:spPr>
          </p:pic>
          <p:sp>
            <p:nvSpPr>
              <p:cNvPr id="154" name="矩形 153">
                <a:extLst>
                  <a:ext uri="{FF2B5EF4-FFF2-40B4-BE49-F238E27FC236}">
                    <a16:creationId xmlns="" xmlns:a16="http://schemas.microsoft.com/office/drawing/2014/main" id="{744717D3-4AEB-4881-BDE6-EA4AD7F8BAD0}"/>
                  </a:ext>
                </a:extLst>
              </p:cNvPr>
              <p:cNvSpPr/>
              <p:nvPr/>
            </p:nvSpPr>
            <p:spPr>
              <a:xfrm>
                <a:off x="9544874" y="6830112"/>
                <a:ext cx="12192000" cy="6858799"/>
              </a:xfrm>
              <a:prstGeom prst="rect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alpha val="7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29" name="组合 128">
              <a:extLst>
                <a:ext uri="{FF2B5EF4-FFF2-40B4-BE49-F238E27FC236}">
                  <a16:creationId xmlns="" xmlns:a16="http://schemas.microsoft.com/office/drawing/2014/main" id="{A0B068FB-2CB8-4B29-9CD0-0FF7C1596608}"/>
                </a:ext>
              </a:extLst>
            </p:cNvPr>
            <p:cNvGrpSpPr/>
            <p:nvPr/>
          </p:nvGrpSpPr>
          <p:grpSpPr>
            <a:xfrm>
              <a:off x="0" y="196591"/>
              <a:ext cx="12239382" cy="523403"/>
              <a:chOff x="0" y="196591"/>
              <a:chExt cx="12239382" cy="523403"/>
            </a:xfrm>
          </p:grpSpPr>
          <p:pic>
            <p:nvPicPr>
              <p:cNvPr id="130" name="图片 129" descr="图片包含 游戏机, 钟表&#10;&#10;描述已自动生成">
                <a:extLst>
                  <a:ext uri="{FF2B5EF4-FFF2-40B4-BE49-F238E27FC236}">
                    <a16:creationId xmlns="" xmlns:a16="http://schemas.microsoft.com/office/drawing/2014/main" id="{F1415C03-23B4-422B-9990-34723F02E88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952150" y="196591"/>
                <a:ext cx="1838744" cy="523220"/>
              </a:xfrm>
              <a:prstGeom prst="rect">
                <a:avLst/>
              </a:prstGeom>
            </p:spPr>
          </p:pic>
          <p:grpSp>
            <p:nvGrpSpPr>
              <p:cNvPr id="131" name="组合 130">
                <a:extLst>
                  <a:ext uri="{FF2B5EF4-FFF2-40B4-BE49-F238E27FC236}">
                    <a16:creationId xmlns="" xmlns:a16="http://schemas.microsoft.com/office/drawing/2014/main" id="{11B2DB51-4096-4021-8928-DD29F505CC3D}"/>
                  </a:ext>
                </a:extLst>
              </p:cNvPr>
              <p:cNvGrpSpPr/>
              <p:nvPr/>
            </p:nvGrpSpPr>
            <p:grpSpPr>
              <a:xfrm>
                <a:off x="401106" y="196591"/>
                <a:ext cx="2878393" cy="523220"/>
                <a:chOff x="401106" y="196591"/>
                <a:chExt cx="2878393" cy="523220"/>
              </a:xfrm>
            </p:grpSpPr>
            <p:sp>
              <p:nvSpPr>
                <p:cNvPr id="148" name="文本框 147">
                  <a:extLst>
                    <a:ext uri="{FF2B5EF4-FFF2-40B4-BE49-F238E27FC236}">
                      <a16:creationId xmlns="" xmlns:a16="http://schemas.microsoft.com/office/drawing/2014/main" id="{16AB32D7-E104-4695-A1D1-382785B0231B}"/>
                    </a:ext>
                  </a:extLst>
                </p:cNvPr>
                <p:cNvSpPr txBox="1"/>
                <p:nvPr/>
              </p:nvSpPr>
              <p:spPr>
                <a:xfrm>
                  <a:off x="646027" y="196591"/>
                  <a:ext cx="263347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dirty="0">
                      <a:solidFill>
                        <a:srgbClr val="4271ED"/>
                      </a:solidFill>
                      <a:latin typeface="+mj-ea"/>
                      <a:ea typeface="+mj-ea"/>
                    </a:rPr>
                    <a:t>请输入大标题</a:t>
                  </a:r>
                </a:p>
              </p:txBody>
            </p:sp>
            <p:grpSp>
              <p:nvGrpSpPr>
                <p:cNvPr id="149" name="组合 148">
                  <a:extLst>
                    <a:ext uri="{FF2B5EF4-FFF2-40B4-BE49-F238E27FC236}">
                      <a16:creationId xmlns="" xmlns:a16="http://schemas.microsoft.com/office/drawing/2014/main" id="{754D1EDD-C14B-41AE-B035-AFD78D9FEBD4}"/>
                    </a:ext>
                  </a:extLst>
                </p:cNvPr>
                <p:cNvGrpSpPr/>
                <p:nvPr/>
              </p:nvGrpSpPr>
              <p:grpSpPr>
                <a:xfrm>
                  <a:off x="401106" y="260985"/>
                  <a:ext cx="200422" cy="334372"/>
                  <a:chOff x="269661" y="296863"/>
                  <a:chExt cx="200422" cy="298494"/>
                </a:xfrm>
              </p:grpSpPr>
              <p:sp>
                <p:nvSpPr>
                  <p:cNvPr id="150" name="矩形: 圆角 149">
                    <a:extLst>
                      <a:ext uri="{FF2B5EF4-FFF2-40B4-BE49-F238E27FC236}">
                        <a16:creationId xmlns="" xmlns:a16="http://schemas.microsoft.com/office/drawing/2014/main" id="{BE3894F3-2985-4DC4-8C74-CE6004EF4054}"/>
                      </a:ext>
                    </a:extLst>
                  </p:cNvPr>
                  <p:cNvSpPr/>
                  <p:nvPr/>
                </p:nvSpPr>
                <p:spPr>
                  <a:xfrm>
                    <a:off x="269661" y="296863"/>
                    <a:ext cx="39815" cy="298494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271E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1" name="矩形: 圆角 150">
                    <a:extLst>
                      <a:ext uri="{FF2B5EF4-FFF2-40B4-BE49-F238E27FC236}">
                        <a16:creationId xmlns="" xmlns:a16="http://schemas.microsoft.com/office/drawing/2014/main" id="{7BD9E18F-57B5-4DAA-B72E-714867618C38}"/>
                      </a:ext>
                    </a:extLst>
                  </p:cNvPr>
                  <p:cNvSpPr/>
                  <p:nvPr/>
                </p:nvSpPr>
                <p:spPr>
                  <a:xfrm>
                    <a:off x="353975" y="466567"/>
                    <a:ext cx="31794" cy="12879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271ED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schemeClr val="lt1">
                          <a:lumMod val="100000"/>
                        </a:schemeClr>
                      </a:solidFill>
                    </a:endParaRPr>
                  </a:p>
                </p:txBody>
              </p:sp>
              <p:sp>
                <p:nvSpPr>
                  <p:cNvPr id="152" name="矩形: 圆角 151">
                    <a:extLst>
                      <a:ext uri="{FF2B5EF4-FFF2-40B4-BE49-F238E27FC236}">
                        <a16:creationId xmlns="" xmlns:a16="http://schemas.microsoft.com/office/drawing/2014/main" id="{3ABFDDF5-8394-4327-9E5B-E0BFC113D901}"/>
                      </a:ext>
                    </a:extLst>
                  </p:cNvPr>
                  <p:cNvSpPr/>
                  <p:nvPr/>
                </p:nvSpPr>
                <p:spPr>
                  <a:xfrm>
                    <a:off x="430268" y="405187"/>
                    <a:ext cx="39815" cy="19017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271E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32" name="组合 131">
                <a:extLst>
                  <a:ext uri="{FF2B5EF4-FFF2-40B4-BE49-F238E27FC236}">
                    <a16:creationId xmlns="" xmlns:a16="http://schemas.microsoft.com/office/drawing/2014/main" id="{08E22EF3-84CA-4909-8B18-FACC36602713}"/>
                  </a:ext>
                </a:extLst>
              </p:cNvPr>
              <p:cNvGrpSpPr/>
              <p:nvPr/>
            </p:nvGrpSpPr>
            <p:grpSpPr>
              <a:xfrm>
                <a:off x="0" y="291751"/>
                <a:ext cx="12239382" cy="428243"/>
                <a:chOff x="0" y="309367"/>
                <a:chExt cx="12239382" cy="428243"/>
              </a:xfrm>
            </p:grpSpPr>
            <p:sp>
              <p:nvSpPr>
                <p:cNvPr id="133" name="矩形: 圆角 132">
                  <a:extLst>
                    <a:ext uri="{FF2B5EF4-FFF2-40B4-BE49-F238E27FC236}">
                      <a16:creationId xmlns="" xmlns:a16="http://schemas.microsoft.com/office/drawing/2014/main" id="{F6FCB748-46CC-4978-A0CF-87A0BD2C8993}"/>
                    </a:ext>
                  </a:extLst>
                </p:cNvPr>
                <p:cNvSpPr/>
                <p:nvPr/>
              </p:nvSpPr>
              <p:spPr>
                <a:xfrm>
                  <a:off x="12165196" y="309367"/>
                  <a:ext cx="74186" cy="29593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34" name="直接连接符 133">
                  <a:extLst>
                    <a:ext uri="{FF2B5EF4-FFF2-40B4-BE49-F238E27FC236}">
                      <a16:creationId xmlns="" xmlns:a16="http://schemas.microsoft.com/office/drawing/2014/main" id="{EAB0621B-536F-4DD3-8E73-E886DC5E971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722099"/>
                  <a:ext cx="12212578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35" name="组合 134">
                  <a:extLst>
                    <a:ext uri="{FF2B5EF4-FFF2-40B4-BE49-F238E27FC236}">
                      <a16:creationId xmlns="" xmlns:a16="http://schemas.microsoft.com/office/drawing/2014/main" id="{8522D746-C443-4A31-8EA8-D414D14E3F88}"/>
                    </a:ext>
                  </a:extLst>
                </p:cNvPr>
                <p:cNvGrpSpPr/>
                <p:nvPr/>
              </p:nvGrpSpPr>
              <p:grpSpPr>
                <a:xfrm>
                  <a:off x="3588643" y="370686"/>
                  <a:ext cx="5014714" cy="246221"/>
                  <a:chOff x="4686300" y="405641"/>
                  <a:chExt cx="5014714" cy="246221"/>
                </a:xfrm>
              </p:grpSpPr>
              <p:sp>
                <p:nvSpPr>
                  <p:cNvPr id="137" name="文本框 136">
                    <a:extLst>
                      <a:ext uri="{FF2B5EF4-FFF2-40B4-BE49-F238E27FC236}">
                        <a16:creationId xmlns="" xmlns:a16="http://schemas.microsoft.com/office/drawing/2014/main" id="{FAC3CA3F-13E1-42E9-8353-D8BC3B609C17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30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课题背景</a:t>
                    </a:r>
                  </a:p>
                </p:txBody>
              </p:sp>
              <p:sp>
                <p:nvSpPr>
                  <p:cNvPr id="138" name="文本框 137">
                    <a:extLst>
                      <a:ext uri="{FF2B5EF4-FFF2-40B4-BE49-F238E27FC236}">
                        <a16:creationId xmlns="" xmlns:a16="http://schemas.microsoft.com/office/drawing/2014/main" id="{463891DD-FD7B-4BE1-AA7C-F30F192C6456}"/>
                      </a:ext>
                    </a:extLst>
                  </p:cNvPr>
                  <p:cNvSpPr txBox="1"/>
                  <p:nvPr/>
                </p:nvSpPr>
                <p:spPr>
                  <a:xfrm>
                    <a:off x="552413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课题概述</a:t>
                    </a:r>
                  </a:p>
                </p:txBody>
              </p:sp>
              <p:sp>
                <p:nvSpPr>
                  <p:cNvPr id="139" name="文本框 138">
                    <a:extLst>
                      <a:ext uri="{FF2B5EF4-FFF2-40B4-BE49-F238E27FC236}">
                        <a16:creationId xmlns="" xmlns:a16="http://schemas.microsoft.com/office/drawing/2014/main" id="{5FB53C4E-E6EB-41AC-B19C-B719479DCE35}"/>
                      </a:ext>
                    </a:extLst>
                  </p:cNvPr>
                  <p:cNvSpPr txBox="1"/>
                  <p:nvPr/>
                </p:nvSpPr>
                <p:spPr>
                  <a:xfrm>
                    <a:off x="636196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rgbClr val="4271ED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研究方法</a:t>
                    </a:r>
                  </a:p>
                </p:txBody>
              </p:sp>
              <p:sp>
                <p:nvSpPr>
                  <p:cNvPr id="140" name="文本框 139">
                    <a:extLst>
                      <a:ext uri="{FF2B5EF4-FFF2-40B4-BE49-F238E27FC236}">
                        <a16:creationId xmlns="" xmlns:a16="http://schemas.microsoft.com/office/drawing/2014/main" id="{88317E08-A133-475A-85EA-76733AF0C6D4}"/>
                      </a:ext>
                    </a:extLst>
                  </p:cNvPr>
                  <p:cNvSpPr txBox="1"/>
                  <p:nvPr/>
                </p:nvSpPr>
                <p:spPr>
                  <a:xfrm>
                    <a:off x="719979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研究过程</a:t>
                    </a:r>
                  </a:p>
                </p:txBody>
              </p:sp>
              <p:sp>
                <p:nvSpPr>
                  <p:cNvPr id="141" name="文本框 140">
                    <a:extLst>
                      <a:ext uri="{FF2B5EF4-FFF2-40B4-BE49-F238E27FC236}">
                        <a16:creationId xmlns="" xmlns:a16="http://schemas.microsoft.com/office/drawing/2014/main" id="{402469E8-0F99-4F97-9B06-852BD380FD6B}"/>
                      </a:ext>
                    </a:extLst>
                  </p:cNvPr>
                  <p:cNvSpPr txBox="1"/>
                  <p:nvPr/>
                </p:nvSpPr>
                <p:spPr>
                  <a:xfrm>
                    <a:off x="803762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结论分析</a:t>
                    </a:r>
                  </a:p>
                </p:txBody>
              </p:sp>
              <p:sp>
                <p:nvSpPr>
                  <p:cNvPr id="142" name="文本框 141">
                    <a:extLst>
                      <a:ext uri="{FF2B5EF4-FFF2-40B4-BE49-F238E27FC236}">
                        <a16:creationId xmlns="" xmlns:a16="http://schemas.microsoft.com/office/drawing/2014/main" id="{BDB8C689-F77F-42B0-9C0A-0D6D341ACCB8}"/>
                      </a:ext>
                    </a:extLst>
                  </p:cNvPr>
                  <p:cNvSpPr txBox="1"/>
                  <p:nvPr/>
                </p:nvSpPr>
                <p:spPr>
                  <a:xfrm>
                    <a:off x="887545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未来规划</a:t>
                    </a:r>
                  </a:p>
                </p:txBody>
              </p:sp>
              <p:cxnSp>
                <p:nvCxnSpPr>
                  <p:cNvPr id="143" name="直接连接符 142">
                    <a:extLst>
                      <a:ext uri="{FF2B5EF4-FFF2-40B4-BE49-F238E27FC236}">
                        <a16:creationId xmlns="" xmlns:a16="http://schemas.microsoft.com/office/drawing/2014/main" id="{0EC679DE-F43C-43B5-B6ED-3934D415007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51799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4" name="直接连接符 143">
                    <a:extLst>
                      <a:ext uri="{FF2B5EF4-FFF2-40B4-BE49-F238E27FC236}">
                        <a16:creationId xmlns="" xmlns:a16="http://schemas.microsoft.com/office/drawing/2014/main" id="{298A6AA1-A0FA-4719-BC75-52CE4A3F3637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35582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5" name="直接连接符 144">
                    <a:extLst>
                      <a:ext uri="{FF2B5EF4-FFF2-40B4-BE49-F238E27FC236}">
                        <a16:creationId xmlns="" xmlns:a16="http://schemas.microsoft.com/office/drawing/2014/main" id="{877F76A6-8A90-4081-9326-53C5E27B84D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19365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6" name="直接连接符 145">
                    <a:extLst>
                      <a:ext uri="{FF2B5EF4-FFF2-40B4-BE49-F238E27FC236}">
                        <a16:creationId xmlns="" xmlns:a16="http://schemas.microsoft.com/office/drawing/2014/main" id="{63C9D2D2-3B03-4F0D-ABCA-22452356E82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03148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7" name="直接连接符 146">
                    <a:extLst>
                      <a:ext uri="{FF2B5EF4-FFF2-40B4-BE49-F238E27FC236}">
                        <a16:creationId xmlns="" xmlns:a16="http://schemas.microsoft.com/office/drawing/2014/main" id="{343C2E40-193C-4A19-87F1-22AC4D4DACF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6931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36" name="矩形: 圆角 135">
                  <a:extLst>
                    <a:ext uri="{FF2B5EF4-FFF2-40B4-BE49-F238E27FC236}">
                      <a16:creationId xmlns="" xmlns:a16="http://schemas.microsoft.com/office/drawing/2014/main" id="{4BB683AE-EF4B-43FB-B63A-566C6D45EC7C}"/>
                    </a:ext>
                  </a:extLst>
                </p:cNvPr>
                <p:cNvSpPr/>
                <p:nvPr/>
              </p:nvSpPr>
              <p:spPr>
                <a:xfrm rot="5400000">
                  <a:off x="5661576" y="484754"/>
                  <a:ext cx="31018" cy="474693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</p:grpSp>
      <p:grpSp>
        <p:nvGrpSpPr>
          <p:cNvPr id="103" name="组合 102">
            <a:extLst>
              <a:ext uri="{FF2B5EF4-FFF2-40B4-BE49-F238E27FC236}">
                <a16:creationId xmlns="" xmlns:a16="http://schemas.microsoft.com/office/drawing/2014/main" id="{624BB4F0-2651-4987-BF0D-2EA3BE7E8437}"/>
              </a:ext>
            </a:extLst>
          </p:cNvPr>
          <p:cNvGrpSpPr/>
          <p:nvPr/>
        </p:nvGrpSpPr>
        <p:grpSpPr>
          <a:xfrm>
            <a:off x="1299277" y="2853119"/>
            <a:ext cx="4796723" cy="1185780"/>
            <a:chOff x="1299277" y="1919335"/>
            <a:chExt cx="4796723" cy="1185780"/>
          </a:xfrm>
        </p:grpSpPr>
        <p:sp>
          <p:nvSpPr>
            <p:cNvPr id="34" name="椭圆 33">
              <a:extLst>
                <a:ext uri="{FF2B5EF4-FFF2-40B4-BE49-F238E27FC236}">
                  <a16:creationId xmlns="" xmlns:a16="http://schemas.microsoft.com/office/drawing/2014/main" id="{87699E16-D6E4-47E8-BF05-D767FD2ADFC5}"/>
                </a:ext>
              </a:extLst>
            </p:cNvPr>
            <p:cNvSpPr/>
            <p:nvPr/>
          </p:nvSpPr>
          <p:spPr>
            <a:xfrm flipH="1">
              <a:off x="4782151" y="2496411"/>
              <a:ext cx="138919" cy="138919"/>
            </a:xfrm>
            <a:prstGeom prst="ellipse">
              <a:avLst/>
            </a:prstGeom>
            <a:solidFill>
              <a:srgbClr val="4271ED"/>
            </a:solidFill>
            <a:ln w="25400">
              <a:solidFill>
                <a:srgbClr val="4271ED">
                  <a:alpha val="2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6" name="直接连接符 35">
              <a:extLst>
                <a:ext uri="{FF2B5EF4-FFF2-40B4-BE49-F238E27FC236}">
                  <a16:creationId xmlns="" xmlns:a16="http://schemas.microsoft.com/office/drawing/2014/main" id="{E817DC84-1C6D-4E0F-8397-9C02356A63D8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08434" y="2565871"/>
              <a:ext cx="1287566" cy="0"/>
            </a:xfrm>
            <a:prstGeom prst="line">
              <a:avLst/>
            </a:prstGeom>
            <a:ln w="12700">
              <a:solidFill>
                <a:srgbClr val="4271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9" name="组合 48">
              <a:extLst>
                <a:ext uri="{FF2B5EF4-FFF2-40B4-BE49-F238E27FC236}">
                  <a16:creationId xmlns="" xmlns:a16="http://schemas.microsoft.com/office/drawing/2014/main" id="{7BA2FF2E-09C1-49BE-882A-82B8525DA087}"/>
                </a:ext>
              </a:extLst>
            </p:cNvPr>
            <p:cNvGrpSpPr/>
            <p:nvPr/>
          </p:nvGrpSpPr>
          <p:grpSpPr>
            <a:xfrm>
              <a:off x="1299277" y="1919335"/>
              <a:ext cx="3336358" cy="1185780"/>
              <a:chOff x="8565294" y="1355684"/>
              <a:chExt cx="3336358" cy="1185780"/>
            </a:xfrm>
          </p:grpSpPr>
          <p:sp>
            <p:nvSpPr>
              <p:cNvPr id="50" name="文本框 49">
                <a:extLst>
                  <a:ext uri="{FF2B5EF4-FFF2-40B4-BE49-F238E27FC236}">
                    <a16:creationId xmlns="" xmlns:a16="http://schemas.microsoft.com/office/drawing/2014/main" id="{7B65EF6C-CFEA-4487-9A67-48F024F51473}"/>
                  </a:ext>
                </a:extLst>
              </p:cNvPr>
              <p:cNvSpPr txBox="1"/>
              <p:nvPr/>
            </p:nvSpPr>
            <p:spPr>
              <a:xfrm>
                <a:off x="9580123" y="1725870"/>
                <a:ext cx="232152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000" dirty="0">
                    <a:solidFill>
                      <a:srgbClr val="4271ED">
                        <a:alpha val="70000"/>
                      </a:srgb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Please enter a headline here</a:t>
                </a:r>
                <a:endParaRPr lang="zh-CN" altLang="en-US" sz="1000" dirty="0">
                  <a:solidFill>
                    <a:srgbClr val="4271ED">
                      <a:alpha val="70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="" xmlns:a16="http://schemas.microsoft.com/office/drawing/2014/main" id="{C0A134EA-5B53-401B-836B-2569776518D9}"/>
                  </a:ext>
                </a:extLst>
              </p:cNvPr>
              <p:cNvSpPr txBox="1"/>
              <p:nvPr/>
            </p:nvSpPr>
            <p:spPr>
              <a:xfrm>
                <a:off x="8565294" y="1355684"/>
                <a:ext cx="333635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400" dirty="0">
                    <a:solidFill>
                      <a:srgbClr val="4271ED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请在此输入小标题</a:t>
                </a: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="" xmlns:a16="http://schemas.microsoft.com/office/drawing/2014/main" id="{5E23D3B3-2EE3-463A-85F0-860895B3ABCE}"/>
                  </a:ext>
                </a:extLst>
              </p:cNvPr>
              <p:cNvSpPr txBox="1"/>
              <p:nvPr/>
            </p:nvSpPr>
            <p:spPr>
              <a:xfrm>
                <a:off x="9680331" y="2056523"/>
                <a:ext cx="2195920" cy="4849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1">
                        <a:lumMod val="75000"/>
                        <a:lumOff val="25000"/>
                        <a:alpha val="8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温馨提醒，在此输入正文</a:t>
                </a:r>
                <a:endParaRPr lang="en-US" altLang="zh-CN" sz="1050" dirty="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1">
                        <a:lumMod val="75000"/>
                        <a:lumOff val="25000"/>
                        <a:alpha val="8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这里适合小段文字</a:t>
                </a:r>
              </a:p>
            </p:txBody>
          </p:sp>
          <p:cxnSp>
            <p:nvCxnSpPr>
              <p:cNvPr id="53" name="直接连接符 52">
                <a:extLst>
                  <a:ext uri="{FF2B5EF4-FFF2-40B4-BE49-F238E27FC236}">
                    <a16:creationId xmlns="" xmlns:a16="http://schemas.microsoft.com/office/drawing/2014/main" id="{3403AB99-20BF-459C-B972-93D3D554D4E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53849" y="2009649"/>
                <a:ext cx="622194" cy="0"/>
              </a:xfrm>
              <a:prstGeom prst="line">
                <a:avLst/>
              </a:prstGeom>
              <a:ln w="19050">
                <a:solidFill>
                  <a:srgbClr val="4271E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4" name="组合 103">
            <a:extLst>
              <a:ext uri="{FF2B5EF4-FFF2-40B4-BE49-F238E27FC236}">
                <a16:creationId xmlns="" xmlns:a16="http://schemas.microsoft.com/office/drawing/2014/main" id="{AB4F7004-A796-4190-AE29-8338216845F3}"/>
              </a:ext>
            </a:extLst>
          </p:cNvPr>
          <p:cNvGrpSpPr/>
          <p:nvPr/>
        </p:nvGrpSpPr>
        <p:grpSpPr>
          <a:xfrm>
            <a:off x="1950721" y="4598019"/>
            <a:ext cx="4008675" cy="1215475"/>
            <a:chOff x="1950721" y="3840260"/>
            <a:chExt cx="4008675" cy="1215475"/>
          </a:xfrm>
        </p:grpSpPr>
        <p:sp>
          <p:nvSpPr>
            <p:cNvPr id="35" name="椭圆 34">
              <a:extLst>
                <a:ext uri="{FF2B5EF4-FFF2-40B4-BE49-F238E27FC236}">
                  <a16:creationId xmlns="" xmlns:a16="http://schemas.microsoft.com/office/drawing/2014/main" id="{57FB6686-8BA3-4866-BE66-2AC95435A339}"/>
                </a:ext>
              </a:extLst>
            </p:cNvPr>
            <p:cNvSpPr/>
            <p:nvPr/>
          </p:nvSpPr>
          <p:spPr>
            <a:xfrm flipH="1">
              <a:off x="4812057" y="4390933"/>
              <a:ext cx="138919" cy="138919"/>
            </a:xfrm>
            <a:prstGeom prst="ellipse">
              <a:avLst/>
            </a:prstGeom>
            <a:solidFill>
              <a:srgbClr val="4271ED"/>
            </a:solidFill>
            <a:ln w="25400">
              <a:solidFill>
                <a:srgbClr val="4271ED">
                  <a:alpha val="2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7" name="直接连接符 36">
              <a:extLst>
                <a:ext uri="{FF2B5EF4-FFF2-40B4-BE49-F238E27FC236}">
                  <a16:creationId xmlns="" xmlns:a16="http://schemas.microsoft.com/office/drawing/2014/main" id="{AE692CBF-3521-425E-A045-11A83E9106A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922094" y="4460392"/>
              <a:ext cx="1037302" cy="0"/>
            </a:xfrm>
            <a:prstGeom prst="line">
              <a:avLst/>
            </a:prstGeom>
            <a:ln w="12700">
              <a:solidFill>
                <a:srgbClr val="4271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1" name="组合 100">
              <a:extLst>
                <a:ext uri="{FF2B5EF4-FFF2-40B4-BE49-F238E27FC236}">
                  <a16:creationId xmlns="" xmlns:a16="http://schemas.microsoft.com/office/drawing/2014/main" id="{F4CB32AC-525E-4AA9-A7DE-D68CA02EB69B}"/>
                </a:ext>
              </a:extLst>
            </p:cNvPr>
            <p:cNvGrpSpPr/>
            <p:nvPr/>
          </p:nvGrpSpPr>
          <p:grpSpPr>
            <a:xfrm>
              <a:off x="1950721" y="3840260"/>
              <a:ext cx="2684914" cy="1215475"/>
              <a:chOff x="1950721" y="3840260"/>
              <a:chExt cx="2684914" cy="1215475"/>
            </a:xfrm>
          </p:grpSpPr>
          <p:sp>
            <p:nvSpPr>
              <p:cNvPr id="55" name="文本框 54">
                <a:extLst>
                  <a:ext uri="{FF2B5EF4-FFF2-40B4-BE49-F238E27FC236}">
                    <a16:creationId xmlns="" xmlns:a16="http://schemas.microsoft.com/office/drawing/2014/main" id="{8DE3A835-7BC5-457C-B25C-0CC0F63CC65C}"/>
                  </a:ext>
                </a:extLst>
              </p:cNvPr>
              <p:cNvSpPr txBox="1"/>
              <p:nvPr/>
            </p:nvSpPr>
            <p:spPr>
              <a:xfrm>
                <a:off x="2314106" y="4204362"/>
                <a:ext cx="2321528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100" dirty="0">
                    <a:solidFill>
                      <a:srgbClr val="4271ED">
                        <a:alpha val="70000"/>
                      </a:srgb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Please enter a headline here</a:t>
                </a:r>
                <a:endParaRPr lang="zh-CN" altLang="en-US" sz="1100" dirty="0">
                  <a:solidFill>
                    <a:srgbClr val="4271ED">
                      <a:alpha val="70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="" xmlns:a16="http://schemas.microsoft.com/office/drawing/2014/main" id="{E78EACBA-213D-42F8-B761-4B8A05403622}"/>
                  </a:ext>
                </a:extLst>
              </p:cNvPr>
              <p:cNvSpPr txBox="1"/>
              <p:nvPr/>
            </p:nvSpPr>
            <p:spPr>
              <a:xfrm>
                <a:off x="1950721" y="3840260"/>
                <a:ext cx="268491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400" dirty="0">
                    <a:solidFill>
                      <a:srgbClr val="4271ED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请在此输入小标题</a:t>
                </a:r>
              </a:p>
            </p:txBody>
          </p:sp>
          <p:sp>
            <p:nvSpPr>
              <p:cNvPr id="57" name="文本框 56">
                <a:extLst>
                  <a:ext uri="{FF2B5EF4-FFF2-40B4-BE49-F238E27FC236}">
                    <a16:creationId xmlns="" xmlns:a16="http://schemas.microsoft.com/office/drawing/2014/main" id="{EDC0C399-8FBB-4E89-AA87-E795EA462F67}"/>
                  </a:ext>
                </a:extLst>
              </p:cNvPr>
              <p:cNvSpPr txBox="1"/>
              <p:nvPr/>
            </p:nvSpPr>
            <p:spPr>
              <a:xfrm>
                <a:off x="2439714" y="4535015"/>
                <a:ext cx="2195920" cy="5207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  <a:alpha val="8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温馨提醒，在此输入正文</a:t>
                </a:r>
                <a:endParaRPr lang="en-US" altLang="zh-CN" sz="1200" dirty="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r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  <a:alpha val="8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这里适合小段文字</a:t>
                </a:r>
              </a:p>
            </p:txBody>
          </p:sp>
          <p:cxnSp>
            <p:nvCxnSpPr>
              <p:cNvPr id="58" name="直接连接符 57">
                <a:extLst>
                  <a:ext uri="{FF2B5EF4-FFF2-40B4-BE49-F238E27FC236}">
                    <a16:creationId xmlns="" xmlns:a16="http://schemas.microsoft.com/office/drawing/2014/main" id="{72BC860F-A2F0-4A10-AEEF-C9BD8C5D5F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97992" y="4488141"/>
                <a:ext cx="622194" cy="0"/>
              </a:xfrm>
              <a:prstGeom prst="line">
                <a:avLst/>
              </a:prstGeom>
              <a:ln w="19050">
                <a:solidFill>
                  <a:srgbClr val="4271E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D1647BE9-5F52-4972-8E3B-35CA6035A67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808434" y="5204091"/>
            <a:ext cx="1499504" cy="695059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84CB8B14-D038-4A9B-89D1-3C73B50FF5EE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489298" y="5817625"/>
            <a:ext cx="2868555" cy="1329649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A7595AE8-1378-4A09-A5B7-1657955007E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349502" y="5093817"/>
            <a:ext cx="1499504" cy="69505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95CA2250-0A56-4AB5-A404-072F5EB660A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867753" y="5093817"/>
            <a:ext cx="1499504" cy="695059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A3550D25-4136-4C51-A6D3-C14FDF00D3C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828053" y="5362384"/>
            <a:ext cx="1499504" cy="695059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2D641783-F048-4E21-950B-B81DEB997C7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905801" y="5058867"/>
            <a:ext cx="1499504" cy="695059"/>
          </a:xfrm>
          <a:prstGeom prst="rect">
            <a:avLst/>
          </a:prstGeom>
        </p:spPr>
      </p:pic>
      <p:grpSp>
        <p:nvGrpSpPr>
          <p:cNvPr id="79" name="组合 78">
            <a:extLst>
              <a:ext uri="{FF2B5EF4-FFF2-40B4-BE49-F238E27FC236}">
                <a16:creationId xmlns="" xmlns:a16="http://schemas.microsoft.com/office/drawing/2014/main" id="{33818C54-544B-4A0B-A7CE-884AB77435A0}"/>
              </a:ext>
            </a:extLst>
          </p:cNvPr>
          <p:cNvGrpSpPr/>
          <p:nvPr/>
        </p:nvGrpSpPr>
        <p:grpSpPr>
          <a:xfrm>
            <a:off x="-202629" y="6057443"/>
            <a:ext cx="1499504" cy="471358"/>
            <a:chOff x="-87699" y="5720339"/>
            <a:chExt cx="2653648" cy="834154"/>
          </a:xfrm>
        </p:grpSpPr>
        <p:pic>
          <p:nvPicPr>
            <p:cNvPr id="9" name="图片 8">
              <a:extLst>
                <a:ext uri="{FF2B5EF4-FFF2-40B4-BE49-F238E27FC236}">
                  <a16:creationId xmlns="" xmlns:a16="http://schemas.microsoft.com/office/drawing/2014/main" id="{C7887B9F-88AA-41CF-9B0F-156907F5852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53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524564">
              <a:off x="491900" y="5751072"/>
              <a:ext cx="1504456" cy="532478"/>
            </a:xfrm>
            <a:prstGeom prst="rect">
              <a:avLst/>
            </a:prstGeom>
            <a:effectLst/>
          </p:spPr>
        </p:pic>
        <p:pic>
          <p:nvPicPr>
            <p:cNvPr id="75" name="图片 74">
              <a:extLst>
                <a:ext uri="{FF2B5EF4-FFF2-40B4-BE49-F238E27FC236}">
                  <a16:creationId xmlns="" xmlns:a16="http://schemas.microsoft.com/office/drawing/2014/main" id="{3E65ED15-7E8C-4B3A-9816-1A7250424368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87699" y="5769170"/>
              <a:ext cx="1499504" cy="695059"/>
            </a:xfrm>
            <a:prstGeom prst="rect">
              <a:avLst/>
            </a:prstGeom>
          </p:spPr>
        </p:pic>
        <p:pic>
          <p:nvPicPr>
            <p:cNvPr id="76" name="图片 75">
              <a:extLst>
                <a:ext uri="{FF2B5EF4-FFF2-40B4-BE49-F238E27FC236}">
                  <a16:creationId xmlns="" xmlns:a16="http://schemas.microsoft.com/office/drawing/2014/main" id="{B7B7DDE6-7CBF-47CD-9939-D3D2EB161D9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809129" y="5720339"/>
              <a:ext cx="1499504" cy="695059"/>
            </a:xfrm>
            <a:prstGeom prst="rect">
              <a:avLst/>
            </a:prstGeom>
          </p:spPr>
        </p:pic>
        <p:pic>
          <p:nvPicPr>
            <p:cNvPr id="77" name="图片 76">
              <a:extLst>
                <a:ext uri="{FF2B5EF4-FFF2-40B4-BE49-F238E27FC236}">
                  <a16:creationId xmlns="" xmlns:a16="http://schemas.microsoft.com/office/drawing/2014/main" id="{3D739499-5B27-4EC4-824C-1763DBBAF7D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0443" y="5814302"/>
              <a:ext cx="1499504" cy="695059"/>
            </a:xfrm>
            <a:prstGeom prst="rect">
              <a:avLst/>
            </a:prstGeom>
          </p:spPr>
        </p:pic>
        <p:pic>
          <p:nvPicPr>
            <p:cNvPr id="78" name="图片 77">
              <a:extLst>
                <a:ext uri="{FF2B5EF4-FFF2-40B4-BE49-F238E27FC236}">
                  <a16:creationId xmlns="" xmlns:a16="http://schemas.microsoft.com/office/drawing/2014/main" id="{C0FC76A1-7C77-43EF-ACCB-DDF7EFF6830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066445" y="5859434"/>
              <a:ext cx="1499504" cy="695059"/>
            </a:xfrm>
            <a:prstGeom prst="rect">
              <a:avLst/>
            </a:prstGeom>
          </p:spPr>
        </p:pic>
      </p:grpSp>
      <p:grpSp>
        <p:nvGrpSpPr>
          <p:cNvPr id="80" name="组合 79">
            <a:extLst>
              <a:ext uri="{FF2B5EF4-FFF2-40B4-BE49-F238E27FC236}">
                <a16:creationId xmlns="" xmlns:a16="http://schemas.microsoft.com/office/drawing/2014/main" id="{768B3533-CFDD-4F6B-A608-EA683612E089}"/>
              </a:ext>
            </a:extLst>
          </p:cNvPr>
          <p:cNvGrpSpPr/>
          <p:nvPr/>
        </p:nvGrpSpPr>
        <p:grpSpPr>
          <a:xfrm flipH="1">
            <a:off x="10512833" y="5750116"/>
            <a:ext cx="1115025" cy="485319"/>
            <a:chOff x="-98766" y="5751072"/>
            <a:chExt cx="2407400" cy="1047830"/>
          </a:xfrm>
        </p:grpSpPr>
        <p:pic>
          <p:nvPicPr>
            <p:cNvPr id="81" name="图片 80">
              <a:extLst>
                <a:ext uri="{FF2B5EF4-FFF2-40B4-BE49-F238E27FC236}">
                  <a16:creationId xmlns="" xmlns:a16="http://schemas.microsoft.com/office/drawing/2014/main" id="{327F9CCF-0C87-4058-9F31-73BD8C7284B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email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colorTemperature colorTemp="53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524564">
              <a:off x="491900" y="5751072"/>
              <a:ext cx="1504456" cy="532478"/>
            </a:xfrm>
            <a:prstGeom prst="rect">
              <a:avLst/>
            </a:prstGeom>
            <a:effectLst/>
          </p:spPr>
        </p:pic>
        <p:pic>
          <p:nvPicPr>
            <p:cNvPr id="82" name="图片 81">
              <a:extLst>
                <a:ext uri="{FF2B5EF4-FFF2-40B4-BE49-F238E27FC236}">
                  <a16:creationId xmlns="" xmlns:a16="http://schemas.microsoft.com/office/drawing/2014/main" id="{1BB83E72-FCB1-409F-BE1B-411A87557C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87699" y="5769170"/>
              <a:ext cx="1499504" cy="695059"/>
            </a:xfrm>
            <a:prstGeom prst="rect">
              <a:avLst/>
            </a:prstGeom>
          </p:spPr>
        </p:pic>
        <p:pic>
          <p:nvPicPr>
            <p:cNvPr id="83" name="图片 82">
              <a:extLst>
                <a:ext uri="{FF2B5EF4-FFF2-40B4-BE49-F238E27FC236}">
                  <a16:creationId xmlns="" xmlns:a16="http://schemas.microsoft.com/office/drawing/2014/main" id="{015F78D7-ADE9-48FD-A50A-3E8201C4785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809129" y="6103843"/>
              <a:ext cx="1499505" cy="695059"/>
            </a:xfrm>
            <a:prstGeom prst="rect">
              <a:avLst/>
            </a:prstGeom>
          </p:spPr>
        </p:pic>
        <p:pic>
          <p:nvPicPr>
            <p:cNvPr id="84" name="图片 83">
              <a:extLst>
                <a:ext uri="{FF2B5EF4-FFF2-40B4-BE49-F238E27FC236}">
                  <a16:creationId xmlns="" xmlns:a16="http://schemas.microsoft.com/office/drawing/2014/main" id="{37B96EF0-690F-46B9-8FCA-976AFB4E363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0443" y="5814302"/>
              <a:ext cx="1499504" cy="695059"/>
            </a:xfrm>
            <a:prstGeom prst="rect">
              <a:avLst/>
            </a:prstGeom>
          </p:spPr>
        </p:pic>
        <p:pic>
          <p:nvPicPr>
            <p:cNvPr id="85" name="图片 84">
              <a:extLst>
                <a:ext uri="{FF2B5EF4-FFF2-40B4-BE49-F238E27FC236}">
                  <a16:creationId xmlns="" xmlns:a16="http://schemas.microsoft.com/office/drawing/2014/main" id="{2C9EBF93-AD85-40DF-85CF-DE43A0A702FB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98766" y="5982717"/>
              <a:ext cx="1499505" cy="695059"/>
            </a:xfrm>
            <a:prstGeom prst="rect">
              <a:avLst/>
            </a:prstGeom>
          </p:spPr>
        </p:pic>
        <p:pic>
          <p:nvPicPr>
            <p:cNvPr id="86" name="图片 85">
              <a:extLst>
                <a:ext uri="{FF2B5EF4-FFF2-40B4-BE49-F238E27FC236}">
                  <a16:creationId xmlns="" xmlns:a16="http://schemas.microsoft.com/office/drawing/2014/main" id="{B0D33916-C450-4A6B-9D69-8D75445D8BC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90667" y="5776813"/>
              <a:ext cx="1499505" cy="695059"/>
            </a:xfrm>
            <a:prstGeom prst="rect">
              <a:avLst/>
            </a:prstGeom>
          </p:spPr>
        </p:pic>
      </p:grp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D906C42A-E6E0-4C1E-8072-0249BDC39399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988594" y="6023080"/>
            <a:ext cx="3090046" cy="143231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8735BE32-C052-4467-9D5B-FA44BC141FA1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915225" y="6096354"/>
            <a:ext cx="1592100" cy="737979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21377650-4A06-4F98-B79F-E6372D8A7F52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693916" y="6440371"/>
            <a:ext cx="1592100" cy="737979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="" xmlns:a16="http://schemas.microsoft.com/office/drawing/2014/main" id="{0EBF02EC-0CAE-439B-801C-89C4634468CE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373318" y="6433205"/>
            <a:ext cx="1592100" cy="737979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B4CD6889-1375-4208-AD68-21B4C528A8B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808434" y="5814302"/>
            <a:ext cx="1499504" cy="695059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8D0D49B2-74EA-4D36-92F1-770AD8E0F93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808434" y="5339330"/>
            <a:ext cx="1499504" cy="695059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1127AEAE-5C13-4B64-A5BF-8BF17E98638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867753" y="5362384"/>
            <a:ext cx="1499504" cy="695059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38AE3471-A565-4DFB-8A63-498D5C2733E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344016" y="5362384"/>
            <a:ext cx="1499504" cy="695059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F9FE50BA-E173-4E15-9C21-17C391566EE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878784" y="6111781"/>
            <a:ext cx="1499504" cy="695059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4F185639-C2D3-43BA-BC36-690E6B379BD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333637" y="6448632"/>
            <a:ext cx="1499504" cy="695059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45A1E946-8078-4E1B-970F-88DC301F3C4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355769" y="6111781"/>
            <a:ext cx="1499504" cy="695059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595FE2BE-FB9E-41DF-8CA1-A816433E4EF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918890" y="5696844"/>
            <a:ext cx="1499504" cy="69505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29EA4B43-A6A1-429F-A272-5686EA43A6B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005660" y="5703312"/>
            <a:ext cx="1499504" cy="695059"/>
          </a:xfrm>
          <a:prstGeom prst="rect">
            <a:avLst/>
          </a:prstGeom>
        </p:spPr>
      </p:pic>
      <p:pic>
        <p:nvPicPr>
          <p:cNvPr id="71" name="图片 70">
            <a:extLst>
              <a:ext uri="{FF2B5EF4-FFF2-40B4-BE49-F238E27FC236}">
                <a16:creationId xmlns="" xmlns:a16="http://schemas.microsoft.com/office/drawing/2014/main" id="{FDF08BD6-D702-4ADD-BC88-FFB18FF1541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192470" y="6171585"/>
            <a:ext cx="1499504" cy="695059"/>
          </a:xfrm>
          <a:prstGeom prst="rect">
            <a:avLst/>
          </a:prstGeom>
        </p:spPr>
      </p:pic>
      <p:pic>
        <p:nvPicPr>
          <p:cNvPr id="72" name="图片 71">
            <a:extLst>
              <a:ext uri="{FF2B5EF4-FFF2-40B4-BE49-F238E27FC236}">
                <a16:creationId xmlns="" xmlns:a16="http://schemas.microsoft.com/office/drawing/2014/main" id="{1AC46FEF-9201-4FAE-A2F0-BE298CBF588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551261" y="6336151"/>
            <a:ext cx="1499504" cy="695059"/>
          </a:xfrm>
          <a:prstGeom prst="rect">
            <a:avLst/>
          </a:prstGeom>
        </p:spPr>
      </p:pic>
      <p:pic>
        <p:nvPicPr>
          <p:cNvPr id="74" name="图片 73">
            <a:extLst>
              <a:ext uri="{FF2B5EF4-FFF2-40B4-BE49-F238E27FC236}">
                <a16:creationId xmlns="" xmlns:a16="http://schemas.microsoft.com/office/drawing/2014/main" id="{C8457EB7-E516-49B2-8384-DF3AF7A1B57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429741" y="6336151"/>
            <a:ext cx="1499504" cy="695059"/>
          </a:xfrm>
          <a:prstGeom prst="rect">
            <a:avLst/>
          </a:prstGeom>
        </p:spPr>
      </p:pic>
      <p:grpSp>
        <p:nvGrpSpPr>
          <p:cNvPr id="105" name="组合 104">
            <a:extLst>
              <a:ext uri="{FF2B5EF4-FFF2-40B4-BE49-F238E27FC236}">
                <a16:creationId xmlns="" xmlns:a16="http://schemas.microsoft.com/office/drawing/2014/main" id="{06FAFA7A-27C7-4C4C-A69C-1D20752608F4}"/>
              </a:ext>
            </a:extLst>
          </p:cNvPr>
          <p:cNvGrpSpPr/>
          <p:nvPr/>
        </p:nvGrpSpPr>
        <p:grpSpPr>
          <a:xfrm>
            <a:off x="6317119" y="1932645"/>
            <a:ext cx="4753227" cy="1281827"/>
            <a:chOff x="6317119" y="1072688"/>
            <a:chExt cx="4753227" cy="1281827"/>
          </a:xfrm>
        </p:grpSpPr>
        <p:grpSp>
          <p:nvGrpSpPr>
            <p:cNvPr id="95" name="组合 94">
              <a:extLst>
                <a:ext uri="{FF2B5EF4-FFF2-40B4-BE49-F238E27FC236}">
                  <a16:creationId xmlns="" xmlns:a16="http://schemas.microsoft.com/office/drawing/2014/main" id="{7508F2F7-AF8D-434C-A881-910DB7AF85A7}"/>
                </a:ext>
              </a:extLst>
            </p:cNvPr>
            <p:cNvGrpSpPr/>
            <p:nvPr/>
          </p:nvGrpSpPr>
          <p:grpSpPr>
            <a:xfrm>
              <a:off x="6317119" y="1644142"/>
              <a:ext cx="1251580" cy="138919"/>
              <a:chOff x="6230112" y="1538992"/>
              <a:chExt cx="1251580" cy="138919"/>
            </a:xfrm>
          </p:grpSpPr>
          <p:sp>
            <p:nvSpPr>
              <p:cNvPr id="29" name="椭圆 28">
                <a:extLst>
                  <a:ext uri="{FF2B5EF4-FFF2-40B4-BE49-F238E27FC236}">
                    <a16:creationId xmlns="" xmlns:a16="http://schemas.microsoft.com/office/drawing/2014/main" id="{18C2DF6E-06B7-4654-8CD9-138978BF18E4}"/>
                  </a:ext>
                </a:extLst>
              </p:cNvPr>
              <p:cNvSpPr/>
              <p:nvPr/>
            </p:nvSpPr>
            <p:spPr>
              <a:xfrm>
                <a:off x="7342773" y="1538992"/>
                <a:ext cx="138919" cy="138919"/>
              </a:xfrm>
              <a:prstGeom prst="ellipse">
                <a:avLst/>
              </a:prstGeom>
              <a:solidFill>
                <a:srgbClr val="4271ED"/>
              </a:solidFill>
              <a:ln w="25400">
                <a:solidFill>
                  <a:srgbClr val="4271ED">
                    <a:alpha val="2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1" name="直接连接符 30">
                <a:extLst>
                  <a:ext uri="{FF2B5EF4-FFF2-40B4-BE49-F238E27FC236}">
                    <a16:creationId xmlns="" xmlns:a16="http://schemas.microsoft.com/office/drawing/2014/main" id="{ABFFBEBB-8C26-48D4-8023-31D30079210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230112" y="1608451"/>
                <a:ext cx="1171929" cy="0"/>
              </a:xfrm>
              <a:prstGeom prst="line">
                <a:avLst/>
              </a:prstGeom>
              <a:ln w="12700">
                <a:solidFill>
                  <a:srgbClr val="4271E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2" name="组合 91">
              <a:extLst>
                <a:ext uri="{FF2B5EF4-FFF2-40B4-BE49-F238E27FC236}">
                  <a16:creationId xmlns="" xmlns:a16="http://schemas.microsoft.com/office/drawing/2014/main" id="{7D470C71-A784-4134-A0F4-95E6BE3DB968}"/>
                </a:ext>
              </a:extLst>
            </p:cNvPr>
            <p:cNvGrpSpPr/>
            <p:nvPr/>
          </p:nvGrpSpPr>
          <p:grpSpPr>
            <a:xfrm>
              <a:off x="7753750" y="1072688"/>
              <a:ext cx="3316596" cy="1281827"/>
              <a:chOff x="7572491" y="964885"/>
              <a:chExt cx="3316596" cy="1281827"/>
            </a:xfrm>
          </p:grpSpPr>
          <p:sp>
            <p:nvSpPr>
              <p:cNvPr id="41" name="文本框 40">
                <a:extLst>
                  <a:ext uri="{FF2B5EF4-FFF2-40B4-BE49-F238E27FC236}">
                    <a16:creationId xmlns="" xmlns:a16="http://schemas.microsoft.com/office/drawing/2014/main" id="{F8CAD439-3AB3-4608-BC92-0521DC3D2EA7}"/>
                  </a:ext>
                </a:extLst>
              </p:cNvPr>
              <p:cNvSpPr txBox="1"/>
              <p:nvPr/>
            </p:nvSpPr>
            <p:spPr>
              <a:xfrm>
                <a:off x="7572491" y="964885"/>
                <a:ext cx="331659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4271ED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请在此输入小标题</a:t>
                </a: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="" xmlns:a16="http://schemas.microsoft.com/office/drawing/2014/main" id="{5A632F31-1E83-4867-A826-59ED75850247}"/>
                  </a:ext>
                </a:extLst>
              </p:cNvPr>
              <p:cNvSpPr txBox="1"/>
              <p:nvPr/>
            </p:nvSpPr>
            <p:spPr>
              <a:xfrm>
                <a:off x="7606227" y="1725992"/>
                <a:ext cx="3105238" cy="5207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  <a:alpha val="8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温馨提醒，在此输入正文</a:t>
                </a:r>
                <a:endParaRPr lang="en-US" altLang="zh-CN" sz="1200" dirty="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  <a:alpha val="8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这里适合小段文字</a:t>
                </a:r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="" xmlns:a16="http://schemas.microsoft.com/office/drawing/2014/main" id="{EDD1578D-7982-4693-806E-5694FDB9706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03676" y="1636200"/>
                <a:ext cx="731019" cy="0"/>
              </a:xfrm>
              <a:prstGeom prst="line">
                <a:avLst/>
              </a:prstGeom>
              <a:ln w="19050">
                <a:solidFill>
                  <a:srgbClr val="4271E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0" name="文本框 39">
                <a:extLst>
                  <a:ext uri="{FF2B5EF4-FFF2-40B4-BE49-F238E27FC236}">
                    <a16:creationId xmlns="" xmlns:a16="http://schemas.microsoft.com/office/drawing/2014/main" id="{2E0BF777-4EBF-4182-81B2-98C00860134E}"/>
                  </a:ext>
                </a:extLst>
              </p:cNvPr>
              <p:cNvSpPr txBox="1"/>
              <p:nvPr/>
            </p:nvSpPr>
            <p:spPr>
              <a:xfrm>
                <a:off x="7606227" y="1332101"/>
                <a:ext cx="328286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dirty="0">
                    <a:solidFill>
                      <a:srgbClr val="4271ED">
                        <a:alpha val="70000"/>
                      </a:srgb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Please enter a headline here</a:t>
                </a:r>
                <a:endParaRPr lang="zh-CN" altLang="en-US" sz="1100" dirty="0">
                  <a:solidFill>
                    <a:srgbClr val="4271ED">
                      <a:alpha val="70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06" name="组合 105">
            <a:extLst>
              <a:ext uri="{FF2B5EF4-FFF2-40B4-BE49-F238E27FC236}">
                <a16:creationId xmlns="" xmlns:a16="http://schemas.microsoft.com/office/drawing/2014/main" id="{B92ADA2F-FB14-4BDD-BD7F-86C2D83D3063}"/>
              </a:ext>
            </a:extLst>
          </p:cNvPr>
          <p:cNvGrpSpPr/>
          <p:nvPr/>
        </p:nvGrpSpPr>
        <p:grpSpPr>
          <a:xfrm>
            <a:off x="6230112" y="3677546"/>
            <a:ext cx="4840234" cy="1281827"/>
            <a:chOff x="6230112" y="2888516"/>
            <a:chExt cx="4840234" cy="1281827"/>
          </a:xfrm>
        </p:grpSpPr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70F3503B-1816-4BF8-AE82-9B896E1B0FD4}"/>
                </a:ext>
              </a:extLst>
            </p:cNvPr>
            <p:cNvSpPr/>
            <p:nvPr/>
          </p:nvSpPr>
          <p:spPr>
            <a:xfrm>
              <a:off x="7404610" y="3433512"/>
              <a:ext cx="138919" cy="138919"/>
            </a:xfrm>
            <a:prstGeom prst="ellipse">
              <a:avLst/>
            </a:prstGeom>
            <a:solidFill>
              <a:srgbClr val="4271ED"/>
            </a:solidFill>
            <a:ln w="25400">
              <a:solidFill>
                <a:srgbClr val="4271ED">
                  <a:alpha val="2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2" name="直接连接符 31">
              <a:extLst>
                <a:ext uri="{FF2B5EF4-FFF2-40B4-BE49-F238E27FC236}">
                  <a16:creationId xmlns="" xmlns:a16="http://schemas.microsoft.com/office/drawing/2014/main" id="{986DAD18-AF65-4907-8787-8FF5A5DC257D}"/>
                </a:ext>
              </a:extLst>
            </p:cNvPr>
            <p:cNvCxnSpPr>
              <a:cxnSpLocks/>
            </p:cNvCxnSpPr>
            <p:nvPr/>
          </p:nvCxnSpPr>
          <p:spPr>
            <a:xfrm>
              <a:off x="6230112" y="3502971"/>
              <a:ext cx="1233766" cy="0"/>
            </a:xfrm>
            <a:prstGeom prst="line">
              <a:avLst/>
            </a:prstGeom>
            <a:ln w="12700">
              <a:solidFill>
                <a:srgbClr val="4271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6" name="组合 95">
              <a:extLst>
                <a:ext uri="{FF2B5EF4-FFF2-40B4-BE49-F238E27FC236}">
                  <a16:creationId xmlns="" xmlns:a16="http://schemas.microsoft.com/office/drawing/2014/main" id="{15170DB0-4184-4B12-A7B7-C37392D71FBD}"/>
                </a:ext>
              </a:extLst>
            </p:cNvPr>
            <p:cNvGrpSpPr/>
            <p:nvPr/>
          </p:nvGrpSpPr>
          <p:grpSpPr>
            <a:xfrm>
              <a:off x="7753750" y="2888516"/>
              <a:ext cx="3316596" cy="1281827"/>
              <a:chOff x="7572491" y="964885"/>
              <a:chExt cx="3316596" cy="1281827"/>
            </a:xfrm>
          </p:grpSpPr>
          <p:sp>
            <p:nvSpPr>
              <p:cNvPr id="97" name="文本框 96">
                <a:extLst>
                  <a:ext uri="{FF2B5EF4-FFF2-40B4-BE49-F238E27FC236}">
                    <a16:creationId xmlns="" xmlns:a16="http://schemas.microsoft.com/office/drawing/2014/main" id="{063535BA-68E2-477C-8F3C-65B80A802933}"/>
                  </a:ext>
                </a:extLst>
              </p:cNvPr>
              <p:cNvSpPr txBox="1"/>
              <p:nvPr/>
            </p:nvSpPr>
            <p:spPr>
              <a:xfrm>
                <a:off x="7572491" y="964885"/>
                <a:ext cx="331659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4271ED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请在此输入小标题</a:t>
                </a:r>
              </a:p>
            </p:txBody>
          </p:sp>
          <p:sp>
            <p:nvSpPr>
              <p:cNvPr id="98" name="文本框 97">
                <a:extLst>
                  <a:ext uri="{FF2B5EF4-FFF2-40B4-BE49-F238E27FC236}">
                    <a16:creationId xmlns="" xmlns:a16="http://schemas.microsoft.com/office/drawing/2014/main" id="{1A02B1F5-73F3-4D3A-A6DF-7B63311FD095}"/>
                  </a:ext>
                </a:extLst>
              </p:cNvPr>
              <p:cNvSpPr txBox="1"/>
              <p:nvPr/>
            </p:nvSpPr>
            <p:spPr>
              <a:xfrm>
                <a:off x="7606227" y="1725992"/>
                <a:ext cx="3105238" cy="5207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  <a:alpha val="8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温馨提醒，在此输入正文</a:t>
                </a:r>
                <a:endParaRPr lang="en-US" altLang="zh-CN" sz="1200" dirty="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  <a:alpha val="8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这里适合小段文字</a:t>
                </a:r>
              </a:p>
            </p:txBody>
          </p:sp>
          <p:cxnSp>
            <p:nvCxnSpPr>
              <p:cNvPr id="99" name="直接连接符 98">
                <a:extLst>
                  <a:ext uri="{FF2B5EF4-FFF2-40B4-BE49-F238E27FC236}">
                    <a16:creationId xmlns="" xmlns:a16="http://schemas.microsoft.com/office/drawing/2014/main" id="{84AE90FA-29C9-4D56-BD31-46F2E6A4D98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03676" y="1636200"/>
                <a:ext cx="731019" cy="0"/>
              </a:xfrm>
              <a:prstGeom prst="line">
                <a:avLst/>
              </a:prstGeom>
              <a:ln w="19050">
                <a:solidFill>
                  <a:srgbClr val="4271E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0" name="文本框 99">
                <a:extLst>
                  <a:ext uri="{FF2B5EF4-FFF2-40B4-BE49-F238E27FC236}">
                    <a16:creationId xmlns="" xmlns:a16="http://schemas.microsoft.com/office/drawing/2014/main" id="{6CB2499B-4EE2-4091-8E74-4C41A48140F7}"/>
                  </a:ext>
                </a:extLst>
              </p:cNvPr>
              <p:cNvSpPr txBox="1"/>
              <p:nvPr/>
            </p:nvSpPr>
            <p:spPr>
              <a:xfrm>
                <a:off x="7606227" y="1332101"/>
                <a:ext cx="328286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100" dirty="0">
                    <a:solidFill>
                      <a:srgbClr val="4271ED">
                        <a:alpha val="70000"/>
                      </a:srgb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Please enter a headline here</a:t>
                </a:r>
                <a:endParaRPr lang="zh-CN" altLang="en-US" sz="1100" dirty="0">
                  <a:solidFill>
                    <a:srgbClr val="4271ED">
                      <a:alpha val="70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55" name="组合 154">
            <a:extLst>
              <a:ext uri="{FF2B5EF4-FFF2-40B4-BE49-F238E27FC236}">
                <a16:creationId xmlns="" xmlns:a16="http://schemas.microsoft.com/office/drawing/2014/main" id="{F6223343-FF71-4F47-B052-49E4E367070B}"/>
              </a:ext>
            </a:extLst>
          </p:cNvPr>
          <p:cNvGrpSpPr/>
          <p:nvPr/>
        </p:nvGrpSpPr>
        <p:grpSpPr>
          <a:xfrm>
            <a:off x="1299277" y="1339755"/>
            <a:ext cx="4796723" cy="1185780"/>
            <a:chOff x="1299277" y="1919335"/>
            <a:chExt cx="4796723" cy="1185780"/>
          </a:xfrm>
        </p:grpSpPr>
        <p:sp>
          <p:nvSpPr>
            <p:cNvPr id="156" name="椭圆 155">
              <a:extLst>
                <a:ext uri="{FF2B5EF4-FFF2-40B4-BE49-F238E27FC236}">
                  <a16:creationId xmlns="" xmlns:a16="http://schemas.microsoft.com/office/drawing/2014/main" id="{291932E7-20D9-43B5-80C9-77915CD44B05}"/>
                </a:ext>
              </a:extLst>
            </p:cNvPr>
            <p:cNvSpPr/>
            <p:nvPr/>
          </p:nvSpPr>
          <p:spPr>
            <a:xfrm flipH="1">
              <a:off x="4782151" y="2496411"/>
              <a:ext cx="138919" cy="138919"/>
            </a:xfrm>
            <a:prstGeom prst="ellipse">
              <a:avLst/>
            </a:prstGeom>
            <a:solidFill>
              <a:srgbClr val="4271ED"/>
            </a:solidFill>
            <a:ln w="25400">
              <a:solidFill>
                <a:srgbClr val="4271ED">
                  <a:alpha val="25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7" name="直接连接符 156">
              <a:extLst>
                <a:ext uri="{FF2B5EF4-FFF2-40B4-BE49-F238E27FC236}">
                  <a16:creationId xmlns="" xmlns:a16="http://schemas.microsoft.com/office/drawing/2014/main" id="{40C48483-295C-48EC-857B-8F19ECF46A9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08434" y="2565871"/>
              <a:ext cx="1287566" cy="0"/>
            </a:xfrm>
            <a:prstGeom prst="line">
              <a:avLst/>
            </a:prstGeom>
            <a:ln w="12700">
              <a:solidFill>
                <a:srgbClr val="4271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58" name="组合 157">
              <a:extLst>
                <a:ext uri="{FF2B5EF4-FFF2-40B4-BE49-F238E27FC236}">
                  <a16:creationId xmlns="" xmlns:a16="http://schemas.microsoft.com/office/drawing/2014/main" id="{5FBBC092-D053-498A-8F6D-2FCA0B6A2DEC}"/>
                </a:ext>
              </a:extLst>
            </p:cNvPr>
            <p:cNvGrpSpPr/>
            <p:nvPr/>
          </p:nvGrpSpPr>
          <p:grpSpPr>
            <a:xfrm>
              <a:off x="1299277" y="1919335"/>
              <a:ext cx="3336358" cy="1185780"/>
              <a:chOff x="8565294" y="1355684"/>
              <a:chExt cx="3336358" cy="1185780"/>
            </a:xfrm>
          </p:grpSpPr>
          <p:sp>
            <p:nvSpPr>
              <p:cNvPr id="159" name="文本框 158">
                <a:extLst>
                  <a:ext uri="{FF2B5EF4-FFF2-40B4-BE49-F238E27FC236}">
                    <a16:creationId xmlns="" xmlns:a16="http://schemas.microsoft.com/office/drawing/2014/main" id="{3AD27DDF-2B8B-4FE0-A10A-CF26E2D2EF9F}"/>
                  </a:ext>
                </a:extLst>
              </p:cNvPr>
              <p:cNvSpPr txBox="1"/>
              <p:nvPr/>
            </p:nvSpPr>
            <p:spPr>
              <a:xfrm>
                <a:off x="9580123" y="1725870"/>
                <a:ext cx="2321528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000" dirty="0">
                    <a:solidFill>
                      <a:srgbClr val="4271ED">
                        <a:alpha val="70000"/>
                      </a:srgb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Please enter a headline here</a:t>
                </a:r>
                <a:endParaRPr lang="zh-CN" altLang="en-US" sz="1000" dirty="0">
                  <a:solidFill>
                    <a:srgbClr val="4271ED">
                      <a:alpha val="70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60" name="文本框 159">
                <a:extLst>
                  <a:ext uri="{FF2B5EF4-FFF2-40B4-BE49-F238E27FC236}">
                    <a16:creationId xmlns="" xmlns:a16="http://schemas.microsoft.com/office/drawing/2014/main" id="{0AB200E2-886A-46E3-B841-0339332C22B7}"/>
                  </a:ext>
                </a:extLst>
              </p:cNvPr>
              <p:cNvSpPr txBox="1"/>
              <p:nvPr/>
            </p:nvSpPr>
            <p:spPr>
              <a:xfrm>
                <a:off x="8565294" y="1355684"/>
                <a:ext cx="3336358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400" dirty="0">
                    <a:solidFill>
                      <a:srgbClr val="4271ED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请在此输入小标题</a:t>
                </a:r>
              </a:p>
            </p:txBody>
          </p:sp>
          <p:sp>
            <p:nvSpPr>
              <p:cNvPr id="161" name="文本框 160">
                <a:extLst>
                  <a:ext uri="{FF2B5EF4-FFF2-40B4-BE49-F238E27FC236}">
                    <a16:creationId xmlns="" xmlns:a16="http://schemas.microsoft.com/office/drawing/2014/main" id="{89C6BB2B-8397-41CE-9FA4-DA6082DFF62F}"/>
                  </a:ext>
                </a:extLst>
              </p:cNvPr>
              <p:cNvSpPr txBox="1"/>
              <p:nvPr/>
            </p:nvSpPr>
            <p:spPr>
              <a:xfrm>
                <a:off x="9680331" y="2056523"/>
                <a:ext cx="2195920" cy="4849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1">
                        <a:lumMod val="75000"/>
                        <a:lumOff val="25000"/>
                        <a:alpha val="8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温馨提醒，在此输入正文</a:t>
                </a:r>
                <a:endParaRPr lang="en-US" altLang="zh-CN" sz="1050" dirty="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r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chemeClr val="tx1">
                        <a:lumMod val="75000"/>
                        <a:lumOff val="25000"/>
                        <a:alpha val="8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这里适合小段文字</a:t>
                </a:r>
              </a:p>
            </p:txBody>
          </p:sp>
          <p:cxnSp>
            <p:nvCxnSpPr>
              <p:cNvPr id="162" name="直接连接符 161">
                <a:extLst>
                  <a:ext uri="{FF2B5EF4-FFF2-40B4-BE49-F238E27FC236}">
                    <a16:creationId xmlns="" xmlns:a16="http://schemas.microsoft.com/office/drawing/2014/main" id="{711853A9-7449-48C9-9675-5425857BAB6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53849" y="2009649"/>
                <a:ext cx="622194" cy="0"/>
              </a:xfrm>
              <a:prstGeom prst="line">
                <a:avLst/>
              </a:prstGeom>
              <a:ln w="19050">
                <a:solidFill>
                  <a:srgbClr val="4271E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87" name="图片 86" descr="图片包含 室内, 电脑, 桌子, 前&#10;&#10;描述已自动生成">
            <a:extLst>
              <a:ext uri="{FF2B5EF4-FFF2-40B4-BE49-F238E27FC236}">
                <a16:creationId xmlns="" xmlns:a16="http://schemas.microsoft.com/office/drawing/2014/main" id="{3E555617-328F-4C66-A960-3C3D100B491A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55666" y="828414"/>
            <a:ext cx="880669" cy="6143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232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组合 96">
            <a:extLst>
              <a:ext uri="{FF2B5EF4-FFF2-40B4-BE49-F238E27FC236}">
                <a16:creationId xmlns="" xmlns:a16="http://schemas.microsoft.com/office/drawing/2014/main" id="{23FA57C6-5E85-4ED1-87D2-AD378FEB6341}"/>
              </a:ext>
            </a:extLst>
          </p:cNvPr>
          <p:cNvGrpSpPr/>
          <p:nvPr/>
        </p:nvGrpSpPr>
        <p:grpSpPr>
          <a:xfrm>
            <a:off x="0" y="-36167"/>
            <a:ext cx="12239382" cy="6930334"/>
            <a:chOff x="0" y="-36167"/>
            <a:chExt cx="12239382" cy="6930334"/>
          </a:xfrm>
        </p:grpSpPr>
        <p:grpSp>
          <p:nvGrpSpPr>
            <p:cNvPr id="98" name="组合 97">
              <a:extLst>
                <a:ext uri="{FF2B5EF4-FFF2-40B4-BE49-F238E27FC236}">
                  <a16:creationId xmlns="" xmlns:a16="http://schemas.microsoft.com/office/drawing/2014/main" id="{FAF3BA84-F1AE-49E2-8231-05BA39A12B1F}"/>
                </a:ext>
              </a:extLst>
            </p:cNvPr>
            <p:cNvGrpSpPr/>
            <p:nvPr/>
          </p:nvGrpSpPr>
          <p:grpSpPr>
            <a:xfrm>
              <a:off x="0" y="-36167"/>
              <a:ext cx="12192000" cy="6930334"/>
              <a:chOff x="9544874" y="6830112"/>
              <a:chExt cx="12192000" cy="6930334"/>
            </a:xfrm>
          </p:grpSpPr>
          <p:pic>
            <p:nvPicPr>
              <p:cNvPr id="175" name="图片 174" descr="雪地上的白云&#10;&#10;描述已自动生成">
                <a:extLst>
                  <a:ext uri="{FF2B5EF4-FFF2-40B4-BE49-F238E27FC236}">
                    <a16:creationId xmlns="" xmlns:a16="http://schemas.microsoft.com/office/drawing/2014/main" id="{F04FFF75-BC66-4213-B421-8F724CAB37E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544874" y="7664446"/>
                <a:ext cx="12192000" cy="6096000"/>
              </a:xfrm>
              <a:prstGeom prst="rect">
                <a:avLst/>
              </a:prstGeom>
            </p:spPr>
          </p:pic>
          <p:sp>
            <p:nvSpPr>
              <p:cNvPr id="176" name="矩形 175">
                <a:extLst>
                  <a:ext uri="{FF2B5EF4-FFF2-40B4-BE49-F238E27FC236}">
                    <a16:creationId xmlns="" xmlns:a16="http://schemas.microsoft.com/office/drawing/2014/main" id="{C9F69731-27BD-4CDD-9AE7-294E10990DEB}"/>
                  </a:ext>
                </a:extLst>
              </p:cNvPr>
              <p:cNvSpPr/>
              <p:nvPr/>
            </p:nvSpPr>
            <p:spPr>
              <a:xfrm>
                <a:off x="9544874" y="6830112"/>
                <a:ext cx="12192000" cy="6858799"/>
              </a:xfrm>
              <a:prstGeom prst="rect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alpha val="7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="" xmlns:a16="http://schemas.microsoft.com/office/drawing/2014/main" id="{E1392080-A7FF-4110-A95A-71709D93C7B7}"/>
                </a:ext>
              </a:extLst>
            </p:cNvPr>
            <p:cNvGrpSpPr/>
            <p:nvPr/>
          </p:nvGrpSpPr>
          <p:grpSpPr>
            <a:xfrm>
              <a:off x="0" y="196591"/>
              <a:ext cx="12239382" cy="523403"/>
              <a:chOff x="0" y="196591"/>
              <a:chExt cx="12239382" cy="523403"/>
            </a:xfrm>
          </p:grpSpPr>
          <p:pic>
            <p:nvPicPr>
              <p:cNvPr id="110" name="图片 109" descr="图片包含 游戏机, 钟表&#10;&#10;描述已自动生成">
                <a:extLst>
                  <a:ext uri="{FF2B5EF4-FFF2-40B4-BE49-F238E27FC236}">
                    <a16:creationId xmlns="" xmlns:a16="http://schemas.microsoft.com/office/drawing/2014/main" id="{76431B6B-06C8-4757-AA0C-AF12CEFD34C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952150" y="196591"/>
                <a:ext cx="1838744" cy="523220"/>
              </a:xfrm>
              <a:prstGeom prst="rect">
                <a:avLst/>
              </a:prstGeom>
            </p:spPr>
          </p:pic>
          <p:grpSp>
            <p:nvGrpSpPr>
              <p:cNvPr id="120" name="组合 119">
                <a:extLst>
                  <a:ext uri="{FF2B5EF4-FFF2-40B4-BE49-F238E27FC236}">
                    <a16:creationId xmlns="" xmlns:a16="http://schemas.microsoft.com/office/drawing/2014/main" id="{FFB52D8D-A065-4A15-B859-4025E53DC019}"/>
                  </a:ext>
                </a:extLst>
              </p:cNvPr>
              <p:cNvGrpSpPr/>
              <p:nvPr/>
            </p:nvGrpSpPr>
            <p:grpSpPr>
              <a:xfrm>
                <a:off x="401106" y="196591"/>
                <a:ext cx="2878393" cy="523220"/>
                <a:chOff x="401106" y="196591"/>
                <a:chExt cx="2878393" cy="523220"/>
              </a:xfrm>
            </p:grpSpPr>
            <p:sp>
              <p:nvSpPr>
                <p:cNvPr id="170" name="文本框 169">
                  <a:extLst>
                    <a:ext uri="{FF2B5EF4-FFF2-40B4-BE49-F238E27FC236}">
                      <a16:creationId xmlns="" xmlns:a16="http://schemas.microsoft.com/office/drawing/2014/main" id="{16B8A8C9-4356-447D-9D6A-727B4FB68E64}"/>
                    </a:ext>
                  </a:extLst>
                </p:cNvPr>
                <p:cNvSpPr txBox="1"/>
                <p:nvPr/>
              </p:nvSpPr>
              <p:spPr>
                <a:xfrm>
                  <a:off x="646027" y="196591"/>
                  <a:ext cx="263347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dirty="0">
                      <a:solidFill>
                        <a:srgbClr val="4271ED"/>
                      </a:solidFill>
                      <a:latin typeface="+mj-ea"/>
                      <a:ea typeface="+mj-ea"/>
                    </a:rPr>
                    <a:t>请输入大标题</a:t>
                  </a:r>
                </a:p>
              </p:txBody>
            </p:sp>
            <p:grpSp>
              <p:nvGrpSpPr>
                <p:cNvPr id="171" name="组合 170">
                  <a:extLst>
                    <a:ext uri="{FF2B5EF4-FFF2-40B4-BE49-F238E27FC236}">
                      <a16:creationId xmlns="" xmlns:a16="http://schemas.microsoft.com/office/drawing/2014/main" id="{1F127CA4-0052-47E7-ADAD-DDA1A12A7DED}"/>
                    </a:ext>
                  </a:extLst>
                </p:cNvPr>
                <p:cNvGrpSpPr/>
                <p:nvPr/>
              </p:nvGrpSpPr>
              <p:grpSpPr>
                <a:xfrm>
                  <a:off x="401106" y="260985"/>
                  <a:ext cx="200422" cy="334372"/>
                  <a:chOff x="269661" y="296863"/>
                  <a:chExt cx="200422" cy="298494"/>
                </a:xfrm>
              </p:grpSpPr>
              <p:sp>
                <p:nvSpPr>
                  <p:cNvPr id="172" name="矩形: 圆角 171">
                    <a:extLst>
                      <a:ext uri="{FF2B5EF4-FFF2-40B4-BE49-F238E27FC236}">
                        <a16:creationId xmlns="" xmlns:a16="http://schemas.microsoft.com/office/drawing/2014/main" id="{83887861-D143-4BF9-AADE-8809C2DC42E3}"/>
                      </a:ext>
                    </a:extLst>
                  </p:cNvPr>
                  <p:cNvSpPr/>
                  <p:nvPr/>
                </p:nvSpPr>
                <p:spPr>
                  <a:xfrm>
                    <a:off x="269661" y="296863"/>
                    <a:ext cx="39815" cy="298494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271E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73" name="矩形: 圆角 172">
                    <a:extLst>
                      <a:ext uri="{FF2B5EF4-FFF2-40B4-BE49-F238E27FC236}">
                        <a16:creationId xmlns="" xmlns:a16="http://schemas.microsoft.com/office/drawing/2014/main" id="{F5F75EE0-1DD2-4954-B65E-32831FA16B18}"/>
                      </a:ext>
                    </a:extLst>
                  </p:cNvPr>
                  <p:cNvSpPr/>
                  <p:nvPr/>
                </p:nvSpPr>
                <p:spPr>
                  <a:xfrm>
                    <a:off x="353975" y="466567"/>
                    <a:ext cx="31794" cy="12879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271ED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schemeClr val="lt1">
                          <a:lumMod val="100000"/>
                        </a:schemeClr>
                      </a:solidFill>
                    </a:endParaRPr>
                  </a:p>
                </p:txBody>
              </p:sp>
              <p:sp>
                <p:nvSpPr>
                  <p:cNvPr id="174" name="矩形: 圆角 173">
                    <a:extLst>
                      <a:ext uri="{FF2B5EF4-FFF2-40B4-BE49-F238E27FC236}">
                        <a16:creationId xmlns="" xmlns:a16="http://schemas.microsoft.com/office/drawing/2014/main" id="{B77B0A3C-1260-4EAF-AF62-4C953280A617}"/>
                      </a:ext>
                    </a:extLst>
                  </p:cNvPr>
                  <p:cNvSpPr/>
                  <p:nvPr/>
                </p:nvSpPr>
                <p:spPr>
                  <a:xfrm>
                    <a:off x="430268" y="405187"/>
                    <a:ext cx="39815" cy="19017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271E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21" name="组合 120">
                <a:extLst>
                  <a:ext uri="{FF2B5EF4-FFF2-40B4-BE49-F238E27FC236}">
                    <a16:creationId xmlns="" xmlns:a16="http://schemas.microsoft.com/office/drawing/2014/main" id="{62EB08B5-56C5-430E-A30D-A4963D53C311}"/>
                  </a:ext>
                </a:extLst>
              </p:cNvPr>
              <p:cNvGrpSpPr/>
              <p:nvPr/>
            </p:nvGrpSpPr>
            <p:grpSpPr>
              <a:xfrm>
                <a:off x="0" y="291751"/>
                <a:ext cx="12239382" cy="428243"/>
                <a:chOff x="0" y="309367"/>
                <a:chExt cx="12239382" cy="428243"/>
              </a:xfrm>
            </p:grpSpPr>
            <p:sp>
              <p:nvSpPr>
                <p:cNvPr id="122" name="矩形: 圆角 121">
                  <a:extLst>
                    <a:ext uri="{FF2B5EF4-FFF2-40B4-BE49-F238E27FC236}">
                      <a16:creationId xmlns="" xmlns:a16="http://schemas.microsoft.com/office/drawing/2014/main" id="{18EE53BA-CCD4-447A-9449-D34BFE58ABD9}"/>
                    </a:ext>
                  </a:extLst>
                </p:cNvPr>
                <p:cNvSpPr/>
                <p:nvPr/>
              </p:nvSpPr>
              <p:spPr>
                <a:xfrm>
                  <a:off x="12165196" y="309367"/>
                  <a:ext cx="74186" cy="29593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50" name="直接连接符 149">
                  <a:extLst>
                    <a:ext uri="{FF2B5EF4-FFF2-40B4-BE49-F238E27FC236}">
                      <a16:creationId xmlns="" xmlns:a16="http://schemas.microsoft.com/office/drawing/2014/main" id="{C572557C-1CCA-45E5-A365-7631F7692FD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722099"/>
                  <a:ext cx="12212578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51" name="组合 150">
                  <a:extLst>
                    <a:ext uri="{FF2B5EF4-FFF2-40B4-BE49-F238E27FC236}">
                      <a16:creationId xmlns="" xmlns:a16="http://schemas.microsoft.com/office/drawing/2014/main" id="{9DC56908-6E26-4602-AD03-D9851EC5AD88}"/>
                    </a:ext>
                  </a:extLst>
                </p:cNvPr>
                <p:cNvGrpSpPr/>
                <p:nvPr/>
              </p:nvGrpSpPr>
              <p:grpSpPr>
                <a:xfrm>
                  <a:off x="3588643" y="370686"/>
                  <a:ext cx="5014714" cy="246221"/>
                  <a:chOff x="4686300" y="405641"/>
                  <a:chExt cx="5014714" cy="246221"/>
                </a:xfrm>
              </p:grpSpPr>
              <p:sp>
                <p:nvSpPr>
                  <p:cNvPr id="159" name="文本框 158">
                    <a:extLst>
                      <a:ext uri="{FF2B5EF4-FFF2-40B4-BE49-F238E27FC236}">
                        <a16:creationId xmlns="" xmlns:a16="http://schemas.microsoft.com/office/drawing/2014/main" id="{9E95337E-F3A2-4F95-8D50-0EACFAEBA841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30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课题背景</a:t>
                    </a:r>
                  </a:p>
                </p:txBody>
              </p:sp>
              <p:sp>
                <p:nvSpPr>
                  <p:cNvPr id="160" name="文本框 159">
                    <a:extLst>
                      <a:ext uri="{FF2B5EF4-FFF2-40B4-BE49-F238E27FC236}">
                        <a16:creationId xmlns="" xmlns:a16="http://schemas.microsoft.com/office/drawing/2014/main" id="{86C77921-FA55-45B7-AB89-9B05B7DC8C9E}"/>
                      </a:ext>
                    </a:extLst>
                  </p:cNvPr>
                  <p:cNvSpPr txBox="1"/>
                  <p:nvPr/>
                </p:nvSpPr>
                <p:spPr>
                  <a:xfrm>
                    <a:off x="552413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课题概述</a:t>
                    </a:r>
                  </a:p>
                </p:txBody>
              </p:sp>
              <p:sp>
                <p:nvSpPr>
                  <p:cNvPr id="161" name="文本框 160">
                    <a:extLst>
                      <a:ext uri="{FF2B5EF4-FFF2-40B4-BE49-F238E27FC236}">
                        <a16:creationId xmlns="" xmlns:a16="http://schemas.microsoft.com/office/drawing/2014/main" id="{C3C278D0-040C-494D-928E-54B7604C49F8}"/>
                      </a:ext>
                    </a:extLst>
                  </p:cNvPr>
                  <p:cNvSpPr txBox="1"/>
                  <p:nvPr/>
                </p:nvSpPr>
                <p:spPr>
                  <a:xfrm>
                    <a:off x="636196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rgbClr val="4271ED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研究方法</a:t>
                    </a:r>
                  </a:p>
                </p:txBody>
              </p:sp>
              <p:sp>
                <p:nvSpPr>
                  <p:cNvPr id="162" name="文本框 161">
                    <a:extLst>
                      <a:ext uri="{FF2B5EF4-FFF2-40B4-BE49-F238E27FC236}">
                        <a16:creationId xmlns="" xmlns:a16="http://schemas.microsoft.com/office/drawing/2014/main" id="{BAF71BC1-A881-495D-AF48-4A5759F1C133}"/>
                      </a:ext>
                    </a:extLst>
                  </p:cNvPr>
                  <p:cNvSpPr txBox="1"/>
                  <p:nvPr/>
                </p:nvSpPr>
                <p:spPr>
                  <a:xfrm>
                    <a:off x="719979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研究过程</a:t>
                    </a:r>
                  </a:p>
                </p:txBody>
              </p:sp>
              <p:sp>
                <p:nvSpPr>
                  <p:cNvPr id="163" name="文本框 162">
                    <a:extLst>
                      <a:ext uri="{FF2B5EF4-FFF2-40B4-BE49-F238E27FC236}">
                        <a16:creationId xmlns="" xmlns:a16="http://schemas.microsoft.com/office/drawing/2014/main" id="{5884B37F-CEC3-4515-B0DB-D27DB55206F6}"/>
                      </a:ext>
                    </a:extLst>
                  </p:cNvPr>
                  <p:cNvSpPr txBox="1"/>
                  <p:nvPr/>
                </p:nvSpPr>
                <p:spPr>
                  <a:xfrm>
                    <a:off x="803762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结论分析</a:t>
                    </a:r>
                  </a:p>
                </p:txBody>
              </p:sp>
              <p:sp>
                <p:nvSpPr>
                  <p:cNvPr id="164" name="文本框 163">
                    <a:extLst>
                      <a:ext uri="{FF2B5EF4-FFF2-40B4-BE49-F238E27FC236}">
                        <a16:creationId xmlns="" xmlns:a16="http://schemas.microsoft.com/office/drawing/2014/main" id="{D48986C1-03D9-4635-9A96-4A940B4BD0D0}"/>
                      </a:ext>
                    </a:extLst>
                  </p:cNvPr>
                  <p:cNvSpPr txBox="1"/>
                  <p:nvPr/>
                </p:nvSpPr>
                <p:spPr>
                  <a:xfrm>
                    <a:off x="887545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未来规划</a:t>
                    </a:r>
                  </a:p>
                </p:txBody>
              </p:sp>
              <p:cxnSp>
                <p:nvCxnSpPr>
                  <p:cNvPr id="165" name="直接连接符 164">
                    <a:extLst>
                      <a:ext uri="{FF2B5EF4-FFF2-40B4-BE49-F238E27FC236}">
                        <a16:creationId xmlns="" xmlns:a16="http://schemas.microsoft.com/office/drawing/2014/main" id="{24B057D2-6024-4EAA-9E74-45E6EBDE4E8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51799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6" name="直接连接符 165">
                    <a:extLst>
                      <a:ext uri="{FF2B5EF4-FFF2-40B4-BE49-F238E27FC236}">
                        <a16:creationId xmlns="" xmlns:a16="http://schemas.microsoft.com/office/drawing/2014/main" id="{6BE11418-C6DF-46AF-B750-0DA8DAADF37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35582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7" name="直接连接符 166">
                    <a:extLst>
                      <a:ext uri="{FF2B5EF4-FFF2-40B4-BE49-F238E27FC236}">
                        <a16:creationId xmlns="" xmlns:a16="http://schemas.microsoft.com/office/drawing/2014/main" id="{56D0F04B-59CE-4D5D-9C00-6C82E287AF3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19365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8" name="直接连接符 167">
                    <a:extLst>
                      <a:ext uri="{FF2B5EF4-FFF2-40B4-BE49-F238E27FC236}">
                        <a16:creationId xmlns="" xmlns:a16="http://schemas.microsoft.com/office/drawing/2014/main" id="{717F26BF-452F-4F32-9A7E-33554E92FEF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03148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69" name="直接连接符 168">
                    <a:extLst>
                      <a:ext uri="{FF2B5EF4-FFF2-40B4-BE49-F238E27FC236}">
                        <a16:creationId xmlns="" xmlns:a16="http://schemas.microsoft.com/office/drawing/2014/main" id="{0FDBBDB2-AE8D-4462-AA64-C9DEECD29D4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6931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53" name="矩形: 圆角 152">
                  <a:extLst>
                    <a:ext uri="{FF2B5EF4-FFF2-40B4-BE49-F238E27FC236}">
                      <a16:creationId xmlns="" xmlns:a16="http://schemas.microsoft.com/office/drawing/2014/main" id="{203DA23C-90A9-4823-975F-6C471FB9409C}"/>
                    </a:ext>
                  </a:extLst>
                </p:cNvPr>
                <p:cNvSpPr/>
                <p:nvPr/>
              </p:nvSpPr>
              <p:spPr>
                <a:xfrm rot="5400000">
                  <a:off x="5661576" y="484754"/>
                  <a:ext cx="31018" cy="474693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</p:grpSp>
      <p:grpSp>
        <p:nvGrpSpPr>
          <p:cNvPr id="100" name="组合 99">
            <a:extLst>
              <a:ext uri="{FF2B5EF4-FFF2-40B4-BE49-F238E27FC236}">
                <a16:creationId xmlns="" xmlns:a16="http://schemas.microsoft.com/office/drawing/2014/main" id="{25E4C6F7-7077-419A-8256-2CDF85A94FEF}"/>
              </a:ext>
            </a:extLst>
          </p:cNvPr>
          <p:cNvGrpSpPr/>
          <p:nvPr/>
        </p:nvGrpSpPr>
        <p:grpSpPr>
          <a:xfrm>
            <a:off x="6691916" y="1392074"/>
            <a:ext cx="2768238" cy="1025758"/>
            <a:chOff x="6691916" y="1392074"/>
            <a:chExt cx="2768238" cy="1025758"/>
          </a:xfrm>
        </p:grpSpPr>
        <p:grpSp>
          <p:nvGrpSpPr>
            <p:cNvPr id="63" name="组合 62">
              <a:extLst>
                <a:ext uri="{FF2B5EF4-FFF2-40B4-BE49-F238E27FC236}">
                  <a16:creationId xmlns="" xmlns:a16="http://schemas.microsoft.com/office/drawing/2014/main" id="{29429F7F-91AA-4034-9C9C-71D4D8CE0578}"/>
                </a:ext>
              </a:extLst>
            </p:cNvPr>
            <p:cNvGrpSpPr/>
            <p:nvPr/>
          </p:nvGrpSpPr>
          <p:grpSpPr>
            <a:xfrm>
              <a:off x="6691916" y="1835494"/>
              <a:ext cx="594100" cy="138919"/>
              <a:chOff x="6887592" y="1538992"/>
              <a:chExt cx="594100" cy="138919"/>
            </a:xfrm>
          </p:grpSpPr>
          <p:sp>
            <p:nvSpPr>
              <p:cNvPr id="69" name="椭圆 68">
                <a:extLst>
                  <a:ext uri="{FF2B5EF4-FFF2-40B4-BE49-F238E27FC236}">
                    <a16:creationId xmlns="" xmlns:a16="http://schemas.microsoft.com/office/drawing/2014/main" id="{33811DB7-4697-486D-BD6A-8CF1CF017FED}"/>
                  </a:ext>
                </a:extLst>
              </p:cNvPr>
              <p:cNvSpPr/>
              <p:nvPr/>
            </p:nvSpPr>
            <p:spPr>
              <a:xfrm>
                <a:off x="7342773" y="1538992"/>
                <a:ext cx="138919" cy="138919"/>
              </a:xfrm>
              <a:prstGeom prst="ellipse">
                <a:avLst/>
              </a:prstGeom>
              <a:solidFill>
                <a:srgbClr val="4271ED"/>
              </a:solidFill>
              <a:ln w="25400">
                <a:solidFill>
                  <a:srgbClr val="4271ED">
                    <a:alpha val="2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cxnSp>
            <p:nvCxnSpPr>
              <p:cNvPr id="70" name="直接连接符 69">
                <a:extLst>
                  <a:ext uri="{FF2B5EF4-FFF2-40B4-BE49-F238E27FC236}">
                    <a16:creationId xmlns="" xmlns:a16="http://schemas.microsoft.com/office/drawing/2014/main" id="{950C0BD5-F917-4447-A1C4-0B62CB83D10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87592" y="1608451"/>
                <a:ext cx="514449" cy="0"/>
              </a:xfrm>
              <a:prstGeom prst="line">
                <a:avLst/>
              </a:prstGeom>
              <a:ln w="12700">
                <a:solidFill>
                  <a:srgbClr val="4271E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4" name="组合 63">
              <a:extLst>
                <a:ext uri="{FF2B5EF4-FFF2-40B4-BE49-F238E27FC236}">
                  <a16:creationId xmlns="" xmlns:a16="http://schemas.microsoft.com/office/drawing/2014/main" id="{F92A280F-A379-4873-9700-59ECE38D25E9}"/>
                </a:ext>
              </a:extLst>
            </p:cNvPr>
            <p:cNvGrpSpPr/>
            <p:nvPr/>
          </p:nvGrpSpPr>
          <p:grpSpPr>
            <a:xfrm>
              <a:off x="7405305" y="1392074"/>
              <a:ext cx="2054849" cy="1025758"/>
              <a:chOff x="7572491" y="964885"/>
              <a:chExt cx="2054849" cy="1025758"/>
            </a:xfrm>
          </p:grpSpPr>
          <p:sp>
            <p:nvSpPr>
              <p:cNvPr id="65" name="文本框 64">
                <a:extLst>
                  <a:ext uri="{FF2B5EF4-FFF2-40B4-BE49-F238E27FC236}">
                    <a16:creationId xmlns="" xmlns:a16="http://schemas.microsoft.com/office/drawing/2014/main" id="{F9514F49-874D-4C59-97D4-BB047E6604D0}"/>
                  </a:ext>
                </a:extLst>
              </p:cNvPr>
              <p:cNvSpPr txBox="1"/>
              <p:nvPr/>
            </p:nvSpPr>
            <p:spPr>
              <a:xfrm>
                <a:off x="7572491" y="964885"/>
                <a:ext cx="202371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4271ED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请在此输入小标题</a:t>
                </a:r>
              </a:p>
            </p:txBody>
          </p:sp>
          <p:sp>
            <p:nvSpPr>
              <p:cNvPr id="66" name="文本框 65">
                <a:extLst>
                  <a:ext uri="{FF2B5EF4-FFF2-40B4-BE49-F238E27FC236}">
                    <a16:creationId xmlns="" xmlns:a16="http://schemas.microsoft.com/office/drawing/2014/main" id="{6EE149CA-0A90-4835-90D2-0600546592E2}"/>
                  </a:ext>
                </a:extLst>
              </p:cNvPr>
              <p:cNvSpPr txBox="1"/>
              <p:nvPr/>
            </p:nvSpPr>
            <p:spPr>
              <a:xfrm>
                <a:off x="7589176" y="1541353"/>
                <a:ext cx="2038164" cy="4492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  <a:alpha val="8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温馨提醒，在此输入正文</a:t>
                </a:r>
                <a:endParaRPr lang="en-US" altLang="zh-CN" sz="1000" dirty="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  <a:alpha val="8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这里适合小段文字</a:t>
                </a:r>
              </a:p>
            </p:txBody>
          </p:sp>
          <p:cxnSp>
            <p:nvCxnSpPr>
              <p:cNvPr id="67" name="直接连接符 66">
                <a:extLst>
                  <a:ext uri="{FF2B5EF4-FFF2-40B4-BE49-F238E27FC236}">
                    <a16:creationId xmlns="" xmlns:a16="http://schemas.microsoft.com/office/drawing/2014/main" id="{64C1A7FA-5CD6-4F33-B514-CF67D88B3CF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03676" y="1488460"/>
                <a:ext cx="669518" cy="0"/>
              </a:xfrm>
              <a:prstGeom prst="line">
                <a:avLst/>
              </a:prstGeom>
              <a:ln w="19050">
                <a:solidFill>
                  <a:srgbClr val="4271E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文本框 67">
                <a:extLst>
                  <a:ext uri="{FF2B5EF4-FFF2-40B4-BE49-F238E27FC236}">
                    <a16:creationId xmlns="" xmlns:a16="http://schemas.microsoft.com/office/drawing/2014/main" id="{97592BD0-7D7E-4909-B136-6C1A06A5FFAF}"/>
                  </a:ext>
                </a:extLst>
              </p:cNvPr>
              <p:cNvSpPr txBox="1"/>
              <p:nvPr/>
            </p:nvSpPr>
            <p:spPr>
              <a:xfrm>
                <a:off x="7606228" y="1225365"/>
                <a:ext cx="170862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dirty="0">
                    <a:solidFill>
                      <a:srgbClr val="4271ED">
                        <a:alpha val="70000"/>
                      </a:srgb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Please enter a headline here</a:t>
                </a:r>
                <a:endParaRPr lang="zh-CN" altLang="en-US" sz="900" dirty="0">
                  <a:solidFill>
                    <a:srgbClr val="4271ED">
                      <a:alpha val="70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80BEAF22-5F16-419E-BC70-E41F9F47F138}"/>
              </a:ext>
            </a:extLst>
          </p:cNvPr>
          <p:cNvGrpSpPr/>
          <p:nvPr/>
        </p:nvGrpSpPr>
        <p:grpSpPr>
          <a:xfrm>
            <a:off x="3099714" y="810911"/>
            <a:ext cx="5992573" cy="6046596"/>
            <a:chOff x="3045095" y="700689"/>
            <a:chExt cx="6101810" cy="6156818"/>
          </a:xfrm>
        </p:grpSpPr>
        <p:sp>
          <p:nvSpPr>
            <p:cNvPr id="90" name="任意多边形: 形状 89">
              <a:extLst>
                <a:ext uri="{FF2B5EF4-FFF2-40B4-BE49-F238E27FC236}">
                  <a16:creationId xmlns="" xmlns:a16="http://schemas.microsoft.com/office/drawing/2014/main" id="{4EB3868C-BB2D-4EAF-8A6F-14A6ED3CC2FB}"/>
                </a:ext>
              </a:extLst>
            </p:cNvPr>
            <p:cNvSpPr/>
            <p:nvPr/>
          </p:nvSpPr>
          <p:spPr>
            <a:xfrm>
              <a:off x="5114340" y="700689"/>
              <a:ext cx="1963321" cy="1981021"/>
            </a:xfrm>
            <a:custGeom>
              <a:avLst/>
              <a:gdLst>
                <a:gd name="connsiteX0" fmla="*/ 981660 w 1963321"/>
                <a:gd name="connsiteY0" fmla="*/ 0 h 1981021"/>
                <a:gd name="connsiteX1" fmla="*/ 1963321 w 1963321"/>
                <a:gd name="connsiteY1" fmla="*/ 1981021 h 1981021"/>
                <a:gd name="connsiteX2" fmla="*/ 0 w 1963321"/>
                <a:gd name="connsiteY2" fmla="*/ 1981021 h 19810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63321" h="1981021">
                  <a:moveTo>
                    <a:pt x="981660" y="0"/>
                  </a:moveTo>
                  <a:lnTo>
                    <a:pt x="1963321" y="1981021"/>
                  </a:lnTo>
                  <a:lnTo>
                    <a:pt x="0" y="1981021"/>
                  </a:lnTo>
                  <a:close/>
                </a:path>
              </a:pathLst>
            </a:custGeom>
            <a:noFill/>
            <a:ln>
              <a:solidFill>
                <a:srgbClr val="4271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="" xmlns:a16="http://schemas.microsoft.com/office/drawing/2014/main" id="{5EEEB392-5F7C-4A84-A6B9-3AC8783F3A63}"/>
                </a:ext>
              </a:extLst>
            </p:cNvPr>
            <p:cNvSpPr/>
            <p:nvPr/>
          </p:nvSpPr>
          <p:spPr>
            <a:xfrm>
              <a:off x="4077942" y="2790377"/>
              <a:ext cx="4036117" cy="1982814"/>
            </a:xfrm>
            <a:custGeom>
              <a:avLst/>
              <a:gdLst>
                <a:gd name="connsiteX0" fmla="*/ 982549 w 4036117"/>
                <a:gd name="connsiteY0" fmla="*/ 0 h 1982814"/>
                <a:gd name="connsiteX1" fmla="*/ 3053568 w 4036117"/>
                <a:gd name="connsiteY1" fmla="*/ 0 h 1982814"/>
                <a:gd name="connsiteX2" fmla="*/ 4036117 w 4036117"/>
                <a:gd name="connsiteY2" fmla="*/ 1982814 h 1982814"/>
                <a:gd name="connsiteX3" fmla="*/ 0 w 4036117"/>
                <a:gd name="connsiteY3" fmla="*/ 1982814 h 19828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36117" h="1982814">
                  <a:moveTo>
                    <a:pt x="982549" y="0"/>
                  </a:moveTo>
                  <a:lnTo>
                    <a:pt x="3053568" y="0"/>
                  </a:lnTo>
                  <a:lnTo>
                    <a:pt x="4036117" y="1982814"/>
                  </a:lnTo>
                  <a:lnTo>
                    <a:pt x="0" y="1982814"/>
                  </a:lnTo>
                  <a:close/>
                </a:path>
              </a:pathLst>
            </a:custGeom>
            <a:noFill/>
            <a:ln>
              <a:solidFill>
                <a:srgbClr val="4271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="" xmlns:a16="http://schemas.microsoft.com/office/drawing/2014/main" id="{383C7070-EB03-4330-9C8E-76A67A9AFE12}"/>
                </a:ext>
              </a:extLst>
            </p:cNvPr>
            <p:cNvSpPr/>
            <p:nvPr/>
          </p:nvSpPr>
          <p:spPr>
            <a:xfrm>
              <a:off x="3045095" y="4881860"/>
              <a:ext cx="6101810" cy="1975647"/>
            </a:xfrm>
            <a:custGeom>
              <a:avLst/>
              <a:gdLst>
                <a:gd name="connsiteX0" fmla="*/ 978998 w 6101810"/>
                <a:gd name="connsiteY0" fmla="*/ 0 h 1975647"/>
                <a:gd name="connsiteX1" fmla="*/ 5122813 w 6101810"/>
                <a:gd name="connsiteY1" fmla="*/ 0 h 1975647"/>
                <a:gd name="connsiteX2" fmla="*/ 6101810 w 6101810"/>
                <a:gd name="connsiteY2" fmla="*/ 1975647 h 1975647"/>
                <a:gd name="connsiteX3" fmla="*/ 0 w 6101810"/>
                <a:gd name="connsiteY3" fmla="*/ 1975647 h 1975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01810" h="1975647">
                  <a:moveTo>
                    <a:pt x="978998" y="0"/>
                  </a:moveTo>
                  <a:lnTo>
                    <a:pt x="5122813" y="0"/>
                  </a:lnTo>
                  <a:lnTo>
                    <a:pt x="6101810" y="1975647"/>
                  </a:lnTo>
                  <a:lnTo>
                    <a:pt x="0" y="1975647"/>
                  </a:lnTo>
                  <a:close/>
                </a:path>
              </a:pathLst>
            </a:custGeom>
            <a:noFill/>
            <a:ln>
              <a:solidFill>
                <a:srgbClr val="4271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ECEC525E-4515-4B15-B185-1E62AE527F4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349502" y="4718266"/>
            <a:ext cx="1499504" cy="695059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AE491B62-AECB-41BD-AD1C-2AB095F9700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867753" y="4718266"/>
            <a:ext cx="1499504" cy="695059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C7FC1AD8-7FD4-4CB1-900B-FC1163A35B2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905801" y="5058867"/>
            <a:ext cx="1499504" cy="695059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F7AFBE15-0A44-4001-AC5C-34EA6E93699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489298" y="5817625"/>
            <a:ext cx="2868555" cy="1329649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A2B3F65D-F1FE-4ECD-8443-462060233F5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828053" y="5362384"/>
            <a:ext cx="1499504" cy="695059"/>
          </a:xfrm>
          <a:prstGeom prst="rect">
            <a:avLst/>
          </a:prstGeom>
        </p:spPr>
      </p:pic>
      <p:pic>
        <p:nvPicPr>
          <p:cNvPr id="61" name="图片 60">
            <a:extLst>
              <a:ext uri="{FF2B5EF4-FFF2-40B4-BE49-F238E27FC236}">
                <a16:creationId xmlns="" xmlns:a16="http://schemas.microsoft.com/office/drawing/2014/main" id="{5C5DE80C-1ACE-4962-88B5-B2E94B5BA14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429741" y="6336151"/>
            <a:ext cx="1499504" cy="695059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D2A64A8C-A70C-4DB0-B63F-236A42A30F82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808434" y="5204091"/>
            <a:ext cx="1499504" cy="695059"/>
          </a:xfrm>
          <a:prstGeom prst="rect">
            <a:avLst/>
          </a:prstGeom>
        </p:spPr>
      </p:pic>
      <p:pic>
        <p:nvPicPr>
          <p:cNvPr id="46" name="图片 45">
            <a:extLst>
              <a:ext uri="{FF2B5EF4-FFF2-40B4-BE49-F238E27FC236}">
                <a16:creationId xmlns="" xmlns:a16="http://schemas.microsoft.com/office/drawing/2014/main" id="{9115F263-2D12-4F9F-B9A9-816E7F2971FA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988594" y="6023080"/>
            <a:ext cx="3090046" cy="1432317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="" xmlns:a16="http://schemas.microsoft.com/office/drawing/2014/main" id="{E1560936-28D4-42E4-87B0-5F7EA880EAB1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915225" y="6096354"/>
            <a:ext cx="1592100" cy="737979"/>
          </a:xfrm>
          <a:prstGeom prst="rect">
            <a:avLst/>
          </a:prstGeom>
        </p:spPr>
      </p:pic>
      <p:pic>
        <p:nvPicPr>
          <p:cNvPr id="48" name="图片 47">
            <a:extLst>
              <a:ext uri="{FF2B5EF4-FFF2-40B4-BE49-F238E27FC236}">
                <a16:creationId xmlns="" xmlns:a16="http://schemas.microsoft.com/office/drawing/2014/main" id="{186EAE78-A2DA-42CC-9999-BE76E66A34BA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693916" y="6440371"/>
            <a:ext cx="1592100" cy="737979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="" xmlns:a16="http://schemas.microsoft.com/office/drawing/2014/main" id="{BF8F6434-8B2C-403F-BB72-EB91F790570C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373318" y="6433205"/>
            <a:ext cx="1592100" cy="737979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="" xmlns:a16="http://schemas.microsoft.com/office/drawing/2014/main" id="{08FACB70-8AD9-43A0-B484-57703959AEE4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808434" y="5814302"/>
            <a:ext cx="1499504" cy="695059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="" xmlns:a16="http://schemas.microsoft.com/office/drawing/2014/main" id="{223061B2-4463-4690-B7DF-AF23B59AEB8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808434" y="5339330"/>
            <a:ext cx="1499504" cy="695059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="" xmlns:a16="http://schemas.microsoft.com/office/drawing/2014/main" id="{BA1B5F7C-828F-4458-8E77-C79A77AC9F8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867753" y="5362384"/>
            <a:ext cx="1499504" cy="695059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="" xmlns:a16="http://schemas.microsoft.com/office/drawing/2014/main" id="{BE087785-645E-4D92-99F2-703545781EF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344016" y="5362384"/>
            <a:ext cx="1499504" cy="695059"/>
          </a:xfrm>
          <a:prstGeom prst="rect">
            <a:avLst/>
          </a:prstGeom>
        </p:spPr>
      </p:pic>
      <p:pic>
        <p:nvPicPr>
          <p:cNvPr id="54" name="图片 53">
            <a:extLst>
              <a:ext uri="{FF2B5EF4-FFF2-40B4-BE49-F238E27FC236}">
                <a16:creationId xmlns="" xmlns:a16="http://schemas.microsoft.com/office/drawing/2014/main" id="{5957A7C0-C498-427A-A523-D44FE444BCF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878784" y="6111781"/>
            <a:ext cx="1499504" cy="695059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="" xmlns:a16="http://schemas.microsoft.com/office/drawing/2014/main" id="{325A13E1-D92B-4271-B7EF-39E26258BB3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333637" y="6448632"/>
            <a:ext cx="1499504" cy="695059"/>
          </a:xfrm>
          <a:prstGeom prst="rect">
            <a:avLst/>
          </a:prstGeom>
        </p:spPr>
      </p:pic>
      <p:pic>
        <p:nvPicPr>
          <p:cNvPr id="56" name="图片 55">
            <a:extLst>
              <a:ext uri="{FF2B5EF4-FFF2-40B4-BE49-F238E27FC236}">
                <a16:creationId xmlns="" xmlns:a16="http://schemas.microsoft.com/office/drawing/2014/main" id="{121BC27E-ED0D-4198-8BE0-04F2CB85E61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355769" y="6111781"/>
            <a:ext cx="1499504" cy="695059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="" xmlns:a16="http://schemas.microsoft.com/office/drawing/2014/main" id="{94C70E4D-1D73-4465-A261-8BD4D94C138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918890" y="5696844"/>
            <a:ext cx="1499504" cy="695059"/>
          </a:xfrm>
          <a:prstGeom prst="rect">
            <a:avLst/>
          </a:prstGeom>
        </p:spPr>
      </p:pic>
      <p:pic>
        <p:nvPicPr>
          <p:cNvPr id="58" name="图片 57">
            <a:extLst>
              <a:ext uri="{FF2B5EF4-FFF2-40B4-BE49-F238E27FC236}">
                <a16:creationId xmlns="" xmlns:a16="http://schemas.microsoft.com/office/drawing/2014/main" id="{514524E9-7F09-4FEE-B3CF-EC1CFA48A46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005660" y="5703312"/>
            <a:ext cx="1499504" cy="695059"/>
          </a:xfrm>
          <a:prstGeom prst="rect">
            <a:avLst/>
          </a:prstGeom>
        </p:spPr>
      </p:pic>
      <p:pic>
        <p:nvPicPr>
          <p:cNvPr id="59" name="图片 58">
            <a:extLst>
              <a:ext uri="{FF2B5EF4-FFF2-40B4-BE49-F238E27FC236}">
                <a16:creationId xmlns="" xmlns:a16="http://schemas.microsoft.com/office/drawing/2014/main" id="{9BA36555-EDF8-4FEB-BCFA-74DBC0FFC2B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192470" y="6171585"/>
            <a:ext cx="1499504" cy="695059"/>
          </a:xfrm>
          <a:prstGeom prst="rect">
            <a:avLst/>
          </a:prstGeom>
        </p:spPr>
      </p:pic>
      <p:pic>
        <p:nvPicPr>
          <p:cNvPr id="60" name="图片 59">
            <a:extLst>
              <a:ext uri="{FF2B5EF4-FFF2-40B4-BE49-F238E27FC236}">
                <a16:creationId xmlns="" xmlns:a16="http://schemas.microsoft.com/office/drawing/2014/main" id="{289B4566-3C9E-4016-BFA9-CB2AD9FD91E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551261" y="6336151"/>
            <a:ext cx="1499504" cy="695059"/>
          </a:xfrm>
          <a:prstGeom prst="rect">
            <a:avLst/>
          </a:prstGeom>
        </p:spPr>
      </p:pic>
      <p:grpSp>
        <p:nvGrpSpPr>
          <p:cNvPr id="101" name="组合 100">
            <a:extLst>
              <a:ext uri="{FF2B5EF4-FFF2-40B4-BE49-F238E27FC236}">
                <a16:creationId xmlns="" xmlns:a16="http://schemas.microsoft.com/office/drawing/2014/main" id="{F07392B8-62FB-4046-BA55-8033953DBC30}"/>
              </a:ext>
            </a:extLst>
          </p:cNvPr>
          <p:cNvGrpSpPr/>
          <p:nvPr/>
        </p:nvGrpSpPr>
        <p:grpSpPr>
          <a:xfrm>
            <a:off x="7628605" y="3268905"/>
            <a:ext cx="2768238" cy="1025758"/>
            <a:chOff x="6691916" y="1392074"/>
            <a:chExt cx="2768238" cy="1025758"/>
          </a:xfrm>
        </p:grpSpPr>
        <p:grpSp>
          <p:nvGrpSpPr>
            <p:cNvPr id="102" name="组合 101">
              <a:extLst>
                <a:ext uri="{FF2B5EF4-FFF2-40B4-BE49-F238E27FC236}">
                  <a16:creationId xmlns="" xmlns:a16="http://schemas.microsoft.com/office/drawing/2014/main" id="{A6013D2C-22BE-477E-94EC-B7FC927917C2}"/>
                </a:ext>
              </a:extLst>
            </p:cNvPr>
            <p:cNvGrpSpPr/>
            <p:nvPr/>
          </p:nvGrpSpPr>
          <p:grpSpPr>
            <a:xfrm>
              <a:off x="6691916" y="1835494"/>
              <a:ext cx="594100" cy="138919"/>
              <a:chOff x="6887592" y="1538992"/>
              <a:chExt cx="594100" cy="138919"/>
            </a:xfrm>
          </p:grpSpPr>
          <p:sp>
            <p:nvSpPr>
              <p:cNvPr id="108" name="椭圆 107">
                <a:extLst>
                  <a:ext uri="{FF2B5EF4-FFF2-40B4-BE49-F238E27FC236}">
                    <a16:creationId xmlns="" xmlns:a16="http://schemas.microsoft.com/office/drawing/2014/main" id="{8054291F-0375-4E16-8924-E18C571D05B1}"/>
                  </a:ext>
                </a:extLst>
              </p:cNvPr>
              <p:cNvSpPr/>
              <p:nvPr/>
            </p:nvSpPr>
            <p:spPr>
              <a:xfrm>
                <a:off x="7342773" y="1538992"/>
                <a:ext cx="138919" cy="138919"/>
              </a:xfrm>
              <a:prstGeom prst="ellipse">
                <a:avLst/>
              </a:prstGeom>
              <a:solidFill>
                <a:srgbClr val="4271ED"/>
              </a:solidFill>
              <a:ln w="25400">
                <a:solidFill>
                  <a:srgbClr val="4271ED">
                    <a:alpha val="2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cxnSp>
            <p:nvCxnSpPr>
              <p:cNvPr id="109" name="直接连接符 108">
                <a:extLst>
                  <a:ext uri="{FF2B5EF4-FFF2-40B4-BE49-F238E27FC236}">
                    <a16:creationId xmlns="" xmlns:a16="http://schemas.microsoft.com/office/drawing/2014/main" id="{3F037CB0-7F55-42D4-A38B-890571B570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87592" y="1608451"/>
                <a:ext cx="514449" cy="0"/>
              </a:xfrm>
              <a:prstGeom prst="line">
                <a:avLst/>
              </a:prstGeom>
              <a:ln w="12700">
                <a:solidFill>
                  <a:srgbClr val="4271E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3" name="组合 102">
              <a:extLst>
                <a:ext uri="{FF2B5EF4-FFF2-40B4-BE49-F238E27FC236}">
                  <a16:creationId xmlns="" xmlns:a16="http://schemas.microsoft.com/office/drawing/2014/main" id="{1CD12666-E07D-450E-BF00-4F8DAF29137A}"/>
                </a:ext>
              </a:extLst>
            </p:cNvPr>
            <p:cNvGrpSpPr/>
            <p:nvPr/>
          </p:nvGrpSpPr>
          <p:grpSpPr>
            <a:xfrm>
              <a:off x="7405305" y="1392074"/>
              <a:ext cx="2054849" cy="1025758"/>
              <a:chOff x="7572491" y="964885"/>
              <a:chExt cx="2054849" cy="1025758"/>
            </a:xfrm>
          </p:grpSpPr>
          <p:sp>
            <p:nvSpPr>
              <p:cNvPr id="104" name="文本框 103">
                <a:extLst>
                  <a:ext uri="{FF2B5EF4-FFF2-40B4-BE49-F238E27FC236}">
                    <a16:creationId xmlns="" xmlns:a16="http://schemas.microsoft.com/office/drawing/2014/main" id="{AA3E4899-5A6C-4296-91DE-F51245AC001E}"/>
                  </a:ext>
                </a:extLst>
              </p:cNvPr>
              <p:cNvSpPr txBox="1"/>
              <p:nvPr/>
            </p:nvSpPr>
            <p:spPr>
              <a:xfrm>
                <a:off x="7572491" y="964885"/>
                <a:ext cx="202371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4271ED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请在此输入小标题</a:t>
                </a:r>
              </a:p>
            </p:txBody>
          </p:sp>
          <p:sp>
            <p:nvSpPr>
              <p:cNvPr id="105" name="文本框 104">
                <a:extLst>
                  <a:ext uri="{FF2B5EF4-FFF2-40B4-BE49-F238E27FC236}">
                    <a16:creationId xmlns="" xmlns:a16="http://schemas.microsoft.com/office/drawing/2014/main" id="{D530D9B7-2CEA-44A1-B051-98A06BFE3898}"/>
                  </a:ext>
                </a:extLst>
              </p:cNvPr>
              <p:cNvSpPr txBox="1"/>
              <p:nvPr/>
            </p:nvSpPr>
            <p:spPr>
              <a:xfrm>
                <a:off x="7589176" y="1541353"/>
                <a:ext cx="2038164" cy="4492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  <a:alpha val="8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温馨提醒，在此输入正文</a:t>
                </a:r>
                <a:endParaRPr lang="en-US" altLang="zh-CN" sz="1000" dirty="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  <a:alpha val="8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这里适合小段文字</a:t>
                </a:r>
              </a:p>
            </p:txBody>
          </p:sp>
          <p:cxnSp>
            <p:nvCxnSpPr>
              <p:cNvPr id="106" name="直接连接符 105">
                <a:extLst>
                  <a:ext uri="{FF2B5EF4-FFF2-40B4-BE49-F238E27FC236}">
                    <a16:creationId xmlns="" xmlns:a16="http://schemas.microsoft.com/office/drawing/2014/main" id="{83432175-1AFC-4AD9-8F7B-D8E9E6821D7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03676" y="1488460"/>
                <a:ext cx="669518" cy="0"/>
              </a:xfrm>
              <a:prstGeom prst="line">
                <a:avLst/>
              </a:prstGeom>
              <a:ln w="19050">
                <a:solidFill>
                  <a:srgbClr val="4271E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7" name="文本框 106">
                <a:extLst>
                  <a:ext uri="{FF2B5EF4-FFF2-40B4-BE49-F238E27FC236}">
                    <a16:creationId xmlns="" xmlns:a16="http://schemas.microsoft.com/office/drawing/2014/main" id="{E756E950-CFAB-4DF8-B08C-1D908D4695C3}"/>
                  </a:ext>
                </a:extLst>
              </p:cNvPr>
              <p:cNvSpPr txBox="1"/>
              <p:nvPr/>
            </p:nvSpPr>
            <p:spPr>
              <a:xfrm>
                <a:off x="7606228" y="1225365"/>
                <a:ext cx="170862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dirty="0">
                    <a:solidFill>
                      <a:srgbClr val="4271ED">
                        <a:alpha val="70000"/>
                      </a:srgb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Please enter a headline here</a:t>
                </a:r>
                <a:endParaRPr lang="zh-CN" altLang="en-US" sz="900" dirty="0">
                  <a:solidFill>
                    <a:srgbClr val="4271ED">
                      <a:alpha val="70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11" name="组合 110">
            <a:extLst>
              <a:ext uri="{FF2B5EF4-FFF2-40B4-BE49-F238E27FC236}">
                <a16:creationId xmlns="" xmlns:a16="http://schemas.microsoft.com/office/drawing/2014/main" id="{736D1DE2-6F91-4454-A554-446F04EE4E24}"/>
              </a:ext>
            </a:extLst>
          </p:cNvPr>
          <p:cNvGrpSpPr/>
          <p:nvPr/>
        </p:nvGrpSpPr>
        <p:grpSpPr>
          <a:xfrm>
            <a:off x="8662138" y="5356804"/>
            <a:ext cx="2768238" cy="1025758"/>
            <a:chOff x="6691916" y="1392074"/>
            <a:chExt cx="2768238" cy="1025758"/>
          </a:xfrm>
        </p:grpSpPr>
        <p:grpSp>
          <p:nvGrpSpPr>
            <p:cNvPr id="112" name="组合 111">
              <a:extLst>
                <a:ext uri="{FF2B5EF4-FFF2-40B4-BE49-F238E27FC236}">
                  <a16:creationId xmlns="" xmlns:a16="http://schemas.microsoft.com/office/drawing/2014/main" id="{A1722033-E7F5-4574-B4F9-8F5DC8E490E4}"/>
                </a:ext>
              </a:extLst>
            </p:cNvPr>
            <p:cNvGrpSpPr/>
            <p:nvPr/>
          </p:nvGrpSpPr>
          <p:grpSpPr>
            <a:xfrm>
              <a:off x="6691916" y="1835494"/>
              <a:ext cx="594100" cy="138919"/>
              <a:chOff x="6887592" y="1538992"/>
              <a:chExt cx="594100" cy="138919"/>
            </a:xfrm>
          </p:grpSpPr>
          <p:sp>
            <p:nvSpPr>
              <p:cNvPr id="118" name="椭圆 117">
                <a:extLst>
                  <a:ext uri="{FF2B5EF4-FFF2-40B4-BE49-F238E27FC236}">
                    <a16:creationId xmlns="" xmlns:a16="http://schemas.microsoft.com/office/drawing/2014/main" id="{F93F2E59-9786-44E8-B587-DDCDD3445D55}"/>
                  </a:ext>
                </a:extLst>
              </p:cNvPr>
              <p:cNvSpPr/>
              <p:nvPr/>
            </p:nvSpPr>
            <p:spPr>
              <a:xfrm>
                <a:off x="7342773" y="1538992"/>
                <a:ext cx="138919" cy="138919"/>
              </a:xfrm>
              <a:prstGeom prst="ellipse">
                <a:avLst/>
              </a:prstGeom>
              <a:solidFill>
                <a:srgbClr val="4271ED"/>
              </a:solidFill>
              <a:ln w="25400">
                <a:solidFill>
                  <a:srgbClr val="4271ED">
                    <a:alpha val="2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cxnSp>
            <p:nvCxnSpPr>
              <p:cNvPr id="119" name="直接连接符 118">
                <a:extLst>
                  <a:ext uri="{FF2B5EF4-FFF2-40B4-BE49-F238E27FC236}">
                    <a16:creationId xmlns="" xmlns:a16="http://schemas.microsoft.com/office/drawing/2014/main" id="{4FB53B1A-AB25-4343-BD32-3E917B0A754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887592" y="1608451"/>
                <a:ext cx="514449" cy="0"/>
              </a:xfrm>
              <a:prstGeom prst="line">
                <a:avLst/>
              </a:prstGeom>
              <a:ln w="12700">
                <a:solidFill>
                  <a:srgbClr val="4271E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3" name="组合 112">
              <a:extLst>
                <a:ext uri="{FF2B5EF4-FFF2-40B4-BE49-F238E27FC236}">
                  <a16:creationId xmlns="" xmlns:a16="http://schemas.microsoft.com/office/drawing/2014/main" id="{605FF8C4-48D2-4347-84F4-107170C93D77}"/>
                </a:ext>
              </a:extLst>
            </p:cNvPr>
            <p:cNvGrpSpPr/>
            <p:nvPr/>
          </p:nvGrpSpPr>
          <p:grpSpPr>
            <a:xfrm>
              <a:off x="7405305" y="1392074"/>
              <a:ext cx="2054849" cy="1025758"/>
              <a:chOff x="7572491" y="964885"/>
              <a:chExt cx="2054849" cy="1025758"/>
            </a:xfrm>
          </p:grpSpPr>
          <p:sp>
            <p:nvSpPr>
              <p:cNvPr id="114" name="文本框 113">
                <a:extLst>
                  <a:ext uri="{FF2B5EF4-FFF2-40B4-BE49-F238E27FC236}">
                    <a16:creationId xmlns="" xmlns:a16="http://schemas.microsoft.com/office/drawing/2014/main" id="{D2561569-6CE4-40A6-8383-B5DABC22F11D}"/>
                  </a:ext>
                </a:extLst>
              </p:cNvPr>
              <p:cNvSpPr txBox="1"/>
              <p:nvPr/>
            </p:nvSpPr>
            <p:spPr>
              <a:xfrm>
                <a:off x="7572491" y="964885"/>
                <a:ext cx="202371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4271ED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请在此输入小标题</a:t>
                </a:r>
              </a:p>
            </p:txBody>
          </p:sp>
          <p:sp>
            <p:nvSpPr>
              <p:cNvPr id="115" name="文本框 114">
                <a:extLst>
                  <a:ext uri="{FF2B5EF4-FFF2-40B4-BE49-F238E27FC236}">
                    <a16:creationId xmlns="" xmlns:a16="http://schemas.microsoft.com/office/drawing/2014/main" id="{379979A6-1CF1-47D9-A1D5-5DDF682704F5}"/>
                  </a:ext>
                </a:extLst>
              </p:cNvPr>
              <p:cNvSpPr txBox="1"/>
              <p:nvPr/>
            </p:nvSpPr>
            <p:spPr>
              <a:xfrm>
                <a:off x="7589176" y="1541353"/>
                <a:ext cx="2038164" cy="4492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  <a:alpha val="8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温馨提醒，在此输入正文</a:t>
                </a:r>
                <a:endParaRPr lang="en-US" altLang="zh-CN" sz="1000" dirty="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  <a:alpha val="8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这里适合小段文字</a:t>
                </a:r>
              </a:p>
            </p:txBody>
          </p:sp>
          <p:cxnSp>
            <p:nvCxnSpPr>
              <p:cNvPr id="116" name="直接连接符 115">
                <a:extLst>
                  <a:ext uri="{FF2B5EF4-FFF2-40B4-BE49-F238E27FC236}">
                    <a16:creationId xmlns="" xmlns:a16="http://schemas.microsoft.com/office/drawing/2014/main" id="{BBE50434-24C3-44F6-AEC9-9A28C88ED9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03676" y="1488460"/>
                <a:ext cx="669518" cy="0"/>
              </a:xfrm>
              <a:prstGeom prst="line">
                <a:avLst/>
              </a:prstGeom>
              <a:ln w="19050">
                <a:solidFill>
                  <a:srgbClr val="4271E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7" name="文本框 116">
                <a:extLst>
                  <a:ext uri="{FF2B5EF4-FFF2-40B4-BE49-F238E27FC236}">
                    <a16:creationId xmlns="" xmlns:a16="http://schemas.microsoft.com/office/drawing/2014/main" id="{0AB78627-7B18-4AF9-84F8-55556FDF671E}"/>
                  </a:ext>
                </a:extLst>
              </p:cNvPr>
              <p:cNvSpPr txBox="1"/>
              <p:nvPr/>
            </p:nvSpPr>
            <p:spPr>
              <a:xfrm>
                <a:off x="7606228" y="1225365"/>
                <a:ext cx="170862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dirty="0">
                    <a:solidFill>
                      <a:srgbClr val="4271ED">
                        <a:alpha val="70000"/>
                      </a:srgb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Please enter a headline here</a:t>
                </a:r>
                <a:endParaRPr lang="zh-CN" altLang="en-US" sz="900" dirty="0">
                  <a:solidFill>
                    <a:srgbClr val="4271ED">
                      <a:alpha val="70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1" name="组合 130">
            <a:extLst>
              <a:ext uri="{FF2B5EF4-FFF2-40B4-BE49-F238E27FC236}">
                <a16:creationId xmlns="" xmlns:a16="http://schemas.microsoft.com/office/drawing/2014/main" id="{B5C6A24D-C721-49BF-A438-F0FBE486974E}"/>
              </a:ext>
            </a:extLst>
          </p:cNvPr>
          <p:cNvGrpSpPr/>
          <p:nvPr/>
        </p:nvGrpSpPr>
        <p:grpSpPr>
          <a:xfrm>
            <a:off x="2762982" y="1392074"/>
            <a:ext cx="2736151" cy="1025758"/>
            <a:chOff x="2762982" y="1392074"/>
            <a:chExt cx="2736151" cy="1025758"/>
          </a:xfrm>
        </p:grpSpPr>
        <p:grpSp>
          <p:nvGrpSpPr>
            <p:cNvPr id="129" name="组合 128">
              <a:extLst>
                <a:ext uri="{FF2B5EF4-FFF2-40B4-BE49-F238E27FC236}">
                  <a16:creationId xmlns="" xmlns:a16="http://schemas.microsoft.com/office/drawing/2014/main" id="{6CD29AD8-00B1-4F87-B463-2DF2528198F4}"/>
                </a:ext>
              </a:extLst>
            </p:cNvPr>
            <p:cNvGrpSpPr/>
            <p:nvPr/>
          </p:nvGrpSpPr>
          <p:grpSpPr>
            <a:xfrm>
              <a:off x="4915225" y="1835494"/>
              <a:ext cx="583908" cy="138919"/>
              <a:chOff x="1154120" y="1835494"/>
              <a:chExt cx="583908" cy="138919"/>
            </a:xfrm>
          </p:grpSpPr>
          <p:sp>
            <p:nvSpPr>
              <p:cNvPr id="127" name="椭圆 126">
                <a:extLst>
                  <a:ext uri="{FF2B5EF4-FFF2-40B4-BE49-F238E27FC236}">
                    <a16:creationId xmlns="" xmlns:a16="http://schemas.microsoft.com/office/drawing/2014/main" id="{67263820-E76A-4BEA-9EB1-B7E2A44E315D}"/>
                  </a:ext>
                </a:extLst>
              </p:cNvPr>
              <p:cNvSpPr/>
              <p:nvPr/>
            </p:nvSpPr>
            <p:spPr>
              <a:xfrm>
                <a:off x="1154120" y="1835494"/>
                <a:ext cx="138919" cy="138919"/>
              </a:xfrm>
              <a:prstGeom prst="ellipse">
                <a:avLst/>
              </a:prstGeom>
              <a:solidFill>
                <a:srgbClr val="4271ED"/>
              </a:solidFill>
              <a:ln w="25400">
                <a:solidFill>
                  <a:srgbClr val="4271ED">
                    <a:alpha val="2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cxnSp>
            <p:nvCxnSpPr>
              <p:cNvPr id="128" name="直接连接符 127">
                <a:extLst>
                  <a:ext uri="{FF2B5EF4-FFF2-40B4-BE49-F238E27FC236}">
                    <a16:creationId xmlns="" xmlns:a16="http://schemas.microsoft.com/office/drawing/2014/main" id="{C01E385A-8155-471F-AE0B-A7DD0C55C47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23579" y="1904953"/>
                <a:ext cx="514449" cy="0"/>
              </a:xfrm>
              <a:prstGeom prst="line">
                <a:avLst/>
              </a:prstGeom>
              <a:ln w="12700">
                <a:solidFill>
                  <a:srgbClr val="4271E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0" name="组合 129">
              <a:extLst>
                <a:ext uri="{FF2B5EF4-FFF2-40B4-BE49-F238E27FC236}">
                  <a16:creationId xmlns="" xmlns:a16="http://schemas.microsoft.com/office/drawing/2014/main" id="{6371E963-D094-4AA6-85E1-667C702AA5E7}"/>
                </a:ext>
              </a:extLst>
            </p:cNvPr>
            <p:cNvGrpSpPr/>
            <p:nvPr/>
          </p:nvGrpSpPr>
          <p:grpSpPr>
            <a:xfrm>
              <a:off x="2762982" y="1392074"/>
              <a:ext cx="2038164" cy="1025758"/>
              <a:chOff x="1429013" y="1392074"/>
              <a:chExt cx="2038164" cy="1025758"/>
            </a:xfrm>
          </p:grpSpPr>
          <p:sp>
            <p:nvSpPr>
              <p:cNvPr id="123" name="文本框 122">
                <a:extLst>
                  <a:ext uri="{FF2B5EF4-FFF2-40B4-BE49-F238E27FC236}">
                    <a16:creationId xmlns="" xmlns:a16="http://schemas.microsoft.com/office/drawing/2014/main" id="{61804FF6-C6EA-4D86-A157-06F536C86176}"/>
                  </a:ext>
                </a:extLst>
              </p:cNvPr>
              <p:cNvSpPr txBox="1"/>
              <p:nvPr/>
            </p:nvSpPr>
            <p:spPr>
              <a:xfrm>
                <a:off x="1443464" y="1392074"/>
                <a:ext cx="202371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dirty="0">
                    <a:solidFill>
                      <a:srgbClr val="4271ED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请在此输入小标题</a:t>
                </a:r>
              </a:p>
            </p:txBody>
          </p:sp>
          <p:sp>
            <p:nvSpPr>
              <p:cNvPr id="124" name="文本框 123">
                <a:extLst>
                  <a:ext uri="{FF2B5EF4-FFF2-40B4-BE49-F238E27FC236}">
                    <a16:creationId xmlns="" xmlns:a16="http://schemas.microsoft.com/office/drawing/2014/main" id="{F102FAF1-C29D-4D94-9265-15DC83D5D11A}"/>
                  </a:ext>
                </a:extLst>
              </p:cNvPr>
              <p:cNvSpPr txBox="1"/>
              <p:nvPr/>
            </p:nvSpPr>
            <p:spPr>
              <a:xfrm>
                <a:off x="1429013" y="1968542"/>
                <a:ext cx="2038164" cy="4492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  <a:alpha val="8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温馨提醒，在此输入正文</a:t>
                </a:r>
                <a:endParaRPr lang="en-US" altLang="zh-CN" sz="1000" dirty="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  <a:alpha val="8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这里适合小段文字</a:t>
                </a:r>
              </a:p>
            </p:txBody>
          </p:sp>
          <p:cxnSp>
            <p:nvCxnSpPr>
              <p:cNvPr id="125" name="直接连接符 124">
                <a:extLst>
                  <a:ext uri="{FF2B5EF4-FFF2-40B4-BE49-F238E27FC236}">
                    <a16:creationId xmlns="" xmlns:a16="http://schemas.microsoft.com/office/drawing/2014/main" id="{E68752CA-DA2E-4756-9009-423AFDCB78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02716" y="1915649"/>
                <a:ext cx="669518" cy="0"/>
              </a:xfrm>
              <a:prstGeom prst="line">
                <a:avLst/>
              </a:prstGeom>
              <a:ln w="19050">
                <a:solidFill>
                  <a:srgbClr val="4271E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6" name="文本框 125">
                <a:extLst>
                  <a:ext uri="{FF2B5EF4-FFF2-40B4-BE49-F238E27FC236}">
                    <a16:creationId xmlns="" xmlns:a16="http://schemas.microsoft.com/office/drawing/2014/main" id="{F6429533-03FB-4263-A6B7-6E94742DAFAD}"/>
                  </a:ext>
                </a:extLst>
              </p:cNvPr>
              <p:cNvSpPr txBox="1"/>
              <p:nvPr/>
            </p:nvSpPr>
            <p:spPr>
              <a:xfrm>
                <a:off x="1758551" y="1652554"/>
                <a:ext cx="170862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900" dirty="0">
                    <a:solidFill>
                      <a:srgbClr val="4271ED">
                        <a:alpha val="70000"/>
                      </a:srgb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Please enter a headline here</a:t>
                </a:r>
                <a:endParaRPr lang="zh-CN" altLang="en-US" sz="900" dirty="0">
                  <a:solidFill>
                    <a:srgbClr val="4271ED">
                      <a:alpha val="70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2" name="组合 131">
            <a:extLst>
              <a:ext uri="{FF2B5EF4-FFF2-40B4-BE49-F238E27FC236}">
                <a16:creationId xmlns="" xmlns:a16="http://schemas.microsoft.com/office/drawing/2014/main" id="{B8ACF327-A535-41DA-BF15-783F39BA0620}"/>
              </a:ext>
            </a:extLst>
          </p:cNvPr>
          <p:cNvGrpSpPr/>
          <p:nvPr/>
        </p:nvGrpSpPr>
        <p:grpSpPr>
          <a:xfrm>
            <a:off x="1832389" y="3268905"/>
            <a:ext cx="2736151" cy="1025758"/>
            <a:chOff x="2762982" y="1392074"/>
            <a:chExt cx="2736151" cy="1025758"/>
          </a:xfrm>
        </p:grpSpPr>
        <p:grpSp>
          <p:nvGrpSpPr>
            <p:cNvPr id="133" name="组合 132">
              <a:extLst>
                <a:ext uri="{FF2B5EF4-FFF2-40B4-BE49-F238E27FC236}">
                  <a16:creationId xmlns="" xmlns:a16="http://schemas.microsoft.com/office/drawing/2014/main" id="{CB43CF29-8A32-4B76-8D68-EE98F28E22DD}"/>
                </a:ext>
              </a:extLst>
            </p:cNvPr>
            <p:cNvGrpSpPr/>
            <p:nvPr/>
          </p:nvGrpSpPr>
          <p:grpSpPr>
            <a:xfrm>
              <a:off x="4915225" y="1835494"/>
              <a:ext cx="583908" cy="138919"/>
              <a:chOff x="1154120" y="1835494"/>
              <a:chExt cx="583908" cy="138919"/>
            </a:xfrm>
          </p:grpSpPr>
          <p:sp>
            <p:nvSpPr>
              <p:cNvPr id="139" name="椭圆 138">
                <a:extLst>
                  <a:ext uri="{FF2B5EF4-FFF2-40B4-BE49-F238E27FC236}">
                    <a16:creationId xmlns="" xmlns:a16="http://schemas.microsoft.com/office/drawing/2014/main" id="{3790186D-900F-4645-B32C-503775030EDF}"/>
                  </a:ext>
                </a:extLst>
              </p:cNvPr>
              <p:cNvSpPr/>
              <p:nvPr/>
            </p:nvSpPr>
            <p:spPr>
              <a:xfrm>
                <a:off x="1154120" y="1835494"/>
                <a:ext cx="138919" cy="138919"/>
              </a:xfrm>
              <a:prstGeom prst="ellipse">
                <a:avLst/>
              </a:prstGeom>
              <a:solidFill>
                <a:srgbClr val="4271ED"/>
              </a:solidFill>
              <a:ln w="25400">
                <a:solidFill>
                  <a:srgbClr val="4271ED">
                    <a:alpha val="2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cxnSp>
            <p:nvCxnSpPr>
              <p:cNvPr id="140" name="直接连接符 139">
                <a:extLst>
                  <a:ext uri="{FF2B5EF4-FFF2-40B4-BE49-F238E27FC236}">
                    <a16:creationId xmlns="" xmlns:a16="http://schemas.microsoft.com/office/drawing/2014/main" id="{9F4D9B3E-BED7-40EE-9E46-11A78E0443D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23579" y="1904953"/>
                <a:ext cx="514449" cy="0"/>
              </a:xfrm>
              <a:prstGeom prst="line">
                <a:avLst/>
              </a:prstGeom>
              <a:ln w="12700">
                <a:solidFill>
                  <a:srgbClr val="4271E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4" name="组合 133">
              <a:extLst>
                <a:ext uri="{FF2B5EF4-FFF2-40B4-BE49-F238E27FC236}">
                  <a16:creationId xmlns="" xmlns:a16="http://schemas.microsoft.com/office/drawing/2014/main" id="{A54FD2A3-215A-4E33-A208-897F8C5E1DF7}"/>
                </a:ext>
              </a:extLst>
            </p:cNvPr>
            <p:cNvGrpSpPr/>
            <p:nvPr/>
          </p:nvGrpSpPr>
          <p:grpSpPr>
            <a:xfrm>
              <a:off x="2762982" y="1392074"/>
              <a:ext cx="2038164" cy="1025758"/>
              <a:chOff x="1429013" y="1392074"/>
              <a:chExt cx="2038164" cy="1025758"/>
            </a:xfrm>
          </p:grpSpPr>
          <p:sp>
            <p:nvSpPr>
              <p:cNvPr id="135" name="文本框 134">
                <a:extLst>
                  <a:ext uri="{FF2B5EF4-FFF2-40B4-BE49-F238E27FC236}">
                    <a16:creationId xmlns="" xmlns:a16="http://schemas.microsoft.com/office/drawing/2014/main" id="{02EF41C4-6FF3-49F7-A574-908C621C5AD7}"/>
                  </a:ext>
                </a:extLst>
              </p:cNvPr>
              <p:cNvSpPr txBox="1"/>
              <p:nvPr/>
            </p:nvSpPr>
            <p:spPr>
              <a:xfrm>
                <a:off x="1443464" y="1392074"/>
                <a:ext cx="202371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dirty="0">
                    <a:solidFill>
                      <a:srgbClr val="4271ED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请在此输入小标题</a:t>
                </a:r>
              </a:p>
            </p:txBody>
          </p:sp>
          <p:sp>
            <p:nvSpPr>
              <p:cNvPr id="136" name="文本框 135">
                <a:extLst>
                  <a:ext uri="{FF2B5EF4-FFF2-40B4-BE49-F238E27FC236}">
                    <a16:creationId xmlns="" xmlns:a16="http://schemas.microsoft.com/office/drawing/2014/main" id="{3A32E291-CB5B-4378-906C-B657FF76B854}"/>
                  </a:ext>
                </a:extLst>
              </p:cNvPr>
              <p:cNvSpPr txBox="1"/>
              <p:nvPr/>
            </p:nvSpPr>
            <p:spPr>
              <a:xfrm>
                <a:off x="1429013" y="1968542"/>
                <a:ext cx="2038164" cy="4492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  <a:alpha val="8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温馨提醒，在此输入正文</a:t>
                </a:r>
                <a:endParaRPr lang="en-US" altLang="zh-CN" sz="1000" dirty="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  <a:alpha val="8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这里适合小段文字</a:t>
                </a:r>
              </a:p>
            </p:txBody>
          </p:sp>
          <p:cxnSp>
            <p:nvCxnSpPr>
              <p:cNvPr id="137" name="直接连接符 136">
                <a:extLst>
                  <a:ext uri="{FF2B5EF4-FFF2-40B4-BE49-F238E27FC236}">
                    <a16:creationId xmlns="" xmlns:a16="http://schemas.microsoft.com/office/drawing/2014/main" id="{20B0B6DE-6526-488A-B4DA-B2D5AD619CB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02716" y="1915649"/>
                <a:ext cx="669518" cy="0"/>
              </a:xfrm>
              <a:prstGeom prst="line">
                <a:avLst/>
              </a:prstGeom>
              <a:ln w="19050">
                <a:solidFill>
                  <a:srgbClr val="4271E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8" name="文本框 137">
                <a:extLst>
                  <a:ext uri="{FF2B5EF4-FFF2-40B4-BE49-F238E27FC236}">
                    <a16:creationId xmlns="" xmlns:a16="http://schemas.microsoft.com/office/drawing/2014/main" id="{72EDB34F-0119-49D0-BE6B-9832862CD953}"/>
                  </a:ext>
                </a:extLst>
              </p:cNvPr>
              <p:cNvSpPr txBox="1"/>
              <p:nvPr/>
            </p:nvSpPr>
            <p:spPr>
              <a:xfrm>
                <a:off x="1758551" y="1652554"/>
                <a:ext cx="170862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900" dirty="0">
                    <a:solidFill>
                      <a:srgbClr val="4271ED">
                        <a:alpha val="70000"/>
                      </a:srgb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Please enter a headline here</a:t>
                </a:r>
                <a:endParaRPr lang="zh-CN" altLang="en-US" sz="900" dirty="0">
                  <a:solidFill>
                    <a:srgbClr val="4271ED">
                      <a:alpha val="70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41" name="组合 140">
            <a:extLst>
              <a:ext uri="{FF2B5EF4-FFF2-40B4-BE49-F238E27FC236}">
                <a16:creationId xmlns="" xmlns:a16="http://schemas.microsoft.com/office/drawing/2014/main" id="{EE25B865-8552-4D95-A84F-B32586C36A1B}"/>
              </a:ext>
            </a:extLst>
          </p:cNvPr>
          <p:cNvGrpSpPr/>
          <p:nvPr/>
        </p:nvGrpSpPr>
        <p:grpSpPr>
          <a:xfrm>
            <a:off x="801855" y="5356804"/>
            <a:ext cx="2736151" cy="1025758"/>
            <a:chOff x="2762982" y="1392074"/>
            <a:chExt cx="2736151" cy="1025758"/>
          </a:xfrm>
        </p:grpSpPr>
        <p:grpSp>
          <p:nvGrpSpPr>
            <p:cNvPr id="142" name="组合 141">
              <a:extLst>
                <a:ext uri="{FF2B5EF4-FFF2-40B4-BE49-F238E27FC236}">
                  <a16:creationId xmlns="" xmlns:a16="http://schemas.microsoft.com/office/drawing/2014/main" id="{8A269C30-3BF2-4F59-BE27-E1DE469FD8B3}"/>
                </a:ext>
              </a:extLst>
            </p:cNvPr>
            <p:cNvGrpSpPr/>
            <p:nvPr/>
          </p:nvGrpSpPr>
          <p:grpSpPr>
            <a:xfrm>
              <a:off x="4915225" y="1835494"/>
              <a:ext cx="583908" cy="138919"/>
              <a:chOff x="1154120" y="1835494"/>
              <a:chExt cx="583908" cy="138919"/>
            </a:xfrm>
          </p:grpSpPr>
          <p:sp>
            <p:nvSpPr>
              <p:cNvPr id="148" name="椭圆 147">
                <a:extLst>
                  <a:ext uri="{FF2B5EF4-FFF2-40B4-BE49-F238E27FC236}">
                    <a16:creationId xmlns="" xmlns:a16="http://schemas.microsoft.com/office/drawing/2014/main" id="{2117A720-5B02-4F2B-96CE-DA23E986D8B9}"/>
                  </a:ext>
                </a:extLst>
              </p:cNvPr>
              <p:cNvSpPr/>
              <p:nvPr/>
            </p:nvSpPr>
            <p:spPr>
              <a:xfrm>
                <a:off x="1154120" y="1835494"/>
                <a:ext cx="138919" cy="138919"/>
              </a:xfrm>
              <a:prstGeom prst="ellipse">
                <a:avLst/>
              </a:prstGeom>
              <a:solidFill>
                <a:srgbClr val="4271ED"/>
              </a:solidFill>
              <a:ln w="25400">
                <a:solidFill>
                  <a:srgbClr val="4271ED">
                    <a:alpha val="2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cxnSp>
            <p:nvCxnSpPr>
              <p:cNvPr id="149" name="直接连接符 148">
                <a:extLst>
                  <a:ext uri="{FF2B5EF4-FFF2-40B4-BE49-F238E27FC236}">
                    <a16:creationId xmlns="" xmlns:a16="http://schemas.microsoft.com/office/drawing/2014/main" id="{E58080AC-F0A3-4967-BE79-1891DB556FB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23579" y="1904953"/>
                <a:ext cx="514449" cy="0"/>
              </a:xfrm>
              <a:prstGeom prst="line">
                <a:avLst/>
              </a:prstGeom>
              <a:ln w="12700">
                <a:solidFill>
                  <a:srgbClr val="4271E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3" name="组合 142">
              <a:extLst>
                <a:ext uri="{FF2B5EF4-FFF2-40B4-BE49-F238E27FC236}">
                  <a16:creationId xmlns="" xmlns:a16="http://schemas.microsoft.com/office/drawing/2014/main" id="{50F78B2E-A7CE-478A-A142-09371BB4E18D}"/>
                </a:ext>
              </a:extLst>
            </p:cNvPr>
            <p:cNvGrpSpPr/>
            <p:nvPr/>
          </p:nvGrpSpPr>
          <p:grpSpPr>
            <a:xfrm>
              <a:off x="2762982" y="1392074"/>
              <a:ext cx="2038164" cy="1025758"/>
              <a:chOff x="1429013" y="1392074"/>
              <a:chExt cx="2038164" cy="1025758"/>
            </a:xfrm>
          </p:grpSpPr>
          <p:sp>
            <p:nvSpPr>
              <p:cNvPr id="144" name="文本框 143">
                <a:extLst>
                  <a:ext uri="{FF2B5EF4-FFF2-40B4-BE49-F238E27FC236}">
                    <a16:creationId xmlns="" xmlns:a16="http://schemas.microsoft.com/office/drawing/2014/main" id="{FCD49EDF-A062-4EB9-BFCD-6D3772957F4B}"/>
                  </a:ext>
                </a:extLst>
              </p:cNvPr>
              <p:cNvSpPr txBox="1"/>
              <p:nvPr/>
            </p:nvSpPr>
            <p:spPr>
              <a:xfrm>
                <a:off x="1443464" y="1392074"/>
                <a:ext cx="202371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dirty="0">
                    <a:solidFill>
                      <a:srgbClr val="4271ED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请在此输入小标题</a:t>
                </a:r>
              </a:p>
            </p:txBody>
          </p:sp>
          <p:sp>
            <p:nvSpPr>
              <p:cNvPr id="145" name="文本框 144">
                <a:extLst>
                  <a:ext uri="{FF2B5EF4-FFF2-40B4-BE49-F238E27FC236}">
                    <a16:creationId xmlns="" xmlns:a16="http://schemas.microsoft.com/office/drawing/2014/main" id="{F789BA19-2F55-4909-8170-2BA2C63AB38F}"/>
                  </a:ext>
                </a:extLst>
              </p:cNvPr>
              <p:cNvSpPr txBox="1"/>
              <p:nvPr/>
            </p:nvSpPr>
            <p:spPr>
              <a:xfrm>
                <a:off x="1429013" y="1968542"/>
                <a:ext cx="2038164" cy="4492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  <a:alpha val="8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温馨提醒，在此输入正文</a:t>
                </a:r>
                <a:endParaRPr lang="en-US" altLang="zh-CN" sz="1000" dirty="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  <a:alpha val="8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这里适合小段文字</a:t>
                </a:r>
              </a:p>
            </p:txBody>
          </p:sp>
          <p:cxnSp>
            <p:nvCxnSpPr>
              <p:cNvPr id="146" name="直接连接符 145">
                <a:extLst>
                  <a:ext uri="{FF2B5EF4-FFF2-40B4-BE49-F238E27FC236}">
                    <a16:creationId xmlns="" xmlns:a16="http://schemas.microsoft.com/office/drawing/2014/main" id="{CCC103CC-AC0B-4BF1-984B-3F46A113283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02716" y="1915649"/>
                <a:ext cx="669518" cy="0"/>
              </a:xfrm>
              <a:prstGeom prst="line">
                <a:avLst/>
              </a:prstGeom>
              <a:ln w="19050">
                <a:solidFill>
                  <a:srgbClr val="4271E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7" name="文本框 146">
                <a:extLst>
                  <a:ext uri="{FF2B5EF4-FFF2-40B4-BE49-F238E27FC236}">
                    <a16:creationId xmlns="" xmlns:a16="http://schemas.microsoft.com/office/drawing/2014/main" id="{A73DFD9C-8FAF-4F8D-ABBC-2BFE7F8A9948}"/>
                  </a:ext>
                </a:extLst>
              </p:cNvPr>
              <p:cNvSpPr txBox="1"/>
              <p:nvPr/>
            </p:nvSpPr>
            <p:spPr>
              <a:xfrm>
                <a:off x="1758551" y="1652554"/>
                <a:ext cx="170862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900" dirty="0">
                    <a:solidFill>
                      <a:srgbClr val="4271ED">
                        <a:alpha val="70000"/>
                      </a:srgb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Please enter a headline here</a:t>
                </a:r>
                <a:endParaRPr lang="zh-CN" altLang="en-US" sz="900" dirty="0">
                  <a:solidFill>
                    <a:srgbClr val="4271ED">
                      <a:alpha val="70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pic>
        <p:nvPicPr>
          <p:cNvPr id="154" name="图片 153">
            <a:extLst>
              <a:ext uri="{FF2B5EF4-FFF2-40B4-BE49-F238E27FC236}">
                <a16:creationId xmlns="" xmlns:a16="http://schemas.microsoft.com/office/drawing/2014/main" id="{84EDB271-13BB-433F-8FDE-026E9557BB7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761467" y="6171585"/>
            <a:ext cx="1499504" cy="695059"/>
          </a:xfrm>
          <a:prstGeom prst="rect">
            <a:avLst/>
          </a:prstGeom>
        </p:spPr>
      </p:pic>
      <p:pic>
        <p:nvPicPr>
          <p:cNvPr id="155" name="图片 154">
            <a:extLst>
              <a:ext uri="{FF2B5EF4-FFF2-40B4-BE49-F238E27FC236}">
                <a16:creationId xmlns="" xmlns:a16="http://schemas.microsoft.com/office/drawing/2014/main" id="{A5F49DC3-B388-4A1B-AE6B-B170A9232FAC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201239" y="6054099"/>
            <a:ext cx="1499504" cy="695059"/>
          </a:xfrm>
          <a:prstGeom prst="rect">
            <a:avLst/>
          </a:prstGeom>
        </p:spPr>
      </p:pic>
      <p:pic>
        <p:nvPicPr>
          <p:cNvPr id="156" name="图片 155">
            <a:extLst>
              <a:ext uri="{FF2B5EF4-FFF2-40B4-BE49-F238E27FC236}">
                <a16:creationId xmlns="" xmlns:a16="http://schemas.microsoft.com/office/drawing/2014/main" id="{BE3431C2-B7C2-4336-8DC6-1BA6B7803DC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614530" y="5940452"/>
            <a:ext cx="1499504" cy="695059"/>
          </a:xfrm>
          <a:prstGeom prst="rect">
            <a:avLst/>
          </a:prstGeom>
        </p:spPr>
      </p:pic>
      <p:pic>
        <p:nvPicPr>
          <p:cNvPr id="157" name="图片 156">
            <a:extLst>
              <a:ext uri="{FF2B5EF4-FFF2-40B4-BE49-F238E27FC236}">
                <a16:creationId xmlns="" xmlns:a16="http://schemas.microsoft.com/office/drawing/2014/main" id="{5F654AEC-ADAB-4C0F-AD94-CD69B667B9C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193717" y="5940452"/>
            <a:ext cx="1499504" cy="695059"/>
          </a:xfrm>
          <a:prstGeom prst="rect">
            <a:avLst/>
          </a:prstGeom>
        </p:spPr>
      </p:pic>
      <p:pic>
        <p:nvPicPr>
          <p:cNvPr id="158" name="图片 157">
            <a:extLst>
              <a:ext uri="{FF2B5EF4-FFF2-40B4-BE49-F238E27FC236}">
                <a16:creationId xmlns="" xmlns:a16="http://schemas.microsoft.com/office/drawing/2014/main" id="{8B732095-55AB-48CD-883D-28F496326B8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567568" y="6054099"/>
            <a:ext cx="1499504" cy="695059"/>
          </a:xfrm>
          <a:prstGeom prst="rect">
            <a:avLst/>
          </a:prstGeom>
        </p:spPr>
      </p:pic>
      <p:pic>
        <p:nvPicPr>
          <p:cNvPr id="6" name="图片 5" descr="图片包含 室内, 电脑, 桌子, 前&#10;&#10;描述已自动生成">
            <a:extLst>
              <a:ext uri="{FF2B5EF4-FFF2-40B4-BE49-F238E27FC236}">
                <a16:creationId xmlns="" xmlns:a16="http://schemas.microsoft.com/office/drawing/2014/main" id="{8323F8FC-20C9-47CB-A6C4-51EB445567F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12491" y="544965"/>
            <a:ext cx="921299" cy="6427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9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4" name="组合 113">
            <a:extLst>
              <a:ext uri="{FF2B5EF4-FFF2-40B4-BE49-F238E27FC236}">
                <a16:creationId xmlns="" xmlns:a16="http://schemas.microsoft.com/office/drawing/2014/main" id="{C508F20D-FEE5-4A8C-A37C-72DE8E3A3925}"/>
              </a:ext>
            </a:extLst>
          </p:cNvPr>
          <p:cNvGrpSpPr/>
          <p:nvPr/>
        </p:nvGrpSpPr>
        <p:grpSpPr>
          <a:xfrm>
            <a:off x="0" y="-36167"/>
            <a:ext cx="12239382" cy="6930334"/>
            <a:chOff x="0" y="-36167"/>
            <a:chExt cx="12239382" cy="6930334"/>
          </a:xfrm>
        </p:grpSpPr>
        <p:grpSp>
          <p:nvGrpSpPr>
            <p:cNvPr id="115" name="组合 114">
              <a:extLst>
                <a:ext uri="{FF2B5EF4-FFF2-40B4-BE49-F238E27FC236}">
                  <a16:creationId xmlns="" xmlns:a16="http://schemas.microsoft.com/office/drawing/2014/main" id="{182DAA78-7B22-4EC9-B8B7-FBBA16848482}"/>
                </a:ext>
              </a:extLst>
            </p:cNvPr>
            <p:cNvGrpSpPr/>
            <p:nvPr/>
          </p:nvGrpSpPr>
          <p:grpSpPr>
            <a:xfrm>
              <a:off x="0" y="-36167"/>
              <a:ext cx="12192000" cy="6930334"/>
              <a:chOff x="9544874" y="6830112"/>
              <a:chExt cx="12192000" cy="6930334"/>
            </a:xfrm>
          </p:grpSpPr>
          <p:pic>
            <p:nvPicPr>
              <p:cNvPr id="153" name="图片 152" descr="雪地上的白云&#10;&#10;描述已自动生成">
                <a:extLst>
                  <a:ext uri="{FF2B5EF4-FFF2-40B4-BE49-F238E27FC236}">
                    <a16:creationId xmlns="" xmlns:a16="http://schemas.microsoft.com/office/drawing/2014/main" id="{C6961CE2-30C2-4878-9F71-408A81E028A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544874" y="7664446"/>
                <a:ext cx="12192000" cy="6096000"/>
              </a:xfrm>
              <a:prstGeom prst="rect">
                <a:avLst/>
              </a:prstGeom>
            </p:spPr>
          </p:pic>
          <p:sp>
            <p:nvSpPr>
              <p:cNvPr id="154" name="矩形 153">
                <a:extLst>
                  <a:ext uri="{FF2B5EF4-FFF2-40B4-BE49-F238E27FC236}">
                    <a16:creationId xmlns="" xmlns:a16="http://schemas.microsoft.com/office/drawing/2014/main" id="{8D1B156A-B036-410C-B0D3-9EC64BB139F9}"/>
                  </a:ext>
                </a:extLst>
              </p:cNvPr>
              <p:cNvSpPr/>
              <p:nvPr/>
            </p:nvSpPr>
            <p:spPr>
              <a:xfrm>
                <a:off x="9544874" y="6830112"/>
                <a:ext cx="12192000" cy="6858799"/>
              </a:xfrm>
              <a:prstGeom prst="rect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alpha val="7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16" name="组合 115">
              <a:extLst>
                <a:ext uri="{FF2B5EF4-FFF2-40B4-BE49-F238E27FC236}">
                  <a16:creationId xmlns="" xmlns:a16="http://schemas.microsoft.com/office/drawing/2014/main" id="{6AAF8F3C-0847-45F9-92F8-E38F08715AEA}"/>
                </a:ext>
              </a:extLst>
            </p:cNvPr>
            <p:cNvGrpSpPr/>
            <p:nvPr/>
          </p:nvGrpSpPr>
          <p:grpSpPr>
            <a:xfrm>
              <a:off x="0" y="196591"/>
              <a:ext cx="12239382" cy="523404"/>
              <a:chOff x="0" y="196591"/>
              <a:chExt cx="12239382" cy="523404"/>
            </a:xfrm>
          </p:grpSpPr>
          <p:pic>
            <p:nvPicPr>
              <p:cNvPr id="117" name="图片 116" descr="图片包含 游戏机, 钟表&#10;&#10;描述已自动生成">
                <a:extLst>
                  <a:ext uri="{FF2B5EF4-FFF2-40B4-BE49-F238E27FC236}">
                    <a16:creationId xmlns="" xmlns:a16="http://schemas.microsoft.com/office/drawing/2014/main" id="{87CA2C25-9D02-4A9E-BCBC-C6A288FE2F4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952150" y="196591"/>
                <a:ext cx="1838744" cy="523220"/>
              </a:xfrm>
              <a:prstGeom prst="rect">
                <a:avLst/>
              </a:prstGeom>
            </p:spPr>
          </p:pic>
          <p:grpSp>
            <p:nvGrpSpPr>
              <p:cNvPr id="131" name="组合 130">
                <a:extLst>
                  <a:ext uri="{FF2B5EF4-FFF2-40B4-BE49-F238E27FC236}">
                    <a16:creationId xmlns="" xmlns:a16="http://schemas.microsoft.com/office/drawing/2014/main" id="{5BFA29C0-F78F-4A3E-A2C3-650E01D7DD64}"/>
                  </a:ext>
                </a:extLst>
              </p:cNvPr>
              <p:cNvGrpSpPr/>
              <p:nvPr/>
            </p:nvGrpSpPr>
            <p:grpSpPr>
              <a:xfrm>
                <a:off x="401106" y="196591"/>
                <a:ext cx="2878393" cy="523220"/>
                <a:chOff x="401106" y="196591"/>
                <a:chExt cx="2878393" cy="523220"/>
              </a:xfrm>
            </p:grpSpPr>
            <p:sp>
              <p:nvSpPr>
                <p:cNvPr id="148" name="文本框 147">
                  <a:extLst>
                    <a:ext uri="{FF2B5EF4-FFF2-40B4-BE49-F238E27FC236}">
                      <a16:creationId xmlns="" xmlns:a16="http://schemas.microsoft.com/office/drawing/2014/main" id="{48700E87-FFB9-403F-AF4A-E4D9B7841039}"/>
                    </a:ext>
                  </a:extLst>
                </p:cNvPr>
                <p:cNvSpPr txBox="1"/>
                <p:nvPr/>
              </p:nvSpPr>
              <p:spPr>
                <a:xfrm>
                  <a:off x="646027" y="196591"/>
                  <a:ext cx="263347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dirty="0">
                      <a:solidFill>
                        <a:srgbClr val="4271ED"/>
                      </a:solidFill>
                      <a:latin typeface="+mj-ea"/>
                      <a:ea typeface="+mj-ea"/>
                    </a:rPr>
                    <a:t>请输入大标题</a:t>
                  </a:r>
                </a:p>
              </p:txBody>
            </p:sp>
            <p:grpSp>
              <p:nvGrpSpPr>
                <p:cNvPr id="149" name="组合 148">
                  <a:extLst>
                    <a:ext uri="{FF2B5EF4-FFF2-40B4-BE49-F238E27FC236}">
                      <a16:creationId xmlns="" xmlns:a16="http://schemas.microsoft.com/office/drawing/2014/main" id="{F00AAD6D-ECFE-4A0D-A8CC-C7146056F13E}"/>
                    </a:ext>
                  </a:extLst>
                </p:cNvPr>
                <p:cNvGrpSpPr/>
                <p:nvPr/>
              </p:nvGrpSpPr>
              <p:grpSpPr>
                <a:xfrm>
                  <a:off x="401106" y="260985"/>
                  <a:ext cx="200422" cy="334372"/>
                  <a:chOff x="269661" y="296863"/>
                  <a:chExt cx="200422" cy="298494"/>
                </a:xfrm>
              </p:grpSpPr>
              <p:sp>
                <p:nvSpPr>
                  <p:cNvPr id="150" name="矩形: 圆角 149">
                    <a:extLst>
                      <a:ext uri="{FF2B5EF4-FFF2-40B4-BE49-F238E27FC236}">
                        <a16:creationId xmlns="" xmlns:a16="http://schemas.microsoft.com/office/drawing/2014/main" id="{5E417B1E-9B4C-4F54-9CE2-E0608678ECA9}"/>
                      </a:ext>
                    </a:extLst>
                  </p:cNvPr>
                  <p:cNvSpPr/>
                  <p:nvPr/>
                </p:nvSpPr>
                <p:spPr>
                  <a:xfrm>
                    <a:off x="269661" y="296863"/>
                    <a:ext cx="39815" cy="298494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271E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51" name="矩形: 圆角 150">
                    <a:extLst>
                      <a:ext uri="{FF2B5EF4-FFF2-40B4-BE49-F238E27FC236}">
                        <a16:creationId xmlns="" xmlns:a16="http://schemas.microsoft.com/office/drawing/2014/main" id="{085B9742-A440-4335-AACC-5749332379F4}"/>
                      </a:ext>
                    </a:extLst>
                  </p:cNvPr>
                  <p:cNvSpPr/>
                  <p:nvPr/>
                </p:nvSpPr>
                <p:spPr>
                  <a:xfrm>
                    <a:off x="353975" y="466567"/>
                    <a:ext cx="31794" cy="12879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271ED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schemeClr val="lt1">
                          <a:lumMod val="100000"/>
                        </a:schemeClr>
                      </a:solidFill>
                    </a:endParaRPr>
                  </a:p>
                </p:txBody>
              </p:sp>
              <p:sp>
                <p:nvSpPr>
                  <p:cNvPr id="152" name="矩形: 圆角 151">
                    <a:extLst>
                      <a:ext uri="{FF2B5EF4-FFF2-40B4-BE49-F238E27FC236}">
                        <a16:creationId xmlns="" xmlns:a16="http://schemas.microsoft.com/office/drawing/2014/main" id="{86065F85-A3CE-4AEF-937D-A1F34B023FB6}"/>
                      </a:ext>
                    </a:extLst>
                  </p:cNvPr>
                  <p:cNvSpPr/>
                  <p:nvPr/>
                </p:nvSpPr>
                <p:spPr>
                  <a:xfrm>
                    <a:off x="430268" y="405187"/>
                    <a:ext cx="39815" cy="19017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271E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32" name="组合 131">
                <a:extLst>
                  <a:ext uri="{FF2B5EF4-FFF2-40B4-BE49-F238E27FC236}">
                    <a16:creationId xmlns="" xmlns:a16="http://schemas.microsoft.com/office/drawing/2014/main" id="{015D09C0-ECD2-4C19-99F7-C5DD9DAA424B}"/>
                  </a:ext>
                </a:extLst>
              </p:cNvPr>
              <p:cNvGrpSpPr/>
              <p:nvPr/>
            </p:nvGrpSpPr>
            <p:grpSpPr>
              <a:xfrm>
                <a:off x="0" y="291751"/>
                <a:ext cx="12239382" cy="428244"/>
                <a:chOff x="0" y="309367"/>
                <a:chExt cx="12239382" cy="428244"/>
              </a:xfrm>
            </p:grpSpPr>
            <p:sp>
              <p:nvSpPr>
                <p:cNvPr id="133" name="矩形: 圆角 132">
                  <a:extLst>
                    <a:ext uri="{FF2B5EF4-FFF2-40B4-BE49-F238E27FC236}">
                      <a16:creationId xmlns="" xmlns:a16="http://schemas.microsoft.com/office/drawing/2014/main" id="{D7DD64FD-D5CA-4FA6-92EA-BC783A9C8BA3}"/>
                    </a:ext>
                  </a:extLst>
                </p:cNvPr>
                <p:cNvSpPr/>
                <p:nvPr/>
              </p:nvSpPr>
              <p:spPr>
                <a:xfrm>
                  <a:off x="12165196" y="309367"/>
                  <a:ext cx="74186" cy="29593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34" name="直接连接符 133">
                  <a:extLst>
                    <a:ext uri="{FF2B5EF4-FFF2-40B4-BE49-F238E27FC236}">
                      <a16:creationId xmlns="" xmlns:a16="http://schemas.microsoft.com/office/drawing/2014/main" id="{1FEFA2C5-3CAE-42E4-A4AB-A89F5B8ED19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722099"/>
                  <a:ext cx="12212578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35" name="组合 134">
                  <a:extLst>
                    <a:ext uri="{FF2B5EF4-FFF2-40B4-BE49-F238E27FC236}">
                      <a16:creationId xmlns="" xmlns:a16="http://schemas.microsoft.com/office/drawing/2014/main" id="{F23651D7-E3E8-44F1-A936-D20A76DD1543}"/>
                    </a:ext>
                  </a:extLst>
                </p:cNvPr>
                <p:cNvGrpSpPr/>
                <p:nvPr/>
              </p:nvGrpSpPr>
              <p:grpSpPr>
                <a:xfrm>
                  <a:off x="3588643" y="370686"/>
                  <a:ext cx="5014714" cy="246221"/>
                  <a:chOff x="4686300" y="405641"/>
                  <a:chExt cx="5014714" cy="246221"/>
                </a:xfrm>
              </p:grpSpPr>
              <p:sp>
                <p:nvSpPr>
                  <p:cNvPr id="137" name="文本框 136">
                    <a:extLst>
                      <a:ext uri="{FF2B5EF4-FFF2-40B4-BE49-F238E27FC236}">
                        <a16:creationId xmlns="" xmlns:a16="http://schemas.microsoft.com/office/drawing/2014/main" id="{434A1F51-D851-4930-B155-12D4B24BD667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30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课题背景</a:t>
                    </a:r>
                  </a:p>
                </p:txBody>
              </p:sp>
              <p:sp>
                <p:nvSpPr>
                  <p:cNvPr id="138" name="文本框 137">
                    <a:extLst>
                      <a:ext uri="{FF2B5EF4-FFF2-40B4-BE49-F238E27FC236}">
                        <a16:creationId xmlns="" xmlns:a16="http://schemas.microsoft.com/office/drawing/2014/main" id="{ACD68327-4904-4A7D-B93C-BF6FF55485BE}"/>
                      </a:ext>
                    </a:extLst>
                  </p:cNvPr>
                  <p:cNvSpPr txBox="1"/>
                  <p:nvPr/>
                </p:nvSpPr>
                <p:spPr>
                  <a:xfrm>
                    <a:off x="552413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课题概述</a:t>
                    </a:r>
                  </a:p>
                </p:txBody>
              </p:sp>
              <p:sp>
                <p:nvSpPr>
                  <p:cNvPr id="139" name="文本框 138">
                    <a:extLst>
                      <a:ext uri="{FF2B5EF4-FFF2-40B4-BE49-F238E27FC236}">
                        <a16:creationId xmlns="" xmlns:a16="http://schemas.microsoft.com/office/drawing/2014/main" id="{3DA51ED9-2E1D-4914-855D-C9B8F52DC7EA}"/>
                      </a:ext>
                    </a:extLst>
                  </p:cNvPr>
                  <p:cNvSpPr txBox="1"/>
                  <p:nvPr/>
                </p:nvSpPr>
                <p:spPr>
                  <a:xfrm>
                    <a:off x="636196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rgbClr val="4271ED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研究方法</a:t>
                    </a:r>
                  </a:p>
                </p:txBody>
              </p:sp>
              <p:sp>
                <p:nvSpPr>
                  <p:cNvPr id="140" name="文本框 139">
                    <a:extLst>
                      <a:ext uri="{FF2B5EF4-FFF2-40B4-BE49-F238E27FC236}">
                        <a16:creationId xmlns="" xmlns:a16="http://schemas.microsoft.com/office/drawing/2014/main" id="{AAEBE93A-D72B-4F49-9EB6-49DDFDCEC14A}"/>
                      </a:ext>
                    </a:extLst>
                  </p:cNvPr>
                  <p:cNvSpPr txBox="1"/>
                  <p:nvPr/>
                </p:nvSpPr>
                <p:spPr>
                  <a:xfrm>
                    <a:off x="719979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研究过程</a:t>
                    </a:r>
                  </a:p>
                </p:txBody>
              </p:sp>
              <p:sp>
                <p:nvSpPr>
                  <p:cNvPr id="141" name="文本框 140">
                    <a:extLst>
                      <a:ext uri="{FF2B5EF4-FFF2-40B4-BE49-F238E27FC236}">
                        <a16:creationId xmlns="" xmlns:a16="http://schemas.microsoft.com/office/drawing/2014/main" id="{3F5E8AF2-4D5E-46FC-892C-7334EB931303}"/>
                      </a:ext>
                    </a:extLst>
                  </p:cNvPr>
                  <p:cNvSpPr txBox="1"/>
                  <p:nvPr/>
                </p:nvSpPr>
                <p:spPr>
                  <a:xfrm>
                    <a:off x="803762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结论分析</a:t>
                    </a:r>
                  </a:p>
                </p:txBody>
              </p:sp>
              <p:sp>
                <p:nvSpPr>
                  <p:cNvPr id="142" name="文本框 141">
                    <a:extLst>
                      <a:ext uri="{FF2B5EF4-FFF2-40B4-BE49-F238E27FC236}">
                        <a16:creationId xmlns="" xmlns:a16="http://schemas.microsoft.com/office/drawing/2014/main" id="{14129DF2-3B2B-4F62-8CB2-B56D2F44FB93}"/>
                      </a:ext>
                    </a:extLst>
                  </p:cNvPr>
                  <p:cNvSpPr txBox="1"/>
                  <p:nvPr/>
                </p:nvSpPr>
                <p:spPr>
                  <a:xfrm>
                    <a:off x="887545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未来规划</a:t>
                    </a:r>
                  </a:p>
                </p:txBody>
              </p:sp>
              <p:cxnSp>
                <p:nvCxnSpPr>
                  <p:cNvPr id="143" name="直接连接符 142">
                    <a:extLst>
                      <a:ext uri="{FF2B5EF4-FFF2-40B4-BE49-F238E27FC236}">
                        <a16:creationId xmlns="" xmlns:a16="http://schemas.microsoft.com/office/drawing/2014/main" id="{B7B2F616-767B-4C60-890C-34C783BB48E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51799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4" name="直接连接符 143">
                    <a:extLst>
                      <a:ext uri="{FF2B5EF4-FFF2-40B4-BE49-F238E27FC236}">
                        <a16:creationId xmlns="" xmlns:a16="http://schemas.microsoft.com/office/drawing/2014/main" id="{69D44949-BCD1-4BF2-B742-2470B5944F8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35582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5" name="直接连接符 144">
                    <a:extLst>
                      <a:ext uri="{FF2B5EF4-FFF2-40B4-BE49-F238E27FC236}">
                        <a16:creationId xmlns="" xmlns:a16="http://schemas.microsoft.com/office/drawing/2014/main" id="{4B990434-0E3E-4396-831C-5E34AB3819F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19365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6" name="直接连接符 145">
                    <a:extLst>
                      <a:ext uri="{FF2B5EF4-FFF2-40B4-BE49-F238E27FC236}">
                        <a16:creationId xmlns="" xmlns:a16="http://schemas.microsoft.com/office/drawing/2014/main" id="{EC15C3D0-D686-475E-AE31-2CD63C4CBDC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03148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47" name="直接连接符 146">
                    <a:extLst>
                      <a:ext uri="{FF2B5EF4-FFF2-40B4-BE49-F238E27FC236}">
                        <a16:creationId xmlns="" xmlns:a16="http://schemas.microsoft.com/office/drawing/2014/main" id="{66118071-434F-4103-952C-6026C4ECAE4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6931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36" name="矩形: 圆角 135">
                  <a:extLst>
                    <a:ext uri="{FF2B5EF4-FFF2-40B4-BE49-F238E27FC236}">
                      <a16:creationId xmlns="" xmlns:a16="http://schemas.microsoft.com/office/drawing/2014/main" id="{C190ACD1-5AA3-42FA-A4A0-DDA2BA70E46F}"/>
                    </a:ext>
                  </a:extLst>
                </p:cNvPr>
                <p:cNvSpPr/>
                <p:nvPr/>
              </p:nvSpPr>
              <p:spPr>
                <a:xfrm rot="5400000">
                  <a:off x="5661576" y="484755"/>
                  <a:ext cx="31018" cy="474693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</p:grp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FCE8230B-972B-4286-9607-88599939B64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56119" y="2308453"/>
            <a:ext cx="4279763" cy="4549547"/>
          </a:xfrm>
          <a:custGeom>
            <a:avLst/>
            <a:gdLst>
              <a:gd name="connsiteX0" fmla="*/ 0 w 4279763"/>
              <a:gd name="connsiteY0" fmla="*/ 0 h 4549547"/>
              <a:gd name="connsiteX1" fmla="*/ 4279763 w 4279763"/>
              <a:gd name="connsiteY1" fmla="*/ 0 h 4549547"/>
              <a:gd name="connsiteX2" fmla="*/ 4279763 w 4279763"/>
              <a:gd name="connsiteY2" fmla="*/ 4549547 h 4549547"/>
              <a:gd name="connsiteX3" fmla="*/ 0 w 4279763"/>
              <a:gd name="connsiteY3" fmla="*/ 4549547 h 4549547"/>
              <a:gd name="connsiteX4" fmla="*/ 0 w 4279763"/>
              <a:gd name="connsiteY4" fmla="*/ 0 h 4549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79763" h="4549547">
                <a:moveTo>
                  <a:pt x="0" y="0"/>
                </a:moveTo>
                <a:lnTo>
                  <a:pt x="4279763" y="0"/>
                </a:lnTo>
                <a:lnTo>
                  <a:pt x="4279763" y="4549547"/>
                </a:lnTo>
                <a:lnTo>
                  <a:pt x="0" y="4549547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6DE6D3A0-6F24-4AA5-A11B-C7C67F6881A1}"/>
              </a:ext>
            </a:extLst>
          </p:cNvPr>
          <p:cNvGrpSpPr/>
          <p:nvPr/>
        </p:nvGrpSpPr>
        <p:grpSpPr>
          <a:xfrm>
            <a:off x="8190346" y="1491669"/>
            <a:ext cx="2915133" cy="1025758"/>
            <a:chOff x="6545021" y="1392074"/>
            <a:chExt cx="2915133" cy="1025758"/>
          </a:xfrm>
        </p:grpSpPr>
        <p:grpSp>
          <p:nvGrpSpPr>
            <p:cNvPr id="37" name="组合 36">
              <a:extLst>
                <a:ext uri="{FF2B5EF4-FFF2-40B4-BE49-F238E27FC236}">
                  <a16:creationId xmlns="" xmlns:a16="http://schemas.microsoft.com/office/drawing/2014/main" id="{E6C0390B-B4C4-478C-8CE7-E30A2533F6DE}"/>
                </a:ext>
              </a:extLst>
            </p:cNvPr>
            <p:cNvGrpSpPr/>
            <p:nvPr/>
          </p:nvGrpSpPr>
          <p:grpSpPr>
            <a:xfrm>
              <a:off x="6545021" y="1835494"/>
              <a:ext cx="740995" cy="138919"/>
              <a:chOff x="6740697" y="1538992"/>
              <a:chExt cx="740995" cy="138919"/>
            </a:xfrm>
          </p:grpSpPr>
          <p:sp>
            <p:nvSpPr>
              <p:cNvPr id="43" name="椭圆 42">
                <a:extLst>
                  <a:ext uri="{FF2B5EF4-FFF2-40B4-BE49-F238E27FC236}">
                    <a16:creationId xmlns="" xmlns:a16="http://schemas.microsoft.com/office/drawing/2014/main" id="{864381DB-B49B-43B6-A609-8FF206265BC1}"/>
                  </a:ext>
                </a:extLst>
              </p:cNvPr>
              <p:cNvSpPr/>
              <p:nvPr/>
            </p:nvSpPr>
            <p:spPr>
              <a:xfrm>
                <a:off x="7342773" y="1538992"/>
                <a:ext cx="138919" cy="138919"/>
              </a:xfrm>
              <a:prstGeom prst="ellipse">
                <a:avLst/>
              </a:prstGeom>
              <a:solidFill>
                <a:srgbClr val="4271ED"/>
              </a:solidFill>
              <a:ln w="25400">
                <a:solidFill>
                  <a:srgbClr val="4271ED">
                    <a:alpha val="2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cxnSp>
            <p:nvCxnSpPr>
              <p:cNvPr id="44" name="直接连接符 43">
                <a:extLst>
                  <a:ext uri="{FF2B5EF4-FFF2-40B4-BE49-F238E27FC236}">
                    <a16:creationId xmlns="" xmlns:a16="http://schemas.microsoft.com/office/drawing/2014/main" id="{13FC5669-C5EC-4F17-AE98-4CBA40F2DF1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40697" y="1608451"/>
                <a:ext cx="661344" cy="0"/>
              </a:xfrm>
              <a:prstGeom prst="line">
                <a:avLst/>
              </a:prstGeom>
              <a:ln w="12700">
                <a:gradFill>
                  <a:gsLst>
                    <a:gs pos="0">
                      <a:srgbClr val="4271ED">
                        <a:alpha val="0"/>
                      </a:srgbClr>
                    </a:gs>
                    <a:gs pos="100000">
                      <a:srgbClr val="4271ED"/>
                    </a:gs>
                  </a:gsLst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组合 37">
              <a:extLst>
                <a:ext uri="{FF2B5EF4-FFF2-40B4-BE49-F238E27FC236}">
                  <a16:creationId xmlns="" xmlns:a16="http://schemas.microsoft.com/office/drawing/2014/main" id="{5BD42B80-ECAB-4CCE-872B-AFCA22C4A5EF}"/>
                </a:ext>
              </a:extLst>
            </p:cNvPr>
            <p:cNvGrpSpPr/>
            <p:nvPr/>
          </p:nvGrpSpPr>
          <p:grpSpPr>
            <a:xfrm>
              <a:off x="7405305" y="1392074"/>
              <a:ext cx="2054849" cy="1025758"/>
              <a:chOff x="7572491" y="964885"/>
              <a:chExt cx="2054849" cy="1025758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="" xmlns:a16="http://schemas.microsoft.com/office/drawing/2014/main" id="{8BC1F20D-5405-47BA-B28C-67459F06D782}"/>
                  </a:ext>
                </a:extLst>
              </p:cNvPr>
              <p:cNvSpPr txBox="1"/>
              <p:nvPr/>
            </p:nvSpPr>
            <p:spPr>
              <a:xfrm>
                <a:off x="7572491" y="964885"/>
                <a:ext cx="202371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4271ED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请在此输入小标题</a:t>
                </a: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="" xmlns:a16="http://schemas.microsoft.com/office/drawing/2014/main" id="{C4DA7188-7D67-4464-B863-D6D84B58BF70}"/>
                  </a:ext>
                </a:extLst>
              </p:cNvPr>
              <p:cNvSpPr txBox="1"/>
              <p:nvPr/>
            </p:nvSpPr>
            <p:spPr>
              <a:xfrm>
                <a:off x="7589176" y="1541353"/>
                <a:ext cx="2038164" cy="4492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  <a:alpha val="8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温馨提醒，在此输入正文</a:t>
                </a:r>
                <a:endParaRPr lang="en-US" altLang="zh-CN" sz="1000" dirty="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  <a:alpha val="8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这里适合小段文字</a:t>
                </a:r>
              </a:p>
            </p:txBody>
          </p:sp>
          <p:cxnSp>
            <p:nvCxnSpPr>
              <p:cNvPr id="41" name="直接连接符 40">
                <a:extLst>
                  <a:ext uri="{FF2B5EF4-FFF2-40B4-BE49-F238E27FC236}">
                    <a16:creationId xmlns="" xmlns:a16="http://schemas.microsoft.com/office/drawing/2014/main" id="{05386446-4A77-46D1-ACE6-672878D5733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03676" y="1488460"/>
                <a:ext cx="669518" cy="0"/>
              </a:xfrm>
              <a:prstGeom prst="line">
                <a:avLst/>
              </a:prstGeom>
              <a:ln w="19050">
                <a:solidFill>
                  <a:srgbClr val="4271E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文本框 41">
                <a:extLst>
                  <a:ext uri="{FF2B5EF4-FFF2-40B4-BE49-F238E27FC236}">
                    <a16:creationId xmlns="" xmlns:a16="http://schemas.microsoft.com/office/drawing/2014/main" id="{92441AA9-353C-48CE-BAE8-1A55D3BDE03E}"/>
                  </a:ext>
                </a:extLst>
              </p:cNvPr>
              <p:cNvSpPr txBox="1"/>
              <p:nvPr/>
            </p:nvSpPr>
            <p:spPr>
              <a:xfrm>
                <a:off x="7606228" y="1225365"/>
                <a:ext cx="170862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dirty="0">
                    <a:solidFill>
                      <a:srgbClr val="4271ED">
                        <a:alpha val="70000"/>
                      </a:srgb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Please enter a headline here</a:t>
                </a:r>
                <a:endParaRPr lang="zh-CN" altLang="en-US" sz="900" dirty="0">
                  <a:solidFill>
                    <a:srgbClr val="4271ED">
                      <a:alpha val="70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pic>
        <p:nvPicPr>
          <p:cNvPr id="46" name="图片 45">
            <a:extLst>
              <a:ext uri="{FF2B5EF4-FFF2-40B4-BE49-F238E27FC236}">
                <a16:creationId xmlns="" xmlns:a16="http://schemas.microsoft.com/office/drawing/2014/main" id="{8716FC6A-977F-44DE-B344-B293AFFC32C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349502" y="4718266"/>
            <a:ext cx="1499504" cy="695059"/>
          </a:xfrm>
          <a:prstGeom prst="rect">
            <a:avLst/>
          </a:prstGeom>
        </p:spPr>
      </p:pic>
      <p:pic>
        <p:nvPicPr>
          <p:cNvPr id="51" name="图片 50">
            <a:extLst>
              <a:ext uri="{FF2B5EF4-FFF2-40B4-BE49-F238E27FC236}">
                <a16:creationId xmlns="" xmlns:a16="http://schemas.microsoft.com/office/drawing/2014/main" id="{BCFD9C85-7C55-4455-B5C9-C773E98EF2F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828053" y="5362384"/>
            <a:ext cx="1499504" cy="695059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="" xmlns:a16="http://schemas.microsoft.com/office/drawing/2014/main" id="{35160E15-F341-461D-A4EF-945381DD75E5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429741" y="6336151"/>
            <a:ext cx="1499504" cy="695059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="" xmlns:a16="http://schemas.microsoft.com/office/drawing/2014/main" id="{1922E7E8-6720-42FB-A3CF-EABCB7C97DE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808434" y="5204091"/>
            <a:ext cx="1499504" cy="695059"/>
          </a:xfrm>
          <a:prstGeom prst="rect">
            <a:avLst/>
          </a:prstGeom>
        </p:spPr>
      </p:pic>
      <p:grpSp>
        <p:nvGrpSpPr>
          <p:cNvPr id="69" name="组合 68">
            <a:extLst>
              <a:ext uri="{FF2B5EF4-FFF2-40B4-BE49-F238E27FC236}">
                <a16:creationId xmlns="" xmlns:a16="http://schemas.microsoft.com/office/drawing/2014/main" id="{65B682A5-A966-43C7-A033-9E508E8DC20D}"/>
              </a:ext>
            </a:extLst>
          </p:cNvPr>
          <p:cNvGrpSpPr/>
          <p:nvPr/>
        </p:nvGrpSpPr>
        <p:grpSpPr>
          <a:xfrm>
            <a:off x="7654305" y="3290835"/>
            <a:ext cx="2903954" cy="1025758"/>
            <a:chOff x="6556200" y="1392074"/>
            <a:chExt cx="2903954" cy="1025758"/>
          </a:xfrm>
        </p:grpSpPr>
        <p:grpSp>
          <p:nvGrpSpPr>
            <p:cNvPr id="70" name="组合 69">
              <a:extLst>
                <a:ext uri="{FF2B5EF4-FFF2-40B4-BE49-F238E27FC236}">
                  <a16:creationId xmlns="" xmlns:a16="http://schemas.microsoft.com/office/drawing/2014/main" id="{2022B43C-4E19-429D-8049-F2D2C119E802}"/>
                </a:ext>
              </a:extLst>
            </p:cNvPr>
            <p:cNvGrpSpPr/>
            <p:nvPr/>
          </p:nvGrpSpPr>
          <p:grpSpPr>
            <a:xfrm>
              <a:off x="6556200" y="1835494"/>
              <a:ext cx="729816" cy="138919"/>
              <a:chOff x="6751876" y="1538992"/>
              <a:chExt cx="729816" cy="138919"/>
            </a:xfrm>
          </p:grpSpPr>
          <p:sp>
            <p:nvSpPr>
              <p:cNvPr id="76" name="椭圆 75">
                <a:extLst>
                  <a:ext uri="{FF2B5EF4-FFF2-40B4-BE49-F238E27FC236}">
                    <a16:creationId xmlns="" xmlns:a16="http://schemas.microsoft.com/office/drawing/2014/main" id="{5692F87D-D81A-49AE-8E97-9C627146E1B5}"/>
                  </a:ext>
                </a:extLst>
              </p:cNvPr>
              <p:cNvSpPr/>
              <p:nvPr/>
            </p:nvSpPr>
            <p:spPr>
              <a:xfrm>
                <a:off x="7342773" y="1538992"/>
                <a:ext cx="138919" cy="138919"/>
              </a:xfrm>
              <a:prstGeom prst="ellipse">
                <a:avLst/>
              </a:prstGeom>
              <a:solidFill>
                <a:srgbClr val="4271ED"/>
              </a:solidFill>
              <a:ln w="25400">
                <a:solidFill>
                  <a:srgbClr val="4271ED">
                    <a:alpha val="2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cxnSp>
            <p:nvCxnSpPr>
              <p:cNvPr id="77" name="直接连接符 76">
                <a:extLst>
                  <a:ext uri="{FF2B5EF4-FFF2-40B4-BE49-F238E27FC236}">
                    <a16:creationId xmlns="" xmlns:a16="http://schemas.microsoft.com/office/drawing/2014/main" id="{05FD8163-63A2-4766-A219-40A1043101A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51876" y="1608451"/>
                <a:ext cx="650165" cy="0"/>
              </a:xfrm>
              <a:prstGeom prst="line">
                <a:avLst/>
              </a:prstGeom>
              <a:ln w="12700">
                <a:gradFill>
                  <a:gsLst>
                    <a:gs pos="0">
                      <a:srgbClr val="4271ED">
                        <a:alpha val="0"/>
                      </a:srgbClr>
                    </a:gs>
                    <a:gs pos="100000">
                      <a:srgbClr val="4271ED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1" name="组合 70">
              <a:extLst>
                <a:ext uri="{FF2B5EF4-FFF2-40B4-BE49-F238E27FC236}">
                  <a16:creationId xmlns="" xmlns:a16="http://schemas.microsoft.com/office/drawing/2014/main" id="{9036EAC5-B289-4EAF-9E6B-49766CD80ED1}"/>
                </a:ext>
              </a:extLst>
            </p:cNvPr>
            <p:cNvGrpSpPr/>
            <p:nvPr/>
          </p:nvGrpSpPr>
          <p:grpSpPr>
            <a:xfrm>
              <a:off x="7405305" y="1392074"/>
              <a:ext cx="2054849" cy="1025758"/>
              <a:chOff x="7572491" y="964885"/>
              <a:chExt cx="2054849" cy="1025758"/>
            </a:xfrm>
          </p:grpSpPr>
          <p:sp>
            <p:nvSpPr>
              <p:cNvPr id="72" name="文本框 71">
                <a:extLst>
                  <a:ext uri="{FF2B5EF4-FFF2-40B4-BE49-F238E27FC236}">
                    <a16:creationId xmlns="" xmlns:a16="http://schemas.microsoft.com/office/drawing/2014/main" id="{A42C58EB-2CBA-4FDF-871B-4B2C1DF789D6}"/>
                  </a:ext>
                </a:extLst>
              </p:cNvPr>
              <p:cNvSpPr txBox="1"/>
              <p:nvPr/>
            </p:nvSpPr>
            <p:spPr>
              <a:xfrm>
                <a:off x="7572491" y="964885"/>
                <a:ext cx="202371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4271ED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请在此输入小标题</a:t>
                </a:r>
              </a:p>
            </p:txBody>
          </p:sp>
          <p:sp>
            <p:nvSpPr>
              <p:cNvPr id="73" name="文本框 72">
                <a:extLst>
                  <a:ext uri="{FF2B5EF4-FFF2-40B4-BE49-F238E27FC236}">
                    <a16:creationId xmlns="" xmlns:a16="http://schemas.microsoft.com/office/drawing/2014/main" id="{944E120A-AAE8-49B1-8CFA-81FB9F1D139A}"/>
                  </a:ext>
                </a:extLst>
              </p:cNvPr>
              <p:cNvSpPr txBox="1"/>
              <p:nvPr/>
            </p:nvSpPr>
            <p:spPr>
              <a:xfrm>
                <a:off x="7589176" y="1541353"/>
                <a:ext cx="2038164" cy="4492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  <a:alpha val="8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温馨提醒，在此输入正文</a:t>
                </a:r>
                <a:endParaRPr lang="en-US" altLang="zh-CN" sz="1000" dirty="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  <a:alpha val="8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这里适合小段文字</a:t>
                </a:r>
              </a:p>
            </p:txBody>
          </p:sp>
          <p:cxnSp>
            <p:nvCxnSpPr>
              <p:cNvPr id="74" name="直接连接符 73">
                <a:extLst>
                  <a:ext uri="{FF2B5EF4-FFF2-40B4-BE49-F238E27FC236}">
                    <a16:creationId xmlns="" xmlns:a16="http://schemas.microsoft.com/office/drawing/2014/main" id="{412CFB9C-108C-4749-A996-F0E278E1237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03676" y="1488460"/>
                <a:ext cx="669518" cy="0"/>
              </a:xfrm>
              <a:prstGeom prst="line">
                <a:avLst/>
              </a:prstGeom>
              <a:ln w="19050">
                <a:solidFill>
                  <a:srgbClr val="4271E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5" name="文本框 74">
                <a:extLst>
                  <a:ext uri="{FF2B5EF4-FFF2-40B4-BE49-F238E27FC236}">
                    <a16:creationId xmlns="" xmlns:a16="http://schemas.microsoft.com/office/drawing/2014/main" id="{BF79DBC0-7206-40A9-A134-5A7B76A50204}"/>
                  </a:ext>
                </a:extLst>
              </p:cNvPr>
              <p:cNvSpPr txBox="1"/>
              <p:nvPr/>
            </p:nvSpPr>
            <p:spPr>
              <a:xfrm>
                <a:off x="7606228" y="1225365"/>
                <a:ext cx="170862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dirty="0">
                    <a:solidFill>
                      <a:srgbClr val="4271ED">
                        <a:alpha val="70000"/>
                      </a:srgb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Please enter a headline here</a:t>
                </a:r>
                <a:endParaRPr lang="zh-CN" altLang="en-US" sz="900" dirty="0">
                  <a:solidFill>
                    <a:srgbClr val="4271ED">
                      <a:alpha val="70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78" name="组合 77">
            <a:extLst>
              <a:ext uri="{FF2B5EF4-FFF2-40B4-BE49-F238E27FC236}">
                <a16:creationId xmlns="" xmlns:a16="http://schemas.microsoft.com/office/drawing/2014/main" id="{38EA08E1-248A-4C6F-A309-B02FA59FC89D}"/>
              </a:ext>
            </a:extLst>
          </p:cNvPr>
          <p:cNvGrpSpPr/>
          <p:nvPr/>
        </p:nvGrpSpPr>
        <p:grpSpPr>
          <a:xfrm>
            <a:off x="6992803" y="5090002"/>
            <a:ext cx="2915291" cy="1025758"/>
            <a:chOff x="6544863" y="1392074"/>
            <a:chExt cx="2915291" cy="1025758"/>
          </a:xfrm>
        </p:grpSpPr>
        <p:grpSp>
          <p:nvGrpSpPr>
            <p:cNvPr id="79" name="组合 78">
              <a:extLst>
                <a:ext uri="{FF2B5EF4-FFF2-40B4-BE49-F238E27FC236}">
                  <a16:creationId xmlns="" xmlns:a16="http://schemas.microsoft.com/office/drawing/2014/main" id="{0B8F71DC-2494-44B5-A6A7-CF2285C03C78}"/>
                </a:ext>
              </a:extLst>
            </p:cNvPr>
            <p:cNvGrpSpPr/>
            <p:nvPr/>
          </p:nvGrpSpPr>
          <p:grpSpPr>
            <a:xfrm>
              <a:off x="6544863" y="1835494"/>
              <a:ext cx="741153" cy="138919"/>
              <a:chOff x="6740539" y="1538992"/>
              <a:chExt cx="741153" cy="138919"/>
            </a:xfrm>
          </p:grpSpPr>
          <p:sp>
            <p:nvSpPr>
              <p:cNvPr id="85" name="椭圆 84">
                <a:extLst>
                  <a:ext uri="{FF2B5EF4-FFF2-40B4-BE49-F238E27FC236}">
                    <a16:creationId xmlns="" xmlns:a16="http://schemas.microsoft.com/office/drawing/2014/main" id="{DFB4FA70-59A2-4473-9B8E-94E6EA94A25E}"/>
                  </a:ext>
                </a:extLst>
              </p:cNvPr>
              <p:cNvSpPr/>
              <p:nvPr/>
            </p:nvSpPr>
            <p:spPr>
              <a:xfrm>
                <a:off x="7342773" y="1538992"/>
                <a:ext cx="138919" cy="138919"/>
              </a:xfrm>
              <a:prstGeom prst="ellipse">
                <a:avLst/>
              </a:prstGeom>
              <a:solidFill>
                <a:srgbClr val="4271ED"/>
              </a:solidFill>
              <a:ln w="25400">
                <a:solidFill>
                  <a:srgbClr val="4271ED">
                    <a:alpha val="2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cxnSp>
            <p:nvCxnSpPr>
              <p:cNvPr id="86" name="直接连接符 85">
                <a:extLst>
                  <a:ext uri="{FF2B5EF4-FFF2-40B4-BE49-F238E27FC236}">
                    <a16:creationId xmlns="" xmlns:a16="http://schemas.microsoft.com/office/drawing/2014/main" id="{F828DB14-F477-40CF-9E37-E4393660F15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740539" y="1608451"/>
                <a:ext cx="661502" cy="0"/>
              </a:xfrm>
              <a:prstGeom prst="line">
                <a:avLst/>
              </a:prstGeom>
              <a:ln w="12700">
                <a:gradFill>
                  <a:gsLst>
                    <a:gs pos="0">
                      <a:srgbClr val="4271ED">
                        <a:alpha val="0"/>
                      </a:srgbClr>
                    </a:gs>
                    <a:gs pos="100000">
                      <a:srgbClr val="4271ED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0" name="组合 79">
              <a:extLst>
                <a:ext uri="{FF2B5EF4-FFF2-40B4-BE49-F238E27FC236}">
                  <a16:creationId xmlns="" xmlns:a16="http://schemas.microsoft.com/office/drawing/2014/main" id="{E69A603D-AC20-48EA-8E70-3B508600A097}"/>
                </a:ext>
              </a:extLst>
            </p:cNvPr>
            <p:cNvGrpSpPr/>
            <p:nvPr/>
          </p:nvGrpSpPr>
          <p:grpSpPr>
            <a:xfrm>
              <a:off x="7405305" y="1392074"/>
              <a:ext cx="2054849" cy="1025758"/>
              <a:chOff x="7572491" y="964885"/>
              <a:chExt cx="2054849" cy="1025758"/>
            </a:xfrm>
          </p:grpSpPr>
          <p:sp>
            <p:nvSpPr>
              <p:cNvPr id="81" name="文本框 80">
                <a:extLst>
                  <a:ext uri="{FF2B5EF4-FFF2-40B4-BE49-F238E27FC236}">
                    <a16:creationId xmlns="" xmlns:a16="http://schemas.microsoft.com/office/drawing/2014/main" id="{22040A65-688F-42E6-91F9-DE700B301749}"/>
                  </a:ext>
                </a:extLst>
              </p:cNvPr>
              <p:cNvSpPr txBox="1"/>
              <p:nvPr/>
            </p:nvSpPr>
            <p:spPr>
              <a:xfrm>
                <a:off x="7572491" y="964885"/>
                <a:ext cx="202371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4271ED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请在此输入小标题</a:t>
                </a:r>
              </a:p>
            </p:txBody>
          </p:sp>
          <p:sp>
            <p:nvSpPr>
              <p:cNvPr id="82" name="文本框 81">
                <a:extLst>
                  <a:ext uri="{FF2B5EF4-FFF2-40B4-BE49-F238E27FC236}">
                    <a16:creationId xmlns="" xmlns:a16="http://schemas.microsoft.com/office/drawing/2014/main" id="{92DBE367-6ED5-432F-95E6-6B70D3601B9E}"/>
                  </a:ext>
                </a:extLst>
              </p:cNvPr>
              <p:cNvSpPr txBox="1"/>
              <p:nvPr/>
            </p:nvSpPr>
            <p:spPr>
              <a:xfrm>
                <a:off x="7589176" y="1541353"/>
                <a:ext cx="2038164" cy="4492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  <a:alpha val="8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温馨提醒，在此输入正文</a:t>
                </a:r>
                <a:endParaRPr lang="en-US" altLang="zh-CN" sz="1000" dirty="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  <a:alpha val="8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这里适合小段文字</a:t>
                </a:r>
              </a:p>
            </p:txBody>
          </p:sp>
          <p:cxnSp>
            <p:nvCxnSpPr>
              <p:cNvPr id="83" name="直接连接符 82">
                <a:extLst>
                  <a:ext uri="{FF2B5EF4-FFF2-40B4-BE49-F238E27FC236}">
                    <a16:creationId xmlns="" xmlns:a16="http://schemas.microsoft.com/office/drawing/2014/main" id="{CA1F0B13-AC37-41A7-A1C0-6BF8E3F01B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03676" y="1488460"/>
                <a:ext cx="669518" cy="0"/>
              </a:xfrm>
              <a:prstGeom prst="line">
                <a:avLst/>
              </a:prstGeom>
              <a:ln w="19050">
                <a:solidFill>
                  <a:srgbClr val="4271E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文本框 83">
                <a:extLst>
                  <a:ext uri="{FF2B5EF4-FFF2-40B4-BE49-F238E27FC236}">
                    <a16:creationId xmlns="" xmlns:a16="http://schemas.microsoft.com/office/drawing/2014/main" id="{85988D8F-4A60-4EA3-8016-08F3A1F6B337}"/>
                  </a:ext>
                </a:extLst>
              </p:cNvPr>
              <p:cNvSpPr txBox="1"/>
              <p:nvPr/>
            </p:nvSpPr>
            <p:spPr>
              <a:xfrm>
                <a:off x="7606228" y="1225365"/>
                <a:ext cx="170862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900" dirty="0">
                    <a:solidFill>
                      <a:srgbClr val="4271ED">
                        <a:alpha val="70000"/>
                      </a:srgb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Please enter a headline here</a:t>
                </a:r>
                <a:endParaRPr lang="zh-CN" altLang="en-US" sz="900" dirty="0">
                  <a:solidFill>
                    <a:srgbClr val="4271ED">
                      <a:alpha val="70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87" name="组合 86">
            <a:extLst>
              <a:ext uri="{FF2B5EF4-FFF2-40B4-BE49-F238E27FC236}">
                <a16:creationId xmlns="" xmlns:a16="http://schemas.microsoft.com/office/drawing/2014/main" id="{A209A945-7563-4F03-A135-70FB4883CCC1}"/>
              </a:ext>
            </a:extLst>
          </p:cNvPr>
          <p:cNvGrpSpPr/>
          <p:nvPr/>
        </p:nvGrpSpPr>
        <p:grpSpPr>
          <a:xfrm>
            <a:off x="1056596" y="1491669"/>
            <a:ext cx="3007403" cy="1025758"/>
            <a:chOff x="2762982" y="1392074"/>
            <a:chExt cx="3007403" cy="1025758"/>
          </a:xfrm>
        </p:grpSpPr>
        <p:grpSp>
          <p:nvGrpSpPr>
            <p:cNvPr id="88" name="组合 87">
              <a:extLst>
                <a:ext uri="{FF2B5EF4-FFF2-40B4-BE49-F238E27FC236}">
                  <a16:creationId xmlns="" xmlns:a16="http://schemas.microsoft.com/office/drawing/2014/main" id="{89965464-647F-4EFC-BFCA-BD3D1DEA7633}"/>
                </a:ext>
              </a:extLst>
            </p:cNvPr>
            <p:cNvGrpSpPr/>
            <p:nvPr/>
          </p:nvGrpSpPr>
          <p:grpSpPr>
            <a:xfrm>
              <a:off x="4915225" y="1835494"/>
              <a:ext cx="855160" cy="138919"/>
              <a:chOff x="1154120" y="1835494"/>
              <a:chExt cx="855160" cy="138919"/>
            </a:xfrm>
          </p:grpSpPr>
          <p:sp>
            <p:nvSpPr>
              <p:cNvPr id="94" name="椭圆 93">
                <a:extLst>
                  <a:ext uri="{FF2B5EF4-FFF2-40B4-BE49-F238E27FC236}">
                    <a16:creationId xmlns="" xmlns:a16="http://schemas.microsoft.com/office/drawing/2014/main" id="{A11AAE9D-3488-44A9-97D0-ABD418791C96}"/>
                  </a:ext>
                </a:extLst>
              </p:cNvPr>
              <p:cNvSpPr/>
              <p:nvPr/>
            </p:nvSpPr>
            <p:spPr>
              <a:xfrm>
                <a:off x="1154120" y="1835494"/>
                <a:ext cx="138919" cy="138919"/>
              </a:xfrm>
              <a:prstGeom prst="ellipse">
                <a:avLst/>
              </a:prstGeom>
              <a:solidFill>
                <a:srgbClr val="4271ED"/>
              </a:solidFill>
              <a:ln w="25400">
                <a:solidFill>
                  <a:srgbClr val="4271ED">
                    <a:alpha val="2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cxnSp>
            <p:nvCxnSpPr>
              <p:cNvPr id="95" name="直接连接符 94">
                <a:extLst>
                  <a:ext uri="{FF2B5EF4-FFF2-40B4-BE49-F238E27FC236}">
                    <a16:creationId xmlns="" xmlns:a16="http://schemas.microsoft.com/office/drawing/2014/main" id="{E90062B4-EEB9-41A1-BBF9-ABF98E5871A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23579" y="1904953"/>
                <a:ext cx="785701" cy="0"/>
              </a:xfrm>
              <a:prstGeom prst="line">
                <a:avLst/>
              </a:prstGeom>
              <a:ln w="12700">
                <a:gradFill>
                  <a:gsLst>
                    <a:gs pos="0">
                      <a:srgbClr val="4271ED"/>
                    </a:gs>
                    <a:gs pos="100000">
                      <a:srgbClr val="4271ED">
                        <a:alpha val="0"/>
                      </a:srgb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9" name="组合 88">
              <a:extLst>
                <a:ext uri="{FF2B5EF4-FFF2-40B4-BE49-F238E27FC236}">
                  <a16:creationId xmlns="" xmlns:a16="http://schemas.microsoft.com/office/drawing/2014/main" id="{1B3A0479-857C-4EA7-BA11-F6DAA422A0D4}"/>
                </a:ext>
              </a:extLst>
            </p:cNvPr>
            <p:cNvGrpSpPr/>
            <p:nvPr/>
          </p:nvGrpSpPr>
          <p:grpSpPr>
            <a:xfrm>
              <a:off x="2762982" y="1392074"/>
              <a:ext cx="2038164" cy="1025758"/>
              <a:chOff x="1429013" y="1392074"/>
              <a:chExt cx="2038164" cy="1025758"/>
            </a:xfrm>
          </p:grpSpPr>
          <p:sp>
            <p:nvSpPr>
              <p:cNvPr id="90" name="文本框 89">
                <a:extLst>
                  <a:ext uri="{FF2B5EF4-FFF2-40B4-BE49-F238E27FC236}">
                    <a16:creationId xmlns="" xmlns:a16="http://schemas.microsoft.com/office/drawing/2014/main" id="{75C635CA-2984-4B4D-9F3F-0A1F270B3081}"/>
                  </a:ext>
                </a:extLst>
              </p:cNvPr>
              <p:cNvSpPr txBox="1"/>
              <p:nvPr/>
            </p:nvSpPr>
            <p:spPr>
              <a:xfrm>
                <a:off x="1443464" y="1392074"/>
                <a:ext cx="202371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dirty="0">
                    <a:solidFill>
                      <a:srgbClr val="4271ED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请在此输入小标题</a:t>
                </a:r>
              </a:p>
            </p:txBody>
          </p:sp>
          <p:sp>
            <p:nvSpPr>
              <p:cNvPr id="91" name="文本框 90">
                <a:extLst>
                  <a:ext uri="{FF2B5EF4-FFF2-40B4-BE49-F238E27FC236}">
                    <a16:creationId xmlns="" xmlns:a16="http://schemas.microsoft.com/office/drawing/2014/main" id="{BF9261BE-2EFF-4286-8D84-105BDA74355F}"/>
                  </a:ext>
                </a:extLst>
              </p:cNvPr>
              <p:cNvSpPr txBox="1"/>
              <p:nvPr/>
            </p:nvSpPr>
            <p:spPr>
              <a:xfrm>
                <a:off x="1429013" y="1968542"/>
                <a:ext cx="2038164" cy="4492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  <a:alpha val="8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温馨提醒，在此输入正文</a:t>
                </a:r>
                <a:endParaRPr lang="en-US" altLang="zh-CN" sz="1000" dirty="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  <a:alpha val="8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这里适合小段文字</a:t>
                </a:r>
              </a:p>
            </p:txBody>
          </p:sp>
          <p:cxnSp>
            <p:nvCxnSpPr>
              <p:cNvPr id="92" name="直接连接符 91">
                <a:extLst>
                  <a:ext uri="{FF2B5EF4-FFF2-40B4-BE49-F238E27FC236}">
                    <a16:creationId xmlns="" xmlns:a16="http://schemas.microsoft.com/office/drawing/2014/main" id="{E81622B2-99A8-40CB-BCFD-51712473090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02716" y="1915649"/>
                <a:ext cx="669518" cy="0"/>
              </a:xfrm>
              <a:prstGeom prst="line">
                <a:avLst/>
              </a:prstGeom>
              <a:ln w="19050">
                <a:solidFill>
                  <a:srgbClr val="4271E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3" name="文本框 92">
                <a:extLst>
                  <a:ext uri="{FF2B5EF4-FFF2-40B4-BE49-F238E27FC236}">
                    <a16:creationId xmlns="" xmlns:a16="http://schemas.microsoft.com/office/drawing/2014/main" id="{560A1AB2-5EA6-4EA5-8573-55C295EF25B0}"/>
                  </a:ext>
                </a:extLst>
              </p:cNvPr>
              <p:cNvSpPr txBox="1"/>
              <p:nvPr/>
            </p:nvSpPr>
            <p:spPr>
              <a:xfrm>
                <a:off x="1758551" y="1652554"/>
                <a:ext cx="170862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900" dirty="0">
                    <a:solidFill>
                      <a:srgbClr val="4271ED">
                        <a:alpha val="70000"/>
                      </a:srgb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Please enter a headline here</a:t>
                </a:r>
                <a:endParaRPr lang="zh-CN" altLang="en-US" sz="900" dirty="0">
                  <a:solidFill>
                    <a:srgbClr val="4271ED">
                      <a:alpha val="70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96" name="组合 95">
            <a:extLst>
              <a:ext uri="{FF2B5EF4-FFF2-40B4-BE49-F238E27FC236}">
                <a16:creationId xmlns="" xmlns:a16="http://schemas.microsoft.com/office/drawing/2014/main" id="{C9E7D09E-1CBD-4F43-80C0-ACE8553497F4}"/>
              </a:ext>
            </a:extLst>
          </p:cNvPr>
          <p:cNvGrpSpPr/>
          <p:nvPr/>
        </p:nvGrpSpPr>
        <p:grpSpPr>
          <a:xfrm>
            <a:off x="1603585" y="3322630"/>
            <a:ext cx="2907455" cy="1025758"/>
            <a:chOff x="2762982" y="1392074"/>
            <a:chExt cx="2907455" cy="1025758"/>
          </a:xfrm>
        </p:grpSpPr>
        <p:grpSp>
          <p:nvGrpSpPr>
            <p:cNvPr id="97" name="组合 96">
              <a:extLst>
                <a:ext uri="{FF2B5EF4-FFF2-40B4-BE49-F238E27FC236}">
                  <a16:creationId xmlns="" xmlns:a16="http://schemas.microsoft.com/office/drawing/2014/main" id="{B3E3C28A-8778-45BE-8A28-112E2D9EDC85}"/>
                </a:ext>
              </a:extLst>
            </p:cNvPr>
            <p:cNvGrpSpPr/>
            <p:nvPr/>
          </p:nvGrpSpPr>
          <p:grpSpPr>
            <a:xfrm>
              <a:off x="4915225" y="1835494"/>
              <a:ext cx="755212" cy="138919"/>
              <a:chOff x="1154120" y="1835494"/>
              <a:chExt cx="755212" cy="138919"/>
            </a:xfrm>
          </p:grpSpPr>
          <p:sp>
            <p:nvSpPr>
              <p:cNvPr id="103" name="椭圆 102">
                <a:extLst>
                  <a:ext uri="{FF2B5EF4-FFF2-40B4-BE49-F238E27FC236}">
                    <a16:creationId xmlns="" xmlns:a16="http://schemas.microsoft.com/office/drawing/2014/main" id="{033E9B02-7AEC-4971-93B2-780731600353}"/>
                  </a:ext>
                </a:extLst>
              </p:cNvPr>
              <p:cNvSpPr/>
              <p:nvPr/>
            </p:nvSpPr>
            <p:spPr>
              <a:xfrm>
                <a:off x="1154120" y="1835494"/>
                <a:ext cx="138919" cy="138919"/>
              </a:xfrm>
              <a:prstGeom prst="ellipse">
                <a:avLst/>
              </a:prstGeom>
              <a:solidFill>
                <a:srgbClr val="4271ED"/>
              </a:solidFill>
              <a:ln w="25400">
                <a:solidFill>
                  <a:srgbClr val="4271ED">
                    <a:alpha val="2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  <p:cxnSp>
            <p:nvCxnSpPr>
              <p:cNvPr id="104" name="直接连接符 103">
                <a:extLst>
                  <a:ext uri="{FF2B5EF4-FFF2-40B4-BE49-F238E27FC236}">
                    <a16:creationId xmlns="" xmlns:a16="http://schemas.microsoft.com/office/drawing/2014/main" id="{4277B90E-C0DB-4861-A575-8ED2FA1CC8F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23579" y="1904953"/>
                <a:ext cx="685753" cy="0"/>
              </a:xfrm>
              <a:prstGeom prst="line">
                <a:avLst/>
              </a:prstGeom>
              <a:ln w="12700">
                <a:gradFill>
                  <a:gsLst>
                    <a:gs pos="0">
                      <a:srgbClr val="4271ED"/>
                    </a:gs>
                    <a:gs pos="100000">
                      <a:srgbClr val="4271ED">
                        <a:alpha val="0"/>
                      </a:srgbClr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8" name="组合 97">
              <a:extLst>
                <a:ext uri="{FF2B5EF4-FFF2-40B4-BE49-F238E27FC236}">
                  <a16:creationId xmlns="" xmlns:a16="http://schemas.microsoft.com/office/drawing/2014/main" id="{454F0A9A-F494-49A4-8030-82911CAAE13D}"/>
                </a:ext>
              </a:extLst>
            </p:cNvPr>
            <p:cNvGrpSpPr/>
            <p:nvPr/>
          </p:nvGrpSpPr>
          <p:grpSpPr>
            <a:xfrm>
              <a:off x="2762982" y="1392074"/>
              <a:ext cx="2038164" cy="1025758"/>
              <a:chOff x="1429013" y="1392074"/>
              <a:chExt cx="2038164" cy="1025758"/>
            </a:xfrm>
          </p:grpSpPr>
          <p:sp>
            <p:nvSpPr>
              <p:cNvPr id="99" name="文本框 98">
                <a:extLst>
                  <a:ext uri="{FF2B5EF4-FFF2-40B4-BE49-F238E27FC236}">
                    <a16:creationId xmlns="" xmlns:a16="http://schemas.microsoft.com/office/drawing/2014/main" id="{E501CE15-7C89-4997-AC30-CB6C7D738ACE}"/>
                  </a:ext>
                </a:extLst>
              </p:cNvPr>
              <p:cNvSpPr txBox="1"/>
              <p:nvPr/>
            </p:nvSpPr>
            <p:spPr>
              <a:xfrm>
                <a:off x="1443464" y="1392074"/>
                <a:ext cx="202371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dirty="0">
                    <a:solidFill>
                      <a:srgbClr val="4271ED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请在此输入小标题</a:t>
                </a:r>
              </a:p>
            </p:txBody>
          </p:sp>
          <p:sp>
            <p:nvSpPr>
              <p:cNvPr id="100" name="文本框 99">
                <a:extLst>
                  <a:ext uri="{FF2B5EF4-FFF2-40B4-BE49-F238E27FC236}">
                    <a16:creationId xmlns="" xmlns:a16="http://schemas.microsoft.com/office/drawing/2014/main" id="{3AF4CE14-140A-4863-8362-9BBDD3982246}"/>
                  </a:ext>
                </a:extLst>
              </p:cNvPr>
              <p:cNvSpPr txBox="1"/>
              <p:nvPr/>
            </p:nvSpPr>
            <p:spPr>
              <a:xfrm>
                <a:off x="1429013" y="1968542"/>
                <a:ext cx="2038164" cy="4492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  <a:alpha val="8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温馨提醒，在此输入正文</a:t>
                </a:r>
                <a:endParaRPr lang="en-US" altLang="zh-CN" sz="1000" dirty="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  <a:alpha val="8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这里适合小段文字</a:t>
                </a:r>
              </a:p>
            </p:txBody>
          </p:sp>
          <p:cxnSp>
            <p:nvCxnSpPr>
              <p:cNvPr id="101" name="直接连接符 100">
                <a:extLst>
                  <a:ext uri="{FF2B5EF4-FFF2-40B4-BE49-F238E27FC236}">
                    <a16:creationId xmlns="" xmlns:a16="http://schemas.microsoft.com/office/drawing/2014/main" id="{818CDA44-2587-4F17-953B-07C4A55D81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02716" y="1915649"/>
                <a:ext cx="669518" cy="0"/>
              </a:xfrm>
              <a:prstGeom prst="line">
                <a:avLst/>
              </a:prstGeom>
              <a:ln w="19050">
                <a:solidFill>
                  <a:srgbClr val="4271E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2" name="文本框 101">
                <a:extLst>
                  <a:ext uri="{FF2B5EF4-FFF2-40B4-BE49-F238E27FC236}">
                    <a16:creationId xmlns="" xmlns:a16="http://schemas.microsoft.com/office/drawing/2014/main" id="{D6A55C07-204E-4510-8158-A3671B8A9A03}"/>
                  </a:ext>
                </a:extLst>
              </p:cNvPr>
              <p:cNvSpPr txBox="1"/>
              <p:nvPr/>
            </p:nvSpPr>
            <p:spPr>
              <a:xfrm>
                <a:off x="1758551" y="1652554"/>
                <a:ext cx="170862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900" dirty="0">
                    <a:solidFill>
                      <a:srgbClr val="4271ED">
                        <a:alpha val="70000"/>
                      </a:srgb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Please enter a headline here</a:t>
                </a:r>
                <a:endParaRPr lang="zh-CN" altLang="en-US" sz="900" dirty="0">
                  <a:solidFill>
                    <a:srgbClr val="4271ED">
                      <a:alpha val="70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05" name="组合 104">
            <a:extLst>
              <a:ext uri="{FF2B5EF4-FFF2-40B4-BE49-F238E27FC236}">
                <a16:creationId xmlns="" xmlns:a16="http://schemas.microsoft.com/office/drawing/2014/main" id="{F838F5E4-FD62-4403-B108-B82BEA2F7544}"/>
              </a:ext>
            </a:extLst>
          </p:cNvPr>
          <p:cNvGrpSpPr/>
          <p:nvPr/>
        </p:nvGrpSpPr>
        <p:grpSpPr>
          <a:xfrm>
            <a:off x="2269576" y="5153591"/>
            <a:ext cx="2922894" cy="1025758"/>
            <a:chOff x="2762982" y="1392074"/>
            <a:chExt cx="2922894" cy="1025758"/>
          </a:xfrm>
        </p:grpSpPr>
        <p:grpSp>
          <p:nvGrpSpPr>
            <p:cNvPr id="106" name="组合 105">
              <a:extLst>
                <a:ext uri="{FF2B5EF4-FFF2-40B4-BE49-F238E27FC236}">
                  <a16:creationId xmlns="" xmlns:a16="http://schemas.microsoft.com/office/drawing/2014/main" id="{9AEAEEF0-FB37-426A-83AE-AC5809042865}"/>
                </a:ext>
              </a:extLst>
            </p:cNvPr>
            <p:cNvGrpSpPr/>
            <p:nvPr/>
          </p:nvGrpSpPr>
          <p:grpSpPr>
            <a:xfrm>
              <a:off x="4915225" y="1835494"/>
              <a:ext cx="770651" cy="138919"/>
              <a:chOff x="1154120" y="1835494"/>
              <a:chExt cx="770651" cy="138919"/>
            </a:xfrm>
          </p:grpSpPr>
          <p:cxnSp>
            <p:nvCxnSpPr>
              <p:cNvPr id="112" name="直接连接符 111">
                <a:extLst>
                  <a:ext uri="{FF2B5EF4-FFF2-40B4-BE49-F238E27FC236}">
                    <a16:creationId xmlns="" xmlns:a16="http://schemas.microsoft.com/office/drawing/2014/main" id="{0D6571C9-BBE0-4510-AEB7-3DADE7DA00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223579" y="1904953"/>
                <a:ext cx="701192" cy="0"/>
              </a:xfrm>
              <a:prstGeom prst="line">
                <a:avLst/>
              </a:prstGeom>
              <a:ln w="12700">
                <a:gradFill>
                  <a:gsLst>
                    <a:gs pos="0">
                      <a:srgbClr val="4271ED"/>
                    </a:gs>
                    <a:gs pos="100000">
                      <a:prstClr val="white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3" name="椭圆 112">
                <a:extLst>
                  <a:ext uri="{FF2B5EF4-FFF2-40B4-BE49-F238E27FC236}">
                    <a16:creationId xmlns="" xmlns:a16="http://schemas.microsoft.com/office/drawing/2014/main" id="{1E4FFA2E-D77F-48B1-9F00-C54E2C5A069B}"/>
                  </a:ext>
                </a:extLst>
              </p:cNvPr>
              <p:cNvSpPr/>
              <p:nvPr/>
            </p:nvSpPr>
            <p:spPr>
              <a:xfrm>
                <a:off x="1154120" y="1835494"/>
                <a:ext cx="138919" cy="138919"/>
              </a:xfrm>
              <a:prstGeom prst="ellipse">
                <a:avLst/>
              </a:prstGeom>
              <a:solidFill>
                <a:srgbClr val="4271ED"/>
              </a:solidFill>
              <a:ln w="25400">
                <a:solidFill>
                  <a:srgbClr val="4271ED">
                    <a:alpha val="2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/>
              </a:p>
            </p:txBody>
          </p:sp>
        </p:grpSp>
        <p:grpSp>
          <p:nvGrpSpPr>
            <p:cNvPr id="107" name="组合 106">
              <a:extLst>
                <a:ext uri="{FF2B5EF4-FFF2-40B4-BE49-F238E27FC236}">
                  <a16:creationId xmlns="" xmlns:a16="http://schemas.microsoft.com/office/drawing/2014/main" id="{3F6188B6-2DDE-4AD5-87B9-0ABAB0C08DB9}"/>
                </a:ext>
              </a:extLst>
            </p:cNvPr>
            <p:cNvGrpSpPr/>
            <p:nvPr/>
          </p:nvGrpSpPr>
          <p:grpSpPr>
            <a:xfrm>
              <a:off x="2762982" y="1392074"/>
              <a:ext cx="2038164" cy="1025758"/>
              <a:chOff x="1429013" y="1392074"/>
              <a:chExt cx="2038164" cy="1025758"/>
            </a:xfrm>
          </p:grpSpPr>
          <p:sp>
            <p:nvSpPr>
              <p:cNvPr id="108" name="文本框 107">
                <a:extLst>
                  <a:ext uri="{FF2B5EF4-FFF2-40B4-BE49-F238E27FC236}">
                    <a16:creationId xmlns="" xmlns:a16="http://schemas.microsoft.com/office/drawing/2014/main" id="{37F570E1-CA10-4EDF-B9E2-B1B1528D2B4E}"/>
                  </a:ext>
                </a:extLst>
              </p:cNvPr>
              <p:cNvSpPr txBox="1"/>
              <p:nvPr/>
            </p:nvSpPr>
            <p:spPr>
              <a:xfrm>
                <a:off x="1443464" y="1392074"/>
                <a:ext cx="202371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dirty="0">
                    <a:solidFill>
                      <a:srgbClr val="4271ED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请在此输入小标题</a:t>
                </a:r>
              </a:p>
            </p:txBody>
          </p:sp>
          <p:sp>
            <p:nvSpPr>
              <p:cNvPr id="109" name="文本框 108">
                <a:extLst>
                  <a:ext uri="{FF2B5EF4-FFF2-40B4-BE49-F238E27FC236}">
                    <a16:creationId xmlns="" xmlns:a16="http://schemas.microsoft.com/office/drawing/2014/main" id="{1C0F08F4-02F5-4C03-837D-AEF5AAB58C91}"/>
                  </a:ext>
                </a:extLst>
              </p:cNvPr>
              <p:cNvSpPr txBox="1"/>
              <p:nvPr/>
            </p:nvSpPr>
            <p:spPr>
              <a:xfrm>
                <a:off x="1429013" y="1968542"/>
                <a:ext cx="2038164" cy="4492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  <a:alpha val="8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温馨提醒，在此输入正文</a:t>
                </a:r>
                <a:endParaRPr lang="en-US" altLang="zh-CN" sz="1000" dirty="0">
                  <a:solidFill>
                    <a:schemeClr val="tx1">
                      <a:lumMod val="75000"/>
                      <a:lumOff val="25000"/>
                      <a:alpha val="8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r"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tx1">
                        <a:lumMod val="75000"/>
                        <a:lumOff val="25000"/>
                        <a:alpha val="8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这里适合小段文字</a:t>
                </a:r>
              </a:p>
            </p:txBody>
          </p:sp>
          <p:cxnSp>
            <p:nvCxnSpPr>
              <p:cNvPr id="110" name="直接连接符 109">
                <a:extLst>
                  <a:ext uri="{FF2B5EF4-FFF2-40B4-BE49-F238E27FC236}">
                    <a16:creationId xmlns="" xmlns:a16="http://schemas.microsoft.com/office/drawing/2014/main" id="{4B9E0E94-FA55-496D-9BE8-50BE9B3484D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02716" y="1915649"/>
                <a:ext cx="669518" cy="0"/>
              </a:xfrm>
              <a:prstGeom prst="line">
                <a:avLst/>
              </a:prstGeom>
              <a:ln w="19050">
                <a:solidFill>
                  <a:srgbClr val="4271E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1" name="文本框 110">
                <a:extLst>
                  <a:ext uri="{FF2B5EF4-FFF2-40B4-BE49-F238E27FC236}">
                    <a16:creationId xmlns="" xmlns:a16="http://schemas.microsoft.com/office/drawing/2014/main" id="{2E8C8242-E1E5-43D4-9EA4-57E43204A977}"/>
                  </a:ext>
                </a:extLst>
              </p:cNvPr>
              <p:cNvSpPr txBox="1"/>
              <p:nvPr/>
            </p:nvSpPr>
            <p:spPr>
              <a:xfrm>
                <a:off x="1758551" y="1652554"/>
                <a:ext cx="170862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900" dirty="0">
                    <a:solidFill>
                      <a:srgbClr val="4271ED">
                        <a:alpha val="70000"/>
                      </a:srgb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Please enter a headline here</a:t>
                </a:r>
                <a:endParaRPr lang="zh-CN" altLang="en-US" sz="900" dirty="0">
                  <a:solidFill>
                    <a:srgbClr val="4271ED">
                      <a:alpha val="70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sp>
        <p:nvSpPr>
          <p:cNvPr id="119" name="任意多边形: 形状 118">
            <a:extLst>
              <a:ext uri="{FF2B5EF4-FFF2-40B4-BE49-F238E27FC236}">
                <a16:creationId xmlns="" xmlns:a16="http://schemas.microsoft.com/office/drawing/2014/main" id="{15C388E5-EFF8-4FCE-A50D-1DF8E60C91A9}"/>
              </a:ext>
            </a:extLst>
          </p:cNvPr>
          <p:cNvSpPr/>
          <p:nvPr/>
        </p:nvSpPr>
        <p:spPr>
          <a:xfrm>
            <a:off x="4063999" y="5088466"/>
            <a:ext cx="4064000" cy="1016000"/>
          </a:xfrm>
          <a:custGeom>
            <a:avLst/>
            <a:gdLst>
              <a:gd name="connsiteX0" fmla="*/ 0 w 4064000"/>
              <a:gd name="connsiteY0" fmla="*/ 0 h 1016000"/>
              <a:gd name="connsiteX1" fmla="*/ 4064000 w 4064000"/>
              <a:gd name="connsiteY1" fmla="*/ 0 h 1016000"/>
              <a:gd name="connsiteX2" fmla="*/ 4064000 w 4064000"/>
              <a:gd name="connsiteY2" fmla="*/ 1016000 h 1016000"/>
              <a:gd name="connsiteX3" fmla="*/ 0 w 4064000"/>
              <a:gd name="connsiteY3" fmla="*/ 1016000 h 1016000"/>
              <a:gd name="connsiteX4" fmla="*/ 0 w 4064000"/>
              <a:gd name="connsiteY4" fmla="*/ 0 h 101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64000" h="1016000">
                <a:moveTo>
                  <a:pt x="0" y="0"/>
                </a:moveTo>
                <a:lnTo>
                  <a:pt x="4064000" y="0"/>
                </a:lnTo>
                <a:lnTo>
                  <a:pt x="4064000" y="1016000"/>
                </a:lnTo>
                <a:lnTo>
                  <a:pt x="0" y="10160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34696" tIns="234696" rIns="234696" bIns="234696" numCol="1" spcCol="1270" anchor="ctr" anchorCtr="0">
            <a:noAutofit/>
          </a:bodyPr>
          <a:lstStyle/>
          <a:p>
            <a:pPr marL="0" lvl="0" indent="0" algn="ctr" defTabSz="1466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endParaRPr lang="zh-CN" altLang="en-US" sz="3300" kern="1200"/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95D4A8D-375E-4F54-B650-EE00CC8C7F94}"/>
              </a:ext>
            </a:extLst>
          </p:cNvPr>
          <p:cNvGrpSpPr/>
          <p:nvPr/>
        </p:nvGrpSpPr>
        <p:grpSpPr>
          <a:xfrm>
            <a:off x="5099058" y="6294022"/>
            <a:ext cx="2000196" cy="695059"/>
            <a:chOff x="5455623" y="6839202"/>
            <a:chExt cx="2000196" cy="695059"/>
          </a:xfrm>
        </p:grpSpPr>
        <p:pic>
          <p:nvPicPr>
            <p:cNvPr id="118" name="图片 117">
              <a:extLst>
                <a:ext uri="{FF2B5EF4-FFF2-40B4-BE49-F238E27FC236}">
                  <a16:creationId xmlns="" xmlns:a16="http://schemas.microsoft.com/office/drawing/2014/main" id="{7717B5FA-386D-49A3-B7B2-24050658525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455623" y="6839202"/>
              <a:ext cx="1499504" cy="695059"/>
            </a:xfrm>
            <a:prstGeom prst="rect">
              <a:avLst/>
            </a:prstGeom>
          </p:spPr>
        </p:pic>
        <p:pic>
          <p:nvPicPr>
            <p:cNvPr id="121" name="图片 120">
              <a:extLst>
                <a:ext uri="{FF2B5EF4-FFF2-40B4-BE49-F238E27FC236}">
                  <a16:creationId xmlns="" xmlns:a16="http://schemas.microsoft.com/office/drawing/2014/main" id="{08DB51D5-8C3A-4529-A8DE-2929366F0D6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956315" y="6839202"/>
              <a:ext cx="1499504" cy="695059"/>
            </a:xfrm>
            <a:prstGeom prst="rect">
              <a:avLst/>
            </a:prstGeom>
          </p:spPr>
        </p:pic>
        <p:pic>
          <p:nvPicPr>
            <p:cNvPr id="122" name="图片 121">
              <a:extLst>
                <a:ext uri="{FF2B5EF4-FFF2-40B4-BE49-F238E27FC236}">
                  <a16:creationId xmlns="" xmlns:a16="http://schemas.microsoft.com/office/drawing/2014/main" id="{742E622B-C5EB-4E67-BFB6-2486D1915EF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738011" y="6839202"/>
              <a:ext cx="1499504" cy="695059"/>
            </a:xfrm>
            <a:prstGeom prst="rect">
              <a:avLst/>
            </a:prstGeom>
          </p:spPr>
        </p:pic>
      </p:grpSp>
      <p:grpSp>
        <p:nvGrpSpPr>
          <p:cNvPr id="123" name="组合 122">
            <a:extLst>
              <a:ext uri="{FF2B5EF4-FFF2-40B4-BE49-F238E27FC236}">
                <a16:creationId xmlns="" xmlns:a16="http://schemas.microsoft.com/office/drawing/2014/main" id="{04B4B156-1C73-449A-9BB5-067DE69919EE}"/>
              </a:ext>
            </a:extLst>
          </p:cNvPr>
          <p:cNvGrpSpPr/>
          <p:nvPr/>
        </p:nvGrpSpPr>
        <p:grpSpPr>
          <a:xfrm>
            <a:off x="4765253" y="6351411"/>
            <a:ext cx="2000196" cy="695059"/>
            <a:chOff x="5455623" y="6839202"/>
            <a:chExt cx="2000196" cy="695059"/>
          </a:xfrm>
        </p:grpSpPr>
        <p:pic>
          <p:nvPicPr>
            <p:cNvPr id="124" name="图片 123">
              <a:extLst>
                <a:ext uri="{FF2B5EF4-FFF2-40B4-BE49-F238E27FC236}">
                  <a16:creationId xmlns="" xmlns:a16="http://schemas.microsoft.com/office/drawing/2014/main" id="{F133B7D8-B344-4A52-80B3-0E19D9FED14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455623" y="6839202"/>
              <a:ext cx="1499504" cy="695059"/>
            </a:xfrm>
            <a:prstGeom prst="rect">
              <a:avLst/>
            </a:prstGeom>
          </p:spPr>
        </p:pic>
        <p:pic>
          <p:nvPicPr>
            <p:cNvPr id="125" name="图片 124">
              <a:extLst>
                <a:ext uri="{FF2B5EF4-FFF2-40B4-BE49-F238E27FC236}">
                  <a16:creationId xmlns="" xmlns:a16="http://schemas.microsoft.com/office/drawing/2014/main" id="{25AC8BA4-D6FB-4D1E-91E1-7E4379BC3F8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956315" y="6839202"/>
              <a:ext cx="1499504" cy="695059"/>
            </a:xfrm>
            <a:prstGeom prst="rect">
              <a:avLst/>
            </a:prstGeom>
          </p:spPr>
        </p:pic>
        <p:pic>
          <p:nvPicPr>
            <p:cNvPr id="126" name="图片 125">
              <a:extLst>
                <a:ext uri="{FF2B5EF4-FFF2-40B4-BE49-F238E27FC236}">
                  <a16:creationId xmlns="" xmlns:a16="http://schemas.microsoft.com/office/drawing/2014/main" id="{88FE221C-13DF-43D5-AB75-5B8EC476B2C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738011" y="6839202"/>
              <a:ext cx="1499504" cy="695059"/>
            </a:xfrm>
            <a:prstGeom prst="rect">
              <a:avLst/>
            </a:prstGeom>
          </p:spPr>
        </p:pic>
      </p:grpSp>
      <p:grpSp>
        <p:nvGrpSpPr>
          <p:cNvPr id="127" name="组合 126">
            <a:extLst>
              <a:ext uri="{FF2B5EF4-FFF2-40B4-BE49-F238E27FC236}">
                <a16:creationId xmlns="" xmlns:a16="http://schemas.microsoft.com/office/drawing/2014/main" id="{1120F83F-ACA0-42B3-83AB-15AEA2677A7D}"/>
              </a:ext>
            </a:extLst>
          </p:cNvPr>
          <p:cNvGrpSpPr/>
          <p:nvPr/>
        </p:nvGrpSpPr>
        <p:grpSpPr>
          <a:xfrm>
            <a:off x="5131100" y="6351411"/>
            <a:ext cx="2000196" cy="695059"/>
            <a:chOff x="5455623" y="6839202"/>
            <a:chExt cx="2000196" cy="695059"/>
          </a:xfrm>
        </p:grpSpPr>
        <p:pic>
          <p:nvPicPr>
            <p:cNvPr id="128" name="图片 127">
              <a:extLst>
                <a:ext uri="{FF2B5EF4-FFF2-40B4-BE49-F238E27FC236}">
                  <a16:creationId xmlns="" xmlns:a16="http://schemas.microsoft.com/office/drawing/2014/main" id="{2750E2B4-E32D-4C2C-8FE1-138B7C894B0F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455623" y="6839202"/>
              <a:ext cx="1499504" cy="695059"/>
            </a:xfrm>
            <a:prstGeom prst="rect">
              <a:avLst/>
            </a:prstGeom>
          </p:spPr>
        </p:pic>
        <p:pic>
          <p:nvPicPr>
            <p:cNvPr id="129" name="图片 128">
              <a:extLst>
                <a:ext uri="{FF2B5EF4-FFF2-40B4-BE49-F238E27FC236}">
                  <a16:creationId xmlns="" xmlns:a16="http://schemas.microsoft.com/office/drawing/2014/main" id="{48A14848-8594-4F5A-8248-31ED186BE5D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956315" y="6839202"/>
              <a:ext cx="1499504" cy="695059"/>
            </a:xfrm>
            <a:prstGeom prst="rect">
              <a:avLst/>
            </a:prstGeom>
          </p:spPr>
        </p:pic>
        <p:pic>
          <p:nvPicPr>
            <p:cNvPr id="130" name="图片 129">
              <a:extLst>
                <a:ext uri="{FF2B5EF4-FFF2-40B4-BE49-F238E27FC236}">
                  <a16:creationId xmlns="" xmlns:a16="http://schemas.microsoft.com/office/drawing/2014/main" id="{ED918776-BA24-4C9C-A2C3-36BEA7225A0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738011" y="6839202"/>
              <a:ext cx="1499504" cy="695059"/>
            </a:xfrm>
            <a:prstGeom prst="rect">
              <a:avLst/>
            </a:prstGeom>
          </p:spPr>
        </p:pic>
      </p:grpSp>
      <p:pic>
        <p:nvPicPr>
          <p:cNvPr id="120" name="图片 119" descr="图片包含 室内, 电脑, 桌子, 前&#10;&#10;描述已自动生成">
            <a:extLst>
              <a:ext uri="{FF2B5EF4-FFF2-40B4-BE49-F238E27FC236}">
                <a16:creationId xmlns="" xmlns:a16="http://schemas.microsoft.com/office/drawing/2014/main" id="{9256E159-1840-4DA6-81A1-A0854D1C62B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50857" y="761873"/>
            <a:ext cx="890287" cy="621100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="" xmlns:a16="http://schemas.microsoft.com/office/drawing/2014/main" id="{EE65A674-8C59-4BE9-B1B5-28EB5B0B0421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956119" y="974850"/>
            <a:ext cx="4279763" cy="1333603"/>
          </a:xfrm>
          <a:custGeom>
            <a:avLst/>
            <a:gdLst>
              <a:gd name="connsiteX0" fmla="*/ 0 w 4279763"/>
              <a:gd name="connsiteY0" fmla="*/ 0 h 1333603"/>
              <a:gd name="connsiteX1" fmla="*/ 4279763 w 4279763"/>
              <a:gd name="connsiteY1" fmla="*/ 0 h 1333603"/>
              <a:gd name="connsiteX2" fmla="*/ 4279763 w 4279763"/>
              <a:gd name="connsiteY2" fmla="*/ 1333603 h 1333603"/>
              <a:gd name="connsiteX3" fmla="*/ 0 w 4279763"/>
              <a:gd name="connsiteY3" fmla="*/ 1333603 h 1333603"/>
              <a:gd name="connsiteX4" fmla="*/ 0 w 4279763"/>
              <a:gd name="connsiteY4" fmla="*/ 0 h 13336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279763" h="1333603">
                <a:moveTo>
                  <a:pt x="0" y="0"/>
                </a:moveTo>
                <a:lnTo>
                  <a:pt x="4279763" y="0"/>
                </a:lnTo>
                <a:lnTo>
                  <a:pt x="4279763" y="1333603"/>
                </a:lnTo>
                <a:lnTo>
                  <a:pt x="0" y="1333603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156" name="组合 155">
            <a:extLst>
              <a:ext uri="{FF2B5EF4-FFF2-40B4-BE49-F238E27FC236}">
                <a16:creationId xmlns="" xmlns:a16="http://schemas.microsoft.com/office/drawing/2014/main" id="{E6C4B41C-CF88-4B68-9D6F-095A8432BB1D}"/>
              </a:ext>
            </a:extLst>
          </p:cNvPr>
          <p:cNvGrpSpPr/>
          <p:nvPr/>
        </p:nvGrpSpPr>
        <p:grpSpPr>
          <a:xfrm>
            <a:off x="-202629" y="6057443"/>
            <a:ext cx="1499504" cy="471358"/>
            <a:chOff x="-87699" y="5720339"/>
            <a:chExt cx="2653648" cy="834154"/>
          </a:xfrm>
        </p:grpSpPr>
        <p:pic>
          <p:nvPicPr>
            <p:cNvPr id="157" name="图片 156">
              <a:extLst>
                <a:ext uri="{FF2B5EF4-FFF2-40B4-BE49-F238E27FC236}">
                  <a16:creationId xmlns="" xmlns:a16="http://schemas.microsoft.com/office/drawing/2014/main" id="{BC863F90-B910-4D9C-B481-2E46D72BED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53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524564">
              <a:off x="491900" y="5751072"/>
              <a:ext cx="1504456" cy="532478"/>
            </a:xfrm>
            <a:prstGeom prst="rect">
              <a:avLst/>
            </a:prstGeom>
            <a:effectLst/>
          </p:spPr>
        </p:pic>
        <p:pic>
          <p:nvPicPr>
            <p:cNvPr id="158" name="图片 157">
              <a:extLst>
                <a:ext uri="{FF2B5EF4-FFF2-40B4-BE49-F238E27FC236}">
                  <a16:creationId xmlns="" xmlns:a16="http://schemas.microsoft.com/office/drawing/2014/main" id="{1390C6B3-E819-465B-8022-1D6C5D12DC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87699" y="5769170"/>
              <a:ext cx="1499504" cy="695059"/>
            </a:xfrm>
            <a:prstGeom prst="rect">
              <a:avLst/>
            </a:prstGeom>
          </p:spPr>
        </p:pic>
        <p:pic>
          <p:nvPicPr>
            <p:cNvPr id="159" name="图片 158">
              <a:extLst>
                <a:ext uri="{FF2B5EF4-FFF2-40B4-BE49-F238E27FC236}">
                  <a16:creationId xmlns="" xmlns:a16="http://schemas.microsoft.com/office/drawing/2014/main" id="{E2E90D0D-E6F6-41E0-A960-534B1A02D20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809129" y="5720339"/>
              <a:ext cx="1499504" cy="695059"/>
            </a:xfrm>
            <a:prstGeom prst="rect">
              <a:avLst/>
            </a:prstGeom>
          </p:spPr>
        </p:pic>
        <p:pic>
          <p:nvPicPr>
            <p:cNvPr id="160" name="图片 159">
              <a:extLst>
                <a:ext uri="{FF2B5EF4-FFF2-40B4-BE49-F238E27FC236}">
                  <a16:creationId xmlns="" xmlns:a16="http://schemas.microsoft.com/office/drawing/2014/main" id="{822384BA-B35E-4BFD-A83A-6E78360251B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0443" y="5814302"/>
              <a:ext cx="1499504" cy="695059"/>
            </a:xfrm>
            <a:prstGeom prst="rect">
              <a:avLst/>
            </a:prstGeom>
          </p:spPr>
        </p:pic>
        <p:pic>
          <p:nvPicPr>
            <p:cNvPr id="161" name="图片 160">
              <a:extLst>
                <a:ext uri="{FF2B5EF4-FFF2-40B4-BE49-F238E27FC236}">
                  <a16:creationId xmlns="" xmlns:a16="http://schemas.microsoft.com/office/drawing/2014/main" id="{EF55CD46-E425-4807-BA0A-35E4969691D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066445" y="5859434"/>
              <a:ext cx="1499504" cy="695059"/>
            </a:xfrm>
            <a:prstGeom prst="rect">
              <a:avLst/>
            </a:prstGeom>
          </p:spPr>
        </p:pic>
      </p:grpSp>
      <p:grpSp>
        <p:nvGrpSpPr>
          <p:cNvPr id="162" name="组合 161">
            <a:extLst>
              <a:ext uri="{FF2B5EF4-FFF2-40B4-BE49-F238E27FC236}">
                <a16:creationId xmlns="" xmlns:a16="http://schemas.microsoft.com/office/drawing/2014/main" id="{35F6B089-6659-42F0-8B5B-B9C2B1AABC18}"/>
              </a:ext>
            </a:extLst>
          </p:cNvPr>
          <p:cNvGrpSpPr/>
          <p:nvPr/>
        </p:nvGrpSpPr>
        <p:grpSpPr>
          <a:xfrm flipH="1">
            <a:off x="10512833" y="5750116"/>
            <a:ext cx="1115025" cy="485319"/>
            <a:chOff x="-98766" y="5751072"/>
            <a:chExt cx="2407400" cy="1047830"/>
          </a:xfrm>
        </p:grpSpPr>
        <p:pic>
          <p:nvPicPr>
            <p:cNvPr id="163" name="图片 162">
              <a:extLst>
                <a:ext uri="{FF2B5EF4-FFF2-40B4-BE49-F238E27FC236}">
                  <a16:creationId xmlns="" xmlns:a16="http://schemas.microsoft.com/office/drawing/2014/main" id="{808FA15F-FAF1-486A-AC48-6C4A2702CC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email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53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524564">
              <a:off x="491900" y="5751072"/>
              <a:ext cx="1504456" cy="532478"/>
            </a:xfrm>
            <a:prstGeom prst="rect">
              <a:avLst/>
            </a:prstGeom>
            <a:effectLst/>
          </p:spPr>
        </p:pic>
        <p:pic>
          <p:nvPicPr>
            <p:cNvPr id="164" name="图片 163">
              <a:extLst>
                <a:ext uri="{FF2B5EF4-FFF2-40B4-BE49-F238E27FC236}">
                  <a16:creationId xmlns="" xmlns:a16="http://schemas.microsoft.com/office/drawing/2014/main" id="{221C6749-4149-490D-9D29-22CEFBE662F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87699" y="5769170"/>
              <a:ext cx="1499504" cy="695059"/>
            </a:xfrm>
            <a:prstGeom prst="rect">
              <a:avLst/>
            </a:prstGeom>
          </p:spPr>
        </p:pic>
        <p:pic>
          <p:nvPicPr>
            <p:cNvPr id="165" name="图片 164">
              <a:extLst>
                <a:ext uri="{FF2B5EF4-FFF2-40B4-BE49-F238E27FC236}">
                  <a16:creationId xmlns="" xmlns:a16="http://schemas.microsoft.com/office/drawing/2014/main" id="{69E5569A-44B4-45CF-95A2-9301CF833B8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809129" y="6103843"/>
              <a:ext cx="1499505" cy="695059"/>
            </a:xfrm>
            <a:prstGeom prst="rect">
              <a:avLst/>
            </a:prstGeom>
          </p:spPr>
        </p:pic>
        <p:pic>
          <p:nvPicPr>
            <p:cNvPr id="166" name="图片 165">
              <a:extLst>
                <a:ext uri="{FF2B5EF4-FFF2-40B4-BE49-F238E27FC236}">
                  <a16:creationId xmlns="" xmlns:a16="http://schemas.microsoft.com/office/drawing/2014/main" id="{CD5012A4-482C-446F-BE74-82A20653838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0443" y="5814302"/>
              <a:ext cx="1499504" cy="695059"/>
            </a:xfrm>
            <a:prstGeom prst="rect">
              <a:avLst/>
            </a:prstGeom>
          </p:spPr>
        </p:pic>
        <p:pic>
          <p:nvPicPr>
            <p:cNvPr id="167" name="图片 166">
              <a:extLst>
                <a:ext uri="{FF2B5EF4-FFF2-40B4-BE49-F238E27FC236}">
                  <a16:creationId xmlns="" xmlns:a16="http://schemas.microsoft.com/office/drawing/2014/main" id="{B8725EF6-4394-4F8A-A26F-69CC6EEC615D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98766" y="5982717"/>
              <a:ext cx="1499505" cy="695059"/>
            </a:xfrm>
            <a:prstGeom prst="rect">
              <a:avLst/>
            </a:prstGeom>
          </p:spPr>
        </p:pic>
        <p:pic>
          <p:nvPicPr>
            <p:cNvPr id="168" name="图片 167">
              <a:extLst>
                <a:ext uri="{FF2B5EF4-FFF2-40B4-BE49-F238E27FC236}">
                  <a16:creationId xmlns="" xmlns:a16="http://schemas.microsoft.com/office/drawing/2014/main" id="{20B14D01-9F72-4B24-8EFD-BCA69F1A4E8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90667" y="5776813"/>
              <a:ext cx="1499505" cy="69505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61457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5" descr="雪山的风景&#10;&#10;描述已自动生成">
            <a:extLst>
              <a:ext uri="{FF2B5EF4-FFF2-40B4-BE49-F238E27FC236}">
                <a16:creationId xmlns="" xmlns:a16="http://schemas.microsoft.com/office/drawing/2014/main" id="{E08E6F3E-160A-4443-BB99-6AEC8961EF2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94"/>
            <a:ext cx="12191122" cy="6857506"/>
          </a:xfrm>
          <a:prstGeom prst="rect">
            <a:avLst/>
          </a:prstGeom>
        </p:spPr>
      </p:pic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97396AA0-578F-4E1E-91C6-94DF79D7E069}"/>
              </a:ext>
            </a:extLst>
          </p:cNvPr>
          <p:cNvGrpSpPr/>
          <p:nvPr/>
        </p:nvGrpSpPr>
        <p:grpSpPr>
          <a:xfrm>
            <a:off x="3176954" y="1147307"/>
            <a:ext cx="5838093" cy="3404935"/>
            <a:chOff x="3168435" y="1457366"/>
            <a:chExt cx="5838093" cy="3404935"/>
          </a:xfrm>
        </p:grpSpPr>
        <p:sp>
          <p:nvSpPr>
            <p:cNvPr id="57" name="矩形 56">
              <a:extLst>
                <a:ext uri="{FF2B5EF4-FFF2-40B4-BE49-F238E27FC236}">
                  <a16:creationId xmlns="" xmlns:a16="http://schemas.microsoft.com/office/drawing/2014/main" id="{7972974B-7058-4A37-803E-9BA17F82D252}"/>
                </a:ext>
              </a:extLst>
            </p:cNvPr>
            <p:cNvSpPr/>
            <p:nvPr/>
          </p:nvSpPr>
          <p:spPr>
            <a:xfrm>
              <a:off x="3168435" y="1457366"/>
              <a:ext cx="5838093" cy="34049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矩形 57">
              <a:extLst>
                <a:ext uri="{FF2B5EF4-FFF2-40B4-BE49-F238E27FC236}">
                  <a16:creationId xmlns="" xmlns:a16="http://schemas.microsoft.com/office/drawing/2014/main" id="{6BF60EA9-52A1-4EE7-8CA3-31097D760953}"/>
                </a:ext>
              </a:extLst>
            </p:cNvPr>
            <p:cNvSpPr/>
            <p:nvPr/>
          </p:nvSpPr>
          <p:spPr>
            <a:xfrm>
              <a:off x="3168435" y="1457366"/>
              <a:ext cx="5838093" cy="3404934"/>
            </a:xfrm>
            <a:prstGeom prst="rect">
              <a:avLst/>
            </a:prstGeom>
            <a:blipFill>
              <a:blip r:embed="rId3" cstate="email">
                <a:alphaModFix amt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6DD50FAF-3E78-449A-B6B0-DCE20E7658D3}"/>
              </a:ext>
            </a:extLst>
          </p:cNvPr>
          <p:cNvSpPr/>
          <p:nvPr/>
        </p:nvSpPr>
        <p:spPr>
          <a:xfrm>
            <a:off x="497840" y="5989320"/>
            <a:ext cx="11196320" cy="868679"/>
          </a:xfrm>
          <a:prstGeom prst="rect">
            <a:avLst/>
          </a:prstGeom>
          <a:gradFill>
            <a:gsLst>
              <a:gs pos="0">
                <a:srgbClr val="3E8FFB"/>
              </a:gs>
              <a:gs pos="100000">
                <a:srgbClr val="4271E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梯形 4">
            <a:extLst>
              <a:ext uri="{FF2B5EF4-FFF2-40B4-BE49-F238E27FC236}">
                <a16:creationId xmlns="" xmlns:a16="http://schemas.microsoft.com/office/drawing/2014/main" id="{4DE12400-A2CD-4BD6-9483-A730FE8B8892}"/>
              </a:ext>
            </a:extLst>
          </p:cNvPr>
          <p:cNvSpPr/>
          <p:nvPr/>
        </p:nvSpPr>
        <p:spPr>
          <a:xfrm>
            <a:off x="497840" y="5257800"/>
            <a:ext cx="11196320" cy="731520"/>
          </a:xfrm>
          <a:prstGeom prst="trapezoid">
            <a:avLst>
              <a:gd name="adj" fmla="val 117708"/>
            </a:avLst>
          </a:prstGeom>
          <a:gradFill>
            <a:gsLst>
              <a:gs pos="100000">
                <a:srgbClr val="4271ED"/>
              </a:gs>
              <a:gs pos="0">
                <a:srgbClr val="3E8FF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电脑的屏幕&#10;&#10;描述已自动生成">
            <a:extLst>
              <a:ext uri="{FF2B5EF4-FFF2-40B4-BE49-F238E27FC236}">
                <a16:creationId xmlns="" xmlns:a16="http://schemas.microsoft.com/office/drawing/2014/main" id="{7110C60D-166E-4471-8DC7-84EA58F5117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0205" y="678322"/>
            <a:ext cx="6911591" cy="539256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2E64D774-A660-46C7-A01F-CCA68FBEE839}"/>
              </a:ext>
            </a:extLst>
          </p:cNvPr>
          <p:cNvSpPr txBox="1">
            <a:spLocks/>
          </p:cNvSpPr>
          <p:nvPr/>
        </p:nvSpPr>
        <p:spPr>
          <a:xfrm>
            <a:off x="4244124" y="3169776"/>
            <a:ext cx="3624072" cy="707887"/>
          </a:xfrm>
          <a:custGeom>
            <a:avLst/>
            <a:gdLst/>
            <a:ahLst/>
            <a:cxnLst/>
            <a:rect l="l" t="t" r="r" b="b"/>
            <a:pathLst>
              <a:path w="3624072" h="663854">
                <a:moveTo>
                  <a:pt x="3399130" y="566928"/>
                </a:moveTo>
                <a:lnTo>
                  <a:pt x="3557321" y="566928"/>
                </a:lnTo>
                <a:lnTo>
                  <a:pt x="3624072" y="661111"/>
                </a:lnTo>
                <a:lnTo>
                  <a:pt x="3464967" y="661111"/>
                </a:lnTo>
                <a:close/>
                <a:moveTo>
                  <a:pt x="2887065" y="566928"/>
                </a:moveTo>
                <a:lnTo>
                  <a:pt x="3042514" y="566928"/>
                </a:lnTo>
                <a:lnTo>
                  <a:pt x="2975762" y="661111"/>
                </a:lnTo>
                <a:lnTo>
                  <a:pt x="2820314" y="661111"/>
                </a:lnTo>
                <a:close/>
                <a:moveTo>
                  <a:pt x="633680" y="477317"/>
                </a:moveTo>
                <a:lnTo>
                  <a:pt x="750723" y="477317"/>
                </a:lnTo>
                <a:lnTo>
                  <a:pt x="790956" y="660197"/>
                </a:lnTo>
                <a:lnTo>
                  <a:pt x="673913" y="660197"/>
                </a:lnTo>
                <a:close/>
                <a:moveTo>
                  <a:pt x="292608" y="477317"/>
                </a:moveTo>
                <a:lnTo>
                  <a:pt x="409652" y="477317"/>
                </a:lnTo>
                <a:lnTo>
                  <a:pt x="369418" y="660197"/>
                </a:lnTo>
                <a:lnTo>
                  <a:pt x="252375" y="660197"/>
                </a:lnTo>
                <a:close/>
                <a:moveTo>
                  <a:pt x="2061363" y="468173"/>
                </a:moveTo>
                <a:lnTo>
                  <a:pt x="2061363" y="501091"/>
                </a:lnTo>
                <a:lnTo>
                  <a:pt x="2577084" y="501091"/>
                </a:lnTo>
                <a:lnTo>
                  <a:pt x="2577084" y="468173"/>
                </a:lnTo>
                <a:close/>
                <a:moveTo>
                  <a:pt x="2967533" y="441655"/>
                </a:moveTo>
                <a:lnTo>
                  <a:pt x="2967533" y="483718"/>
                </a:lnTo>
                <a:lnTo>
                  <a:pt x="3448507" y="483718"/>
                </a:lnTo>
                <a:cubicBezTo>
                  <a:pt x="3456432" y="483718"/>
                  <a:pt x="3463138" y="481034"/>
                  <a:pt x="3468624" y="475667"/>
                </a:cubicBezTo>
                <a:cubicBezTo>
                  <a:pt x="3474110" y="470299"/>
                  <a:pt x="3476854" y="463734"/>
                  <a:pt x="3476854" y="455971"/>
                </a:cubicBezTo>
                <a:lnTo>
                  <a:pt x="3476854" y="441655"/>
                </a:lnTo>
                <a:close/>
                <a:moveTo>
                  <a:pt x="2840431" y="371246"/>
                </a:moveTo>
                <a:lnTo>
                  <a:pt x="2967533" y="371246"/>
                </a:lnTo>
                <a:lnTo>
                  <a:pt x="3476854" y="371246"/>
                </a:lnTo>
                <a:lnTo>
                  <a:pt x="3603955" y="371246"/>
                </a:lnTo>
                <a:lnTo>
                  <a:pt x="3603955" y="441084"/>
                </a:lnTo>
                <a:lnTo>
                  <a:pt x="3603955" y="455800"/>
                </a:lnTo>
                <a:cubicBezTo>
                  <a:pt x="3603955" y="469887"/>
                  <a:pt x="3601212" y="482906"/>
                  <a:pt x="3595726" y="494855"/>
                </a:cubicBezTo>
                <a:cubicBezTo>
                  <a:pt x="3590239" y="506804"/>
                  <a:pt x="3582924" y="517219"/>
                  <a:pt x="3573780" y="526101"/>
                </a:cubicBezTo>
                <a:cubicBezTo>
                  <a:pt x="3564636" y="534983"/>
                  <a:pt x="3553968" y="541875"/>
                  <a:pt x="3541776" y="546775"/>
                </a:cubicBezTo>
                <a:cubicBezTo>
                  <a:pt x="3529584" y="551676"/>
                  <a:pt x="3516783" y="554126"/>
                  <a:pt x="3503371" y="554126"/>
                </a:cubicBezTo>
                <a:lnTo>
                  <a:pt x="3476854" y="554126"/>
                </a:lnTo>
                <a:lnTo>
                  <a:pt x="3311347" y="554126"/>
                </a:lnTo>
                <a:lnTo>
                  <a:pt x="3311347" y="561442"/>
                </a:lnTo>
                <a:cubicBezTo>
                  <a:pt x="3311347" y="575462"/>
                  <a:pt x="3308757" y="588416"/>
                  <a:pt x="3303575" y="600304"/>
                </a:cubicBezTo>
                <a:cubicBezTo>
                  <a:pt x="3298393" y="612191"/>
                  <a:pt x="3291230" y="622706"/>
                  <a:pt x="3282086" y="631850"/>
                </a:cubicBezTo>
                <a:cubicBezTo>
                  <a:pt x="3272943" y="640994"/>
                  <a:pt x="3262275" y="648157"/>
                  <a:pt x="3250082" y="653339"/>
                </a:cubicBezTo>
                <a:cubicBezTo>
                  <a:pt x="3237891" y="658520"/>
                  <a:pt x="3225089" y="661111"/>
                  <a:pt x="3211678" y="661111"/>
                </a:cubicBezTo>
                <a:lnTo>
                  <a:pt x="3170530" y="661111"/>
                </a:lnTo>
                <a:lnTo>
                  <a:pt x="3076346" y="661111"/>
                </a:lnTo>
                <a:lnTo>
                  <a:pt x="3113837" y="580644"/>
                </a:lnTo>
                <a:lnTo>
                  <a:pt x="3142183" y="580644"/>
                </a:lnTo>
                <a:cubicBezTo>
                  <a:pt x="3149498" y="580644"/>
                  <a:pt x="3155899" y="578053"/>
                  <a:pt x="3161386" y="572872"/>
                </a:cubicBezTo>
                <a:cubicBezTo>
                  <a:pt x="3166872" y="567690"/>
                  <a:pt x="3169615" y="561442"/>
                  <a:pt x="3169615" y="554126"/>
                </a:cubicBezTo>
                <a:lnTo>
                  <a:pt x="2840431" y="554126"/>
                </a:lnTo>
                <a:lnTo>
                  <a:pt x="2840431" y="524866"/>
                </a:lnTo>
                <a:lnTo>
                  <a:pt x="2840431" y="484632"/>
                </a:lnTo>
                <a:lnTo>
                  <a:pt x="2840431" y="441655"/>
                </a:lnTo>
                <a:close/>
                <a:moveTo>
                  <a:pt x="2061363" y="363931"/>
                </a:moveTo>
                <a:lnTo>
                  <a:pt x="2061363" y="395935"/>
                </a:lnTo>
                <a:lnTo>
                  <a:pt x="2577084" y="395935"/>
                </a:lnTo>
                <a:lnTo>
                  <a:pt x="2577084" y="389534"/>
                </a:lnTo>
                <a:cubicBezTo>
                  <a:pt x="2577084" y="382219"/>
                  <a:pt x="2574498" y="376123"/>
                  <a:pt x="2569326" y="371246"/>
                </a:cubicBezTo>
                <a:cubicBezTo>
                  <a:pt x="2564154" y="366370"/>
                  <a:pt x="2557915" y="363931"/>
                  <a:pt x="2550609" y="363931"/>
                </a:cubicBezTo>
                <a:close/>
                <a:moveTo>
                  <a:pt x="950976" y="339242"/>
                </a:moveTo>
                <a:lnTo>
                  <a:pt x="1368857" y="339242"/>
                </a:lnTo>
                <a:lnTo>
                  <a:pt x="1368857" y="407822"/>
                </a:lnTo>
                <a:lnTo>
                  <a:pt x="1230783" y="407822"/>
                </a:lnTo>
                <a:lnTo>
                  <a:pt x="1230783" y="467258"/>
                </a:lnTo>
                <a:lnTo>
                  <a:pt x="1368857" y="467258"/>
                </a:lnTo>
                <a:lnTo>
                  <a:pt x="1368857" y="534924"/>
                </a:lnTo>
                <a:lnTo>
                  <a:pt x="1230783" y="534924"/>
                </a:lnTo>
                <a:lnTo>
                  <a:pt x="1230783" y="587959"/>
                </a:lnTo>
                <a:lnTo>
                  <a:pt x="1757477" y="587959"/>
                </a:lnTo>
                <a:lnTo>
                  <a:pt x="1757477" y="661111"/>
                </a:lnTo>
                <a:lnTo>
                  <a:pt x="1122884" y="661111"/>
                </a:lnTo>
                <a:lnTo>
                  <a:pt x="1077164" y="628193"/>
                </a:lnTo>
                <a:lnTo>
                  <a:pt x="1074420" y="662940"/>
                </a:lnTo>
                <a:lnTo>
                  <a:pt x="950976" y="662940"/>
                </a:lnTo>
                <a:lnTo>
                  <a:pt x="975665" y="442570"/>
                </a:lnTo>
                <a:lnTo>
                  <a:pt x="1098195" y="442570"/>
                </a:lnTo>
                <a:lnTo>
                  <a:pt x="1087222" y="542239"/>
                </a:lnTo>
                <a:lnTo>
                  <a:pt x="1121055" y="573329"/>
                </a:lnTo>
                <a:lnTo>
                  <a:pt x="1121055" y="407822"/>
                </a:lnTo>
                <a:lnTo>
                  <a:pt x="950976" y="407822"/>
                </a:lnTo>
                <a:close/>
                <a:moveTo>
                  <a:pt x="1944319" y="290779"/>
                </a:moveTo>
                <a:lnTo>
                  <a:pt x="2601658" y="290779"/>
                </a:lnTo>
                <a:cubicBezTo>
                  <a:pt x="2614479" y="290779"/>
                  <a:pt x="2626535" y="293218"/>
                  <a:pt x="2637827" y="298094"/>
                </a:cubicBezTo>
                <a:cubicBezTo>
                  <a:pt x="2649119" y="302971"/>
                  <a:pt x="2658885" y="309524"/>
                  <a:pt x="2667124" y="317754"/>
                </a:cubicBezTo>
                <a:cubicBezTo>
                  <a:pt x="2675363" y="325984"/>
                  <a:pt x="2681923" y="335737"/>
                  <a:pt x="2686805" y="347015"/>
                </a:cubicBezTo>
                <a:cubicBezTo>
                  <a:pt x="2691686" y="358292"/>
                  <a:pt x="2694127" y="370332"/>
                  <a:pt x="2694127" y="383134"/>
                </a:cubicBezTo>
                <a:lnTo>
                  <a:pt x="2694127" y="569671"/>
                </a:lnTo>
                <a:cubicBezTo>
                  <a:pt x="2694127" y="582473"/>
                  <a:pt x="2691677" y="594360"/>
                  <a:pt x="2686776" y="605333"/>
                </a:cubicBezTo>
                <a:cubicBezTo>
                  <a:pt x="2681876" y="616306"/>
                  <a:pt x="2675291" y="625907"/>
                  <a:pt x="2667024" y="634136"/>
                </a:cubicBezTo>
                <a:cubicBezTo>
                  <a:pt x="2658756" y="642366"/>
                  <a:pt x="2648960" y="648919"/>
                  <a:pt x="2637634" y="653796"/>
                </a:cubicBezTo>
                <a:cubicBezTo>
                  <a:pt x="2626309" y="658673"/>
                  <a:pt x="2614213" y="661111"/>
                  <a:pt x="2601344" y="661111"/>
                </a:cubicBezTo>
                <a:lnTo>
                  <a:pt x="2492959" y="661111"/>
                </a:lnTo>
                <a:lnTo>
                  <a:pt x="2519477" y="598289"/>
                </a:lnTo>
                <a:lnTo>
                  <a:pt x="2550567" y="598289"/>
                </a:lnTo>
                <a:cubicBezTo>
                  <a:pt x="2557882" y="598289"/>
                  <a:pt x="2563978" y="595672"/>
                  <a:pt x="2568854" y="590438"/>
                </a:cubicBezTo>
                <a:cubicBezTo>
                  <a:pt x="2573731" y="585204"/>
                  <a:pt x="2576475" y="578891"/>
                  <a:pt x="2577084" y="571500"/>
                </a:cubicBezTo>
                <a:lnTo>
                  <a:pt x="2061363" y="571500"/>
                </a:lnTo>
                <a:lnTo>
                  <a:pt x="2061363" y="661111"/>
                </a:lnTo>
                <a:lnTo>
                  <a:pt x="1944319" y="661111"/>
                </a:lnTo>
                <a:close/>
                <a:moveTo>
                  <a:pt x="3150413" y="264262"/>
                </a:moveTo>
                <a:lnTo>
                  <a:pt x="3285744" y="264262"/>
                </a:lnTo>
                <a:lnTo>
                  <a:pt x="3289402" y="279806"/>
                </a:lnTo>
                <a:lnTo>
                  <a:pt x="3624072" y="279806"/>
                </a:lnTo>
                <a:lnTo>
                  <a:pt x="3624072" y="352044"/>
                </a:lnTo>
                <a:lnTo>
                  <a:pt x="2820314" y="352044"/>
                </a:lnTo>
                <a:lnTo>
                  <a:pt x="2820314" y="279806"/>
                </a:lnTo>
                <a:lnTo>
                  <a:pt x="3154070" y="279806"/>
                </a:lnTo>
                <a:close/>
                <a:moveTo>
                  <a:pt x="587045" y="210312"/>
                </a:moveTo>
                <a:lnTo>
                  <a:pt x="587045" y="264262"/>
                </a:lnTo>
                <a:lnTo>
                  <a:pt x="637337" y="264262"/>
                </a:lnTo>
                <a:cubicBezTo>
                  <a:pt x="645262" y="264262"/>
                  <a:pt x="651968" y="261518"/>
                  <a:pt x="657454" y="256032"/>
                </a:cubicBezTo>
                <a:cubicBezTo>
                  <a:pt x="662940" y="250546"/>
                  <a:pt x="665684" y="243840"/>
                  <a:pt x="665684" y="235915"/>
                </a:cubicBezTo>
                <a:lnTo>
                  <a:pt x="665684" y="210312"/>
                </a:lnTo>
                <a:close/>
                <a:moveTo>
                  <a:pt x="383134" y="210312"/>
                </a:moveTo>
                <a:lnTo>
                  <a:pt x="383134" y="264262"/>
                </a:lnTo>
                <a:lnTo>
                  <a:pt x="459944" y="264262"/>
                </a:lnTo>
                <a:lnTo>
                  <a:pt x="459944" y="210312"/>
                </a:lnTo>
                <a:close/>
                <a:moveTo>
                  <a:pt x="0" y="200254"/>
                </a:moveTo>
                <a:lnTo>
                  <a:pt x="53950" y="200254"/>
                </a:lnTo>
                <a:lnTo>
                  <a:pt x="181966" y="200254"/>
                </a:lnTo>
                <a:lnTo>
                  <a:pt x="183795" y="200254"/>
                </a:lnTo>
                <a:lnTo>
                  <a:pt x="183795" y="555041"/>
                </a:lnTo>
                <a:cubicBezTo>
                  <a:pt x="183795" y="562966"/>
                  <a:pt x="186538" y="569671"/>
                  <a:pt x="192024" y="575158"/>
                </a:cubicBezTo>
                <a:cubicBezTo>
                  <a:pt x="197511" y="580644"/>
                  <a:pt x="204216" y="583387"/>
                  <a:pt x="212141" y="583387"/>
                </a:cubicBezTo>
                <a:lnTo>
                  <a:pt x="252375" y="583387"/>
                </a:lnTo>
                <a:lnTo>
                  <a:pt x="216713" y="663854"/>
                </a:lnTo>
                <a:lnTo>
                  <a:pt x="127102" y="663854"/>
                </a:lnTo>
                <a:cubicBezTo>
                  <a:pt x="106985" y="663854"/>
                  <a:pt x="89764" y="656608"/>
                  <a:pt x="75438" y="642116"/>
                </a:cubicBezTo>
                <a:cubicBezTo>
                  <a:pt x="61113" y="627624"/>
                  <a:pt x="53950" y="610205"/>
                  <a:pt x="53950" y="589859"/>
                </a:cubicBezTo>
                <a:lnTo>
                  <a:pt x="53950" y="290779"/>
                </a:lnTo>
                <a:lnTo>
                  <a:pt x="0" y="290779"/>
                </a:lnTo>
                <a:close/>
                <a:moveTo>
                  <a:pt x="1075335" y="182880"/>
                </a:moveTo>
                <a:lnTo>
                  <a:pt x="1075335" y="225857"/>
                </a:lnTo>
                <a:lnTo>
                  <a:pt x="1230783" y="225857"/>
                </a:lnTo>
                <a:cubicBezTo>
                  <a:pt x="1240536" y="225857"/>
                  <a:pt x="1245413" y="220980"/>
                  <a:pt x="1245413" y="211226"/>
                </a:cubicBezTo>
                <a:lnTo>
                  <a:pt x="1245413" y="182880"/>
                </a:lnTo>
                <a:close/>
                <a:moveTo>
                  <a:pt x="2962961" y="158191"/>
                </a:moveTo>
                <a:lnTo>
                  <a:pt x="2962961" y="181966"/>
                </a:lnTo>
                <a:lnTo>
                  <a:pt x="3452165" y="181966"/>
                </a:lnTo>
                <a:cubicBezTo>
                  <a:pt x="3459480" y="181966"/>
                  <a:pt x="3465881" y="179618"/>
                  <a:pt x="3471367" y="174922"/>
                </a:cubicBezTo>
                <a:cubicBezTo>
                  <a:pt x="3476854" y="170226"/>
                  <a:pt x="3479902" y="164649"/>
                  <a:pt x="3480511" y="158191"/>
                </a:cubicBezTo>
                <a:close/>
                <a:moveTo>
                  <a:pt x="587045" y="84125"/>
                </a:moveTo>
                <a:lnTo>
                  <a:pt x="587045" y="135331"/>
                </a:lnTo>
                <a:lnTo>
                  <a:pt x="665684" y="135331"/>
                </a:lnTo>
                <a:lnTo>
                  <a:pt x="665684" y="84125"/>
                </a:lnTo>
                <a:close/>
                <a:moveTo>
                  <a:pt x="383134" y="84125"/>
                </a:moveTo>
                <a:lnTo>
                  <a:pt x="383134" y="135331"/>
                </a:lnTo>
                <a:lnTo>
                  <a:pt x="459944" y="135331"/>
                </a:lnTo>
                <a:lnTo>
                  <a:pt x="459944" y="84125"/>
                </a:lnTo>
                <a:close/>
                <a:moveTo>
                  <a:pt x="1075335" y="76810"/>
                </a:moveTo>
                <a:lnTo>
                  <a:pt x="1075335" y="115214"/>
                </a:lnTo>
                <a:lnTo>
                  <a:pt x="1245413" y="115214"/>
                </a:lnTo>
                <a:lnTo>
                  <a:pt x="1245413" y="76810"/>
                </a:lnTo>
                <a:close/>
                <a:moveTo>
                  <a:pt x="2962961" y="71323"/>
                </a:moveTo>
                <a:lnTo>
                  <a:pt x="2962961" y="94183"/>
                </a:lnTo>
                <a:lnTo>
                  <a:pt x="3481426" y="94183"/>
                </a:lnTo>
                <a:lnTo>
                  <a:pt x="3481426" y="71323"/>
                </a:lnTo>
                <a:close/>
                <a:moveTo>
                  <a:pt x="266091" y="9144"/>
                </a:moveTo>
                <a:lnTo>
                  <a:pt x="285293" y="9144"/>
                </a:lnTo>
                <a:lnTo>
                  <a:pt x="382220" y="9144"/>
                </a:lnTo>
                <a:lnTo>
                  <a:pt x="782727" y="9144"/>
                </a:lnTo>
                <a:lnTo>
                  <a:pt x="782727" y="238658"/>
                </a:lnTo>
                <a:cubicBezTo>
                  <a:pt x="782727" y="252679"/>
                  <a:pt x="780136" y="265786"/>
                  <a:pt x="774954" y="277978"/>
                </a:cubicBezTo>
                <a:cubicBezTo>
                  <a:pt x="769773" y="290170"/>
                  <a:pt x="762610" y="300838"/>
                  <a:pt x="753466" y="309982"/>
                </a:cubicBezTo>
                <a:cubicBezTo>
                  <a:pt x="744322" y="319126"/>
                  <a:pt x="733654" y="326288"/>
                  <a:pt x="721462" y="331470"/>
                </a:cubicBezTo>
                <a:cubicBezTo>
                  <a:pt x="709270" y="336652"/>
                  <a:pt x="696164" y="339242"/>
                  <a:pt x="682143" y="339242"/>
                </a:cubicBezTo>
                <a:lnTo>
                  <a:pt x="587045" y="339242"/>
                </a:lnTo>
                <a:lnTo>
                  <a:pt x="587045" y="371246"/>
                </a:lnTo>
                <a:lnTo>
                  <a:pt x="806501" y="371246"/>
                </a:lnTo>
                <a:lnTo>
                  <a:pt x="806501" y="448056"/>
                </a:lnTo>
                <a:lnTo>
                  <a:pt x="587045" y="448056"/>
                </a:lnTo>
                <a:lnTo>
                  <a:pt x="587045" y="660197"/>
                </a:lnTo>
                <a:lnTo>
                  <a:pt x="459944" y="660197"/>
                </a:lnTo>
                <a:lnTo>
                  <a:pt x="459944" y="448056"/>
                </a:lnTo>
                <a:lnTo>
                  <a:pt x="235001" y="448056"/>
                </a:lnTo>
                <a:lnTo>
                  <a:pt x="235001" y="371246"/>
                </a:lnTo>
                <a:lnTo>
                  <a:pt x="459944" y="371246"/>
                </a:lnTo>
                <a:lnTo>
                  <a:pt x="459944" y="339242"/>
                </a:lnTo>
                <a:lnTo>
                  <a:pt x="383134" y="339242"/>
                </a:lnTo>
                <a:lnTo>
                  <a:pt x="285450" y="339242"/>
                </a:lnTo>
                <a:lnTo>
                  <a:pt x="266091" y="339242"/>
                </a:lnTo>
                <a:close/>
                <a:moveTo>
                  <a:pt x="2372259" y="6401"/>
                </a:moveTo>
                <a:lnTo>
                  <a:pt x="2502103" y="6401"/>
                </a:lnTo>
                <a:lnTo>
                  <a:pt x="2502789" y="90526"/>
                </a:lnTo>
                <a:lnTo>
                  <a:pt x="2555138" y="6401"/>
                </a:lnTo>
                <a:lnTo>
                  <a:pt x="2693213" y="6401"/>
                </a:lnTo>
                <a:lnTo>
                  <a:pt x="2610917" y="136246"/>
                </a:lnTo>
                <a:lnTo>
                  <a:pt x="2502103" y="136246"/>
                </a:lnTo>
                <a:lnTo>
                  <a:pt x="2502103" y="179222"/>
                </a:lnTo>
                <a:lnTo>
                  <a:pt x="2709672" y="179222"/>
                </a:lnTo>
                <a:lnTo>
                  <a:pt x="2668524" y="271577"/>
                </a:lnTo>
                <a:lnTo>
                  <a:pt x="2372259" y="271577"/>
                </a:lnTo>
                <a:close/>
                <a:moveTo>
                  <a:pt x="2080565" y="2743"/>
                </a:moveTo>
                <a:lnTo>
                  <a:pt x="2214067" y="2743"/>
                </a:lnTo>
                <a:lnTo>
                  <a:pt x="2214067" y="269748"/>
                </a:lnTo>
                <a:lnTo>
                  <a:pt x="2080565" y="269748"/>
                </a:lnTo>
                <a:lnTo>
                  <a:pt x="2080565" y="243230"/>
                </a:lnTo>
                <a:lnTo>
                  <a:pt x="1911401" y="270662"/>
                </a:lnTo>
                <a:lnTo>
                  <a:pt x="1911401" y="181966"/>
                </a:lnTo>
                <a:lnTo>
                  <a:pt x="2080565" y="155448"/>
                </a:lnTo>
                <a:lnTo>
                  <a:pt x="2080565" y="107899"/>
                </a:lnTo>
                <a:lnTo>
                  <a:pt x="1905915" y="107899"/>
                </a:lnTo>
                <a:lnTo>
                  <a:pt x="1905915" y="19202"/>
                </a:lnTo>
                <a:lnTo>
                  <a:pt x="2080565" y="19202"/>
                </a:lnTo>
                <a:close/>
                <a:moveTo>
                  <a:pt x="2835859" y="914"/>
                </a:moveTo>
                <a:lnTo>
                  <a:pt x="2962961" y="914"/>
                </a:lnTo>
                <a:lnTo>
                  <a:pt x="3481426" y="914"/>
                </a:lnTo>
                <a:lnTo>
                  <a:pt x="3576523" y="914"/>
                </a:lnTo>
                <a:lnTo>
                  <a:pt x="3608527" y="914"/>
                </a:lnTo>
                <a:lnTo>
                  <a:pt x="3608527" y="151419"/>
                </a:lnTo>
                <a:cubicBezTo>
                  <a:pt x="3608527" y="165497"/>
                  <a:pt x="3605784" y="178653"/>
                  <a:pt x="3600298" y="190888"/>
                </a:cubicBezTo>
                <a:cubicBezTo>
                  <a:pt x="3594811" y="203123"/>
                  <a:pt x="3587496" y="213829"/>
                  <a:pt x="3578352" y="223006"/>
                </a:cubicBezTo>
                <a:cubicBezTo>
                  <a:pt x="3569208" y="232184"/>
                  <a:pt x="3558540" y="239373"/>
                  <a:pt x="3546348" y="244573"/>
                </a:cubicBezTo>
                <a:cubicBezTo>
                  <a:pt x="3534156" y="249774"/>
                  <a:pt x="3521354" y="252374"/>
                  <a:pt x="3507943" y="252374"/>
                </a:cubicBezTo>
                <a:lnTo>
                  <a:pt x="2962961" y="252374"/>
                </a:lnTo>
                <a:lnTo>
                  <a:pt x="2850490" y="252374"/>
                </a:lnTo>
                <a:lnTo>
                  <a:pt x="2835859" y="252374"/>
                </a:lnTo>
                <a:lnTo>
                  <a:pt x="2835859" y="158191"/>
                </a:lnTo>
                <a:lnTo>
                  <a:pt x="2835859" y="94183"/>
                </a:lnTo>
                <a:lnTo>
                  <a:pt x="2835859" y="71323"/>
                </a:lnTo>
                <a:close/>
                <a:moveTo>
                  <a:pt x="1390803" y="0"/>
                </a:moveTo>
                <a:lnTo>
                  <a:pt x="1757477" y="0"/>
                </a:lnTo>
                <a:lnTo>
                  <a:pt x="1757477" y="61265"/>
                </a:lnTo>
                <a:lnTo>
                  <a:pt x="1632204" y="61265"/>
                </a:lnTo>
                <a:lnTo>
                  <a:pt x="1617574" y="106070"/>
                </a:lnTo>
                <a:lnTo>
                  <a:pt x="1645920" y="106070"/>
                </a:lnTo>
                <a:cubicBezTo>
                  <a:pt x="1658722" y="106070"/>
                  <a:pt x="1672438" y="108814"/>
                  <a:pt x="1687068" y="114300"/>
                </a:cubicBezTo>
                <a:cubicBezTo>
                  <a:pt x="1699260" y="119177"/>
                  <a:pt x="1710843" y="126492"/>
                  <a:pt x="1721815" y="136246"/>
                </a:cubicBezTo>
                <a:cubicBezTo>
                  <a:pt x="1727302" y="140513"/>
                  <a:pt x="1732179" y="145390"/>
                  <a:pt x="1736446" y="150876"/>
                </a:cubicBezTo>
                <a:cubicBezTo>
                  <a:pt x="1740713" y="156362"/>
                  <a:pt x="1744676" y="161849"/>
                  <a:pt x="1748333" y="167335"/>
                </a:cubicBezTo>
                <a:cubicBezTo>
                  <a:pt x="1751381" y="174041"/>
                  <a:pt x="1753667" y="180594"/>
                  <a:pt x="1755191" y="186995"/>
                </a:cubicBezTo>
                <a:cubicBezTo>
                  <a:pt x="1756715" y="193396"/>
                  <a:pt x="1757477" y="200254"/>
                  <a:pt x="1757477" y="207569"/>
                </a:cubicBezTo>
                <a:lnTo>
                  <a:pt x="1757477" y="420624"/>
                </a:lnTo>
                <a:lnTo>
                  <a:pt x="1645920" y="420624"/>
                </a:lnTo>
                <a:lnTo>
                  <a:pt x="1645920" y="195682"/>
                </a:lnTo>
                <a:cubicBezTo>
                  <a:pt x="1645920" y="187757"/>
                  <a:pt x="1643482" y="181051"/>
                  <a:pt x="1638605" y="175565"/>
                </a:cubicBezTo>
                <a:cubicBezTo>
                  <a:pt x="1633119" y="170078"/>
                  <a:pt x="1625804" y="167335"/>
                  <a:pt x="1616660" y="167335"/>
                </a:cubicBezTo>
                <a:lnTo>
                  <a:pt x="1502360" y="167335"/>
                </a:lnTo>
                <a:lnTo>
                  <a:pt x="1502360" y="415138"/>
                </a:lnTo>
                <a:lnTo>
                  <a:pt x="1519733" y="391363"/>
                </a:lnTo>
                <a:lnTo>
                  <a:pt x="1519733" y="241402"/>
                </a:lnTo>
                <a:lnTo>
                  <a:pt x="1627632" y="241402"/>
                </a:lnTo>
                <a:lnTo>
                  <a:pt x="1627632" y="420624"/>
                </a:lnTo>
                <a:lnTo>
                  <a:pt x="1602029" y="454457"/>
                </a:lnTo>
                <a:lnTo>
                  <a:pt x="1666037" y="454457"/>
                </a:lnTo>
                <a:lnTo>
                  <a:pt x="1756563" y="571500"/>
                </a:lnTo>
                <a:lnTo>
                  <a:pt x="1632204" y="571500"/>
                </a:lnTo>
                <a:lnTo>
                  <a:pt x="1570939" y="492862"/>
                </a:lnTo>
                <a:lnTo>
                  <a:pt x="1509675" y="571500"/>
                </a:lnTo>
                <a:lnTo>
                  <a:pt x="1379830" y="571500"/>
                </a:lnTo>
                <a:lnTo>
                  <a:pt x="1496873" y="420624"/>
                </a:lnTo>
                <a:lnTo>
                  <a:pt x="1390803" y="420624"/>
                </a:lnTo>
                <a:lnTo>
                  <a:pt x="1390803" y="106070"/>
                </a:lnTo>
                <a:lnTo>
                  <a:pt x="1509675" y="106070"/>
                </a:lnTo>
                <a:lnTo>
                  <a:pt x="1524305" y="61265"/>
                </a:lnTo>
                <a:lnTo>
                  <a:pt x="1390803" y="61265"/>
                </a:lnTo>
                <a:close/>
                <a:moveTo>
                  <a:pt x="950976" y="0"/>
                </a:moveTo>
                <a:lnTo>
                  <a:pt x="1368857" y="0"/>
                </a:lnTo>
                <a:lnTo>
                  <a:pt x="1368857" y="207569"/>
                </a:lnTo>
                <a:cubicBezTo>
                  <a:pt x="1368857" y="220370"/>
                  <a:pt x="1366419" y="231648"/>
                  <a:pt x="1361542" y="241402"/>
                </a:cubicBezTo>
                <a:cubicBezTo>
                  <a:pt x="1357275" y="252984"/>
                  <a:pt x="1351484" y="261823"/>
                  <a:pt x="1344168" y="267919"/>
                </a:cubicBezTo>
                <a:cubicBezTo>
                  <a:pt x="1336243" y="275844"/>
                  <a:pt x="1327100" y="282245"/>
                  <a:pt x="1316736" y="287122"/>
                </a:cubicBezTo>
                <a:cubicBezTo>
                  <a:pt x="1306373" y="291998"/>
                  <a:pt x="1295096" y="294437"/>
                  <a:pt x="1282903" y="294437"/>
                </a:cubicBezTo>
                <a:lnTo>
                  <a:pt x="950976" y="294437"/>
                </a:lnTo>
                <a:close/>
                <a:moveTo>
                  <a:pt x="915" y="0"/>
                </a:moveTo>
                <a:lnTo>
                  <a:pt x="130760" y="0"/>
                </a:lnTo>
                <a:lnTo>
                  <a:pt x="197511" y="149047"/>
                </a:lnTo>
                <a:lnTo>
                  <a:pt x="67666" y="149047"/>
                </a:lnTo>
                <a:close/>
              </a:path>
            </a:pathLst>
          </a:custGeom>
          <a:gradFill>
            <a:gsLst>
              <a:gs pos="50000">
                <a:srgbClr val="4271ED"/>
              </a:gs>
              <a:gs pos="100000">
                <a:srgbClr val="3E8FFB"/>
              </a:gs>
            </a:gsLst>
            <a:lin ang="27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zh-CN" altLang="en-US" sz="7200" spc="600" dirty="0">
              <a:gradFill>
                <a:gsLst>
                  <a:gs pos="100000">
                    <a:srgbClr val="4271ED"/>
                  </a:gs>
                  <a:gs pos="0">
                    <a:srgbClr val="3E8FFB"/>
                  </a:gs>
                </a:gsLst>
                <a:lin ang="5400000" scaled="0"/>
              </a:gra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8" name="文本占位符 4">
            <a:extLst>
              <a:ext uri="{FF2B5EF4-FFF2-40B4-BE49-F238E27FC236}">
                <a16:creationId xmlns="" xmlns:a16="http://schemas.microsoft.com/office/drawing/2014/main" id="{81E6E8DF-CE5A-4B8E-9DD5-C4297AD2FE98}"/>
              </a:ext>
            </a:extLst>
          </p:cNvPr>
          <p:cNvSpPr txBox="1">
            <a:spLocks/>
          </p:cNvSpPr>
          <p:nvPr/>
        </p:nvSpPr>
        <p:spPr>
          <a:xfrm>
            <a:off x="4173690" y="3906776"/>
            <a:ext cx="3827309" cy="26901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en-US" altLang="zh-CN" sz="1200" dirty="0">
                <a:solidFill>
                  <a:srgbClr val="3E8FFB">
                    <a:alpha val="7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RESEARCH OF PROCESS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18004A3E-9A02-49AF-A990-4C0770972FFA}"/>
              </a:ext>
            </a:extLst>
          </p:cNvPr>
          <p:cNvSpPr txBox="1"/>
          <p:nvPr/>
        </p:nvSpPr>
        <p:spPr>
          <a:xfrm>
            <a:off x="4991100" y="2367892"/>
            <a:ext cx="2209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gradFill>
                  <a:gsLst>
                    <a:gs pos="0">
                      <a:srgbClr val="4271ED"/>
                    </a:gs>
                    <a:gs pos="100000">
                      <a:srgbClr val="3E8FFB"/>
                    </a:gs>
                  </a:gsLst>
                  <a:lin ang="2700000"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PART 04</a:t>
            </a:r>
            <a:endParaRPr lang="zh-CN" altLang="en-US" sz="4000" dirty="0">
              <a:gradFill>
                <a:gsLst>
                  <a:gs pos="0">
                    <a:srgbClr val="4271ED"/>
                  </a:gs>
                  <a:gs pos="100000">
                    <a:srgbClr val="3E8FFB"/>
                  </a:gs>
                </a:gsLst>
                <a:lin ang="2700000" scaled="0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弧形 10">
            <a:extLst>
              <a:ext uri="{FF2B5EF4-FFF2-40B4-BE49-F238E27FC236}">
                <a16:creationId xmlns="" xmlns:a16="http://schemas.microsoft.com/office/drawing/2014/main" id="{56CBF608-8C61-4EA1-B3C2-C90CB23EB42F}"/>
              </a:ext>
            </a:extLst>
          </p:cNvPr>
          <p:cNvSpPr/>
          <p:nvPr/>
        </p:nvSpPr>
        <p:spPr>
          <a:xfrm>
            <a:off x="5678529" y="1630680"/>
            <a:ext cx="834942" cy="834942"/>
          </a:xfrm>
          <a:prstGeom prst="arc">
            <a:avLst>
              <a:gd name="adj1" fmla="val 7096895"/>
              <a:gd name="adj2" fmla="val 3744162"/>
            </a:avLst>
          </a:prstGeom>
          <a:ln w="12700">
            <a:solidFill>
              <a:srgbClr val="4271ED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C7A3F0EE-F174-4AC5-A501-ADAE7E04AB9B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309803" y="3416885"/>
            <a:ext cx="1615286" cy="748727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B0C88A35-7B41-4782-BCCF-85D384F193FB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835654" y="3490904"/>
            <a:ext cx="3090046" cy="1432317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1E0FA4D3-3D9D-4E22-BDB6-D561C24EF48C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49408" y="2948657"/>
            <a:ext cx="1715032" cy="794962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F5B0BC90-58AB-40A7-9176-55F0F3036D6F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04195" y="1275976"/>
            <a:ext cx="470615" cy="355362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063926CD-C515-4AE4-B854-B2CC36F8C58F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644010" y="2634204"/>
            <a:ext cx="1615286" cy="74872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E86582AA-D836-4D15-A5B1-FADA0E3DB1A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62764" y="3425177"/>
            <a:ext cx="1615286" cy="748727"/>
          </a:xfrm>
          <a:prstGeom prst="rect">
            <a:avLst/>
          </a:prstGeom>
        </p:spPr>
      </p:pic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5BAE2DFF-3224-4DF3-A6C2-31AB1E32D492}"/>
              </a:ext>
            </a:extLst>
          </p:cNvPr>
          <p:cNvGrpSpPr/>
          <p:nvPr/>
        </p:nvGrpSpPr>
        <p:grpSpPr>
          <a:xfrm>
            <a:off x="182171" y="3089249"/>
            <a:ext cx="2556286" cy="1814322"/>
            <a:chOff x="-835654" y="2436330"/>
            <a:chExt cx="4498699" cy="3192948"/>
          </a:xfrm>
        </p:grpSpPr>
        <p:pic>
          <p:nvPicPr>
            <p:cNvPr id="27" name="图片 26">
              <a:extLst>
                <a:ext uri="{FF2B5EF4-FFF2-40B4-BE49-F238E27FC236}">
                  <a16:creationId xmlns="" xmlns:a16="http://schemas.microsoft.com/office/drawing/2014/main" id="{1761DF34-B152-456E-8FDF-79DBD84C54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email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colorTemperature colorTemp="53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524564">
              <a:off x="172070" y="3325699"/>
              <a:ext cx="1741991" cy="616550"/>
            </a:xfrm>
            <a:prstGeom prst="rect">
              <a:avLst/>
            </a:prstGeom>
            <a:effectLst/>
          </p:spPr>
        </p:pic>
        <p:pic>
          <p:nvPicPr>
            <p:cNvPr id="28" name="图片 27">
              <a:extLst>
                <a:ext uri="{FF2B5EF4-FFF2-40B4-BE49-F238E27FC236}">
                  <a16:creationId xmlns="" xmlns:a16="http://schemas.microsoft.com/office/drawing/2014/main" id="{D8A10687-B7EC-40F0-B009-AA3FC429A46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309803" y="3416885"/>
              <a:ext cx="1615286" cy="748727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44ABA6C6-FE37-4DDD-A329-D155E3E0F2DB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835654" y="3490904"/>
              <a:ext cx="3090046" cy="1432317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3815A169-314E-4904-BD60-D55C76C81E3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20731" y="2436330"/>
              <a:ext cx="1715032" cy="794963"/>
            </a:xfrm>
            <a:prstGeom prst="rect">
              <a:avLst/>
            </a:prstGeom>
          </p:spPr>
        </p:pic>
        <p:pic>
          <p:nvPicPr>
            <p:cNvPr id="31" name="图片 30">
              <a:extLst>
                <a:ext uri="{FF2B5EF4-FFF2-40B4-BE49-F238E27FC236}">
                  <a16:creationId xmlns="" xmlns:a16="http://schemas.microsoft.com/office/drawing/2014/main" id="{3CC82679-D363-4F50-BB36-9C5AB612017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543927" y="3679236"/>
              <a:ext cx="4206972" cy="1950042"/>
            </a:xfrm>
            <a:prstGeom prst="rect">
              <a:avLst/>
            </a:prstGeom>
          </p:spPr>
        </p:pic>
      </p:grp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C4F1394A-19F0-44BD-BCB2-FD5FFFCA1D06}"/>
              </a:ext>
            </a:extLst>
          </p:cNvPr>
          <p:cNvGrpSpPr/>
          <p:nvPr/>
        </p:nvGrpSpPr>
        <p:grpSpPr>
          <a:xfrm flipH="1">
            <a:off x="8937755" y="3138598"/>
            <a:ext cx="3857737" cy="1848229"/>
            <a:chOff x="-2265164" y="3325699"/>
            <a:chExt cx="6725970" cy="3222390"/>
          </a:xfrm>
        </p:grpSpPr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EF044ACA-6B62-4FA3-B220-A05A622877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5" cstate="email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colorTemperature colorTemp="53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524564">
              <a:off x="172070" y="3325699"/>
              <a:ext cx="1741991" cy="616550"/>
            </a:xfrm>
            <a:prstGeom prst="rect">
              <a:avLst/>
            </a:prstGeom>
            <a:effectLst/>
          </p:spPr>
        </p:pic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3B5D80AD-1DD5-42CB-8F8B-2915DCCE6060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309803" y="3416885"/>
              <a:ext cx="1615286" cy="748727"/>
            </a:xfrm>
            <a:prstGeom prst="rect">
              <a:avLst/>
            </a:prstGeom>
          </p:spPr>
        </p:pic>
        <p:pic>
          <p:nvPicPr>
            <p:cNvPr id="35" name="图片 34">
              <a:extLst>
                <a:ext uri="{FF2B5EF4-FFF2-40B4-BE49-F238E27FC236}">
                  <a16:creationId xmlns="" xmlns:a16="http://schemas.microsoft.com/office/drawing/2014/main" id="{6AC421DB-CB44-4A46-958A-BC5833D85F3F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835654" y="3490904"/>
              <a:ext cx="3090046" cy="1432317"/>
            </a:xfrm>
            <a:prstGeom prst="rect">
              <a:avLst/>
            </a:prstGeom>
          </p:spPr>
        </p:pic>
        <p:pic>
          <p:nvPicPr>
            <p:cNvPr id="36" name="图片 35">
              <a:extLst>
                <a:ext uri="{FF2B5EF4-FFF2-40B4-BE49-F238E27FC236}">
                  <a16:creationId xmlns="" xmlns:a16="http://schemas.microsoft.com/office/drawing/2014/main" id="{CF8BF072-E7B0-40A6-8816-45F41B071F1F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28892" y="3833128"/>
              <a:ext cx="1715032" cy="794962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="" xmlns:a16="http://schemas.microsoft.com/office/drawing/2014/main" id="{FD3AD63E-D4C8-41E8-9591-4956E4EF2CE3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71835" y="4335795"/>
              <a:ext cx="1715032" cy="794962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B8D072B7-2CA5-4BC2-85BF-F98B951C4C31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1372523" y="3948012"/>
              <a:ext cx="3888716" cy="1802521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="" xmlns:a16="http://schemas.microsoft.com/office/drawing/2014/main" id="{577B040B-5C96-4035-9A6C-E44F82114363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72090" y="3948012"/>
              <a:ext cx="3888716" cy="1802521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="" xmlns:a16="http://schemas.microsoft.com/office/drawing/2014/main" id="{A8FCFD2D-C1EE-46BC-98C7-8A4BEA7BCF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72090" y="4638055"/>
              <a:ext cx="3888716" cy="1802521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="" xmlns:a16="http://schemas.microsoft.com/office/drawing/2014/main" id="{B51FA970-7C8B-49BC-A8A9-1598A54B0AB7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2158455" y="4181908"/>
              <a:ext cx="3888716" cy="1802521"/>
            </a:xfrm>
            <a:prstGeom prst="rect">
              <a:avLst/>
            </a:prstGeom>
          </p:spPr>
        </p:pic>
        <p:pic>
          <p:nvPicPr>
            <p:cNvPr id="42" name="图片 41">
              <a:extLst>
                <a:ext uri="{FF2B5EF4-FFF2-40B4-BE49-F238E27FC236}">
                  <a16:creationId xmlns="" xmlns:a16="http://schemas.microsoft.com/office/drawing/2014/main" id="{B571631A-2381-4589-B6B2-1423730902DF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2158455" y="4745568"/>
              <a:ext cx="3888716" cy="1802521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="" xmlns:a16="http://schemas.microsoft.com/office/drawing/2014/main" id="{346B1083-4BA3-4CC9-A4F4-C01BBB994A3E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689569" y="4617278"/>
              <a:ext cx="3888716" cy="1802521"/>
            </a:xfrm>
            <a:prstGeom prst="rect">
              <a:avLst/>
            </a:prstGeom>
          </p:spPr>
        </p:pic>
        <p:pic>
          <p:nvPicPr>
            <p:cNvPr id="44" name="图片 43">
              <a:extLst>
                <a:ext uri="{FF2B5EF4-FFF2-40B4-BE49-F238E27FC236}">
                  <a16:creationId xmlns="" xmlns:a16="http://schemas.microsoft.com/office/drawing/2014/main" id="{1BD7FE2F-929D-4817-9BD4-C2C8BB5AA099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2265164" y="3675140"/>
              <a:ext cx="3888716" cy="1802521"/>
            </a:xfrm>
            <a:prstGeom prst="rect">
              <a:avLst/>
            </a:prstGeom>
          </p:spPr>
        </p:pic>
      </p:grpSp>
      <p:pic>
        <p:nvPicPr>
          <p:cNvPr id="46" name="图片 45" descr="图片包含 游戏机, 钟表&#10;&#10;描述已自动生成">
            <a:extLst>
              <a:ext uri="{FF2B5EF4-FFF2-40B4-BE49-F238E27FC236}">
                <a16:creationId xmlns="" xmlns:a16="http://schemas.microsoft.com/office/drawing/2014/main" id="{C06E8A01-8087-41AE-80D8-F4409CB98037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8570" y="1309008"/>
            <a:ext cx="875120" cy="249018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="" xmlns:a16="http://schemas.microsoft.com/office/drawing/2014/main" id="{B235DA69-8DAB-49D6-AD6F-E2BE99339150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10" y="57963"/>
            <a:ext cx="1267517" cy="957105"/>
          </a:xfrm>
          <a:prstGeom prst="rect">
            <a:avLst/>
          </a:prstGeom>
        </p:spPr>
      </p:pic>
      <p:pic>
        <p:nvPicPr>
          <p:cNvPr id="48" name="图片 47" descr="图片包含 游戏机, 钟表&#10;&#10;描述已自动生成">
            <a:extLst>
              <a:ext uri="{FF2B5EF4-FFF2-40B4-BE49-F238E27FC236}">
                <a16:creationId xmlns="" xmlns:a16="http://schemas.microsoft.com/office/drawing/2014/main" id="{F5F03203-B335-4247-ABDC-91EDA978BEC8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7067" y="220975"/>
            <a:ext cx="1658338" cy="471885"/>
          </a:xfrm>
          <a:prstGeom prst="rect">
            <a:avLst/>
          </a:prstGeom>
        </p:spPr>
      </p:pic>
      <p:grpSp>
        <p:nvGrpSpPr>
          <p:cNvPr id="45" name="图形 16">
            <a:extLst>
              <a:ext uri="{FF2B5EF4-FFF2-40B4-BE49-F238E27FC236}">
                <a16:creationId xmlns="" xmlns:a16="http://schemas.microsoft.com/office/drawing/2014/main" id="{F0100BB9-88C5-4F58-BE92-92C11FE03451}"/>
              </a:ext>
            </a:extLst>
          </p:cNvPr>
          <p:cNvGrpSpPr/>
          <p:nvPr/>
        </p:nvGrpSpPr>
        <p:grpSpPr>
          <a:xfrm>
            <a:off x="5866359" y="1818510"/>
            <a:ext cx="459282" cy="459282"/>
            <a:chOff x="10050613" y="575841"/>
            <a:chExt cx="824696" cy="824696"/>
          </a:xfrm>
          <a:solidFill>
            <a:srgbClr val="4271ED"/>
          </a:solidFill>
        </p:grpSpPr>
        <p:sp>
          <p:nvSpPr>
            <p:cNvPr id="49" name="任意多边形: 形状 48">
              <a:extLst>
                <a:ext uri="{FF2B5EF4-FFF2-40B4-BE49-F238E27FC236}">
                  <a16:creationId xmlns="" xmlns:a16="http://schemas.microsoft.com/office/drawing/2014/main" id="{4A972AEE-D574-4DB3-8217-C55D919198DE}"/>
                </a:ext>
              </a:extLst>
            </p:cNvPr>
            <p:cNvSpPr/>
            <p:nvPr/>
          </p:nvSpPr>
          <p:spPr>
            <a:xfrm>
              <a:off x="10050613" y="575841"/>
              <a:ext cx="824696" cy="742226"/>
            </a:xfrm>
            <a:custGeom>
              <a:avLst/>
              <a:gdLst>
                <a:gd name="connsiteX0" fmla="*/ 54980 w 824696"/>
                <a:gd name="connsiteY0" fmla="*/ 687247 h 742226"/>
                <a:gd name="connsiteX1" fmla="*/ 54980 w 824696"/>
                <a:gd name="connsiteY1" fmla="*/ 637627 h 742226"/>
                <a:gd name="connsiteX2" fmla="*/ 180608 w 824696"/>
                <a:gd name="connsiteY2" fmla="*/ 499353 h 742226"/>
                <a:gd name="connsiteX3" fmla="*/ 233664 w 824696"/>
                <a:gd name="connsiteY3" fmla="*/ 498116 h 742226"/>
                <a:gd name="connsiteX4" fmla="*/ 330841 w 824696"/>
                <a:gd name="connsiteY4" fmla="*/ 570965 h 742226"/>
                <a:gd name="connsiteX5" fmla="*/ 379891 w 824696"/>
                <a:gd name="connsiteY5" fmla="*/ 602502 h 742226"/>
                <a:gd name="connsiteX6" fmla="*/ 412348 w 824696"/>
                <a:gd name="connsiteY6" fmla="*/ 563542 h 742226"/>
                <a:gd name="connsiteX7" fmla="*/ 411523 w 824696"/>
                <a:gd name="connsiteY7" fmla="*/ 555983 h 742226"/>
                <a:gd name="connsiteX8" fmla="*/ 519284 w 824696"/>
                <a:gd name="connsiteY8" fmla="*/ 436264 h 742226"/>
                <a:gd name="connsiteX9" fmla="*/ 536052 w 824696"/>
                <a:gd name="connsiteY9" fmla="*/ 439838 h 742226"/>
                <a:gd name="connsiteX10" fmla="*/ 562580 w 824696"/>
                <a:gd name="connsiteY10" fmla="*/ 429942 h 742226"/>
                <a:gd name="connsiteX11" fmla="*/ 663330 w 824696"/>
                <a:gd name="connsiteY11" fmla="*/ 519421 h 742226"/>
                <a:gd name="connsiteX12" fmla="*/ 659757 w 824696"/>
                <a:gd name="connsiteY12" fmla="*/ 536052 h 742226"/>
                <a:gd name="connsiteX13" fmla="*/ 700992 w 824696"/>
                <a:gd name="connsiteY13" fmla="*/ 577287 h 742226"/>
                <a:gd name="connsiteX14" fmla="*/ 742226 w 824696"/>
                <a:gd name="connsiteY14" fmla="*/ 536052 h 742226"/>
                <a:gd name="connsiteX15" fmla="*/ 700992 w 824696"/>
                <a:gd name="connsiteY15" fmla="*/ 494818 h 742226"/>
                <a:gd name="connsiteX16" fmla="*/ 682299 w 824696"/>
                <a:gd name="connsiteY16" fmla="*/ 499491 h 742226"/>
                <a:gd name="connsiteX17" fmla="*/ 577287 w 824696"/>
                <a:gd name="connsiteY17" fmla="*/ 405613 h 742226"/>
                <a:gd name="connsiteX18" fmla="*/ 577287 w 824696"/>
                <a:gd name="connsiteY18" fmla="*/ 398603 h 742226"/>
                <a:gd name="connsiteX19" fmla="*/ 536052 w 824696"/>
                <a:gd name="connsiteY19" fmla="*/ 357368 h 742226"/>
                <a:gd name="connsiteX20" fmla="*/ 494818 w 824696"/>
                <a:gd name="connsiteY20" fmla="*/ 398603 h 742226"/>
                <a:gd name="connsiteX21" fmla="*/ 499491 w 824696"/>
                <a:gd name="connsiteY21" fmla="*/ 417159 h 742226"/>
                <a:gd name="connsiteX22" fmla="*/ 396679 w 824696"/>
                <a:gd name="connsiteY22" fmla="*/ 531379 h 742226"/>
                <a:gd name="connsiteX23" fmla="*/ 371113 w 824696"/>
                <a:gd name="connsiteY23" fmla="*/ 522307 h 742226"/>
                <a:gd name="connsiteX24" fmla="*/ 336613 w 824696"/>
                <a:gd name="connsiteY24" fmla="*/ 541138 h 742226"/>
                <a:gd name="connsiteX25" fmla="*/ 247409 w 824696"/>
                <a:gd name="connsiteY25" fmla="*/ 473650 h 742226"/>
                <a:gd name="connsiteX26" fmla="*/ 247409 w 824696"/>
                <a:gd name="connsiteY26" fmla="*/ 467328 h 742226"/>
                <a:gd name="connsiteX27" fmla="*/ 206174 w 824696"/>
                <a:gd name="connsiteY27" fmla="*/ 426093 h 742226"/>
                <a:gd name="connsiteX28" fmla="*/ 164939 w 824696"/>
                <a:gd name="connsiteY28" fmla="*/ 467328 h 742226"/>
                <a:gd name="connsiteX29" fmla="*/ 165764 w 824696"/>
                <a:gd name="connsiteY29" fmla="*/ 474887 h 742226"/>
                <a:gd name="connsiteX30" fmla="*/ 54980 w 824696"/>
                <a:gd name="connsiteY30" fmla="*/ 596668 h 742226"/>
                <a:gd name="connsiteX31" fmla="*/ 54980 w 824696"/>
                <a:gd name="connsiteY31" fmla="*/ 445473 h 742226"/>
                <a:gd name="connsiteX32" fmla="*/ 187618 w 824696"/>
                <a:gd name="connsiteY32" fmla="*/ 324930 h 742226"/>
                <a:gd name="connsiteX33" fmla="*/ 206174 w 824696"/>
                <a:gd name="connsiteY33" fmla="*/ 329878 h 742226"/>
                <a:gd name="connsiteX34" fmla="*/ 247409 w 824696"/>
                <a:gd name="connsiteY34" fmla="*/ 288644 h 742226"/>
                <a:gd name="connsiteX35" fmla="*/ 246584 w 824696"/>
                <a:gd name="connsiteY35" fmla="*/ 280946 h 742226"/>
                <a:gd name="connsiteX36" fmla="*/ 350358 w 824696"/>
                <a:gd name="connsiteY36" fmla="*/ 164939 h 742226"/>
                <a:gd name="connsiteX37" fmla="*/ 357368 w 824696"/>
                <a:gd name="connsiteY37" fmla="*/ 164939 h 742226"/>
                <a:gd name="connsiteX38" fmla="*/ 386782 w 824696"/>
                <a:gd name="connsiteY38" fmla="*/ 152569 h 742226"/>
                <a:gd name="connsiteX39" fmla="*/ 496742 w 824696"/>
                <a:gd name="connsiteY39" fmla="*/ 189130 h 742226"/>
                <a:gd name="connsiteX40" fmla="*/ 547909 w 824696"/>
                <a:gd name="connsiteY40" fmla="*/ 217103 h 742226"/>
                <a:gd name="connsiteX41" fmla="*/ 577287 w 824696"/>
                <a:gd name="connsiteY41" fmla="*/ 172911 h 742226"/>
                <a:gd name="connsiteX42" fmla="*/ 673502 w 824696"/>
                <a:gd name="connsiteY42" fmla="*/ 112708 h 742226"/>
                <a:gd name="connsiteX43" fmla="*/ 731725 w 824696"/>
                <a:gd name="connsiteY43" fmla="*/ 109458 h 742226"/>
                <a:gd name="connsiteX44" fmla="*/ 728475 w 824696"/>
                <a:gd name="connsiteY44" fmla="*/ 51234 h 742226"/>
                <a:gd name="connsiteX45" fmla="*/ 670251 w 824696"/>
                <a:gd name="connsiteY45" fmla="*/ 54485 h 742226"/>
                <a:gd name="connsiteX46" fmla="*/ 659757 w 824696"/>
                <a:gd name="connsiteY46" fmla="*/ 82470 h 742226"/>
                <a:gd name="connsiteX47" fmla="*/ 659757 w 824696"/>
                <a:gd name="connsiteY47" fmla="*/ 88242 h 742226"/>
                <a:gd name="connsiteX48" fmla="*/ 563542 w 824696"/>
                <a:gd name="connsiteY48" fmla="*/ 148445 h 742226"/>
                <a:gd name="connsiteX49" fmla="*/ 505283 w 824696"/>
                <a:gd name="connsiteY49" fmla="*/ 150981 h 742226"/>
                <a:gd name="connsiteX50" fmla="*/ 498529 w 824696"/>
                <a:gd name="connsiteY50" fmla="*/ 160953 h 742226"/>
                <a:gd name="connsiteX51" fmla="*/ 398603 w 824696"/>
                <a:gd name="connsiteY51" fmla="*/ 127416 h 742226"/>
                <a:gd name="connsiteX52" fmla="*/ 398603 w 824696"/>
                <a:gd name="connsiteY52" fmla="*/ 123704 h 742226"/>
                <a:gd name="connsiteX53" fmla="*/ 357640 w 824696"/>
                <a:gd name="connsiteY53" fmla="*/ 82200 h 742226"/>
                <a:gd name="connsiteX54" fmla="*/ 316135 w 824696"/>
                <a:gd name="connsiteY54" fmla="*/ 123163 h 742226"/>
                <a:gd name="connsiteX55" fmla="*/ 326030 w 824696"/>
                <a:gd name="connsiteY55" fmla="*/ 150232 h 742226"/>
                <a:gd name="connsiteX56" fmla="*/ 231602 w 824696"/>
                <a:gd name="connsiteY56" fmla="*/ 256480 h 742226"/>
                <a:gd name="connsiteX57" fmla="*/ 206174 w 824696"/>
                <a:gd name="connsiteY57" fmla="*/ 247409 h 742226"/>
                <a:gd name="connsiteX58" fmla="*/ 164939 w 824696"/>
                <a:gd name="connsiteY58" fmla="*/ 288644 h 742226"/>
                <a:gd name="connsiteX59" fmla="*/ 168650 w 824696"/>
                <a:gd name="connsiteY59" fmla="*/ 305412 h 742226"/>
                <a:gd name="connsiteX60" fmla="*/ 54980 w 824696"/>
                <a:gd name="connsiteY60" fmla="*/ 408774 h 742226"/>
                <a:gd name="connsiteX61" fmla="*/ 54980 w 824696"/>
                <a:gd name="connsiteY61" fmla="*/ 0 h 742226"/>
                <a:gd name="connsiteX62" fmla="*/ 27490 w 824696"/>
                <a:gd name="connsiteY62" fmla="*/ 0 h 742226"/>
                <a:gd name="connsiteX63" fmla="*/ 27490 w 824696"/>
                <a:gd name="connsiteY63" fmla="*/ 27490 h 742226"/>
                <a:gd name="connsiteX64" fmla="*/ 0 w 824696"/>
                <a:gd name="connsiteY64" fmla="*/ 27490 h 742226"/>
                <a:gd name="connsiteX65" fmla="*/ 0 w 824696"/>
                <a:gd name="connsiteY65" fmla="*/ 54980 h 742226"/>
                <a:gd name="connsiteX66" fmla="*/ 27490 w 824696"/>
                <a:gd name="connsiteY66" fmla="*/ 54980 h 742226"/>
                <a:gd name="connsiteX67" fmla="*/ 27490 w 824696"/>
                <a:gd name="connsiteY67" fmla="*/ 192429 h 742226"/>
                <a:gd name="connsiteX68" fmla="*/ 0 w 824696"/>
                <a:gd name="connsiteY68" fmla="*/ 192429 h 742226"/>
                <a:gd name="connsiteX69" fmla="*/ 0 w 824696"/>
                <a:gd name="connsiteY69" fmla="*/ 219919 h 742226"/>
                <a:gd name="connsiteX70" fmla="*/ 27490 w 824696"/>
                <a:gd name="connsiteY70" fmla="*/ 219919 h 742226"/>
                <a:gd name="connsiteX71" fmla="*/ 27490 w 824696"/>
                <a:gd name="connsiteY71" fmla="*/ 357368 h 742226"/>
                <a:gd name="connsiteX72" fmla="*/ 0 w 824696"/>
                <a:gd name="connsiteY72" fmla="*/ 357368 h 742226"/>
                <a:gd name="connsiteX73" fmla="*/ 0 w 824696"/>
                <a:gd name="connsiteY73" fmla="*/ 384858 h 742226"/>
                <a:gd name="connsiteX74" fmla="*/ 27490 w 824696"/>
                <a:gd name="connsiteY74" fmla="*/ 384858 h 742226"/>
                <a:gd name="connsiteX75" fmla="*/ 27490 w 824696"/>
                <a:gd name="connsiteY75" fmla="*/ 522307 h 742226"/>
                <a:gd name="connsiteX76" fmla="*/ 0 w 824696"/>
                <a:gd name="connsiteY76" fmla="*/ 522307 h 742226"/>
                <a:gd name="connsiteX77" fmla="*/ 0 w 824696"/>
                <a:gd name="connsiteY77" fmla="*/ 549797 h 742226"/>
                <a:gd name="connsiteX78" fmla="*/ 27490 w 824696"/>
                <a:gd name="connsiteY78" fmla="*/ 549797 h 742226"/>
                <a:gd name="connsiteX79" fmla="*/ 27490 w 824696"/>
                <a:gd name="connsiteY79" fmla="*/ 700992 h 742226"/>
                <a:gd name="connsiteX80" fmla="*/ 41235 w 824696"/>
                <a:gd name="connsiteY80" fmla="*/ 714737 h 742226"/>
                <a:gd name="connsiteX81" fmla="*/ 192429 w 824696"/>
                <a:gd name="connsiteY81" fmla="*/ 714737 h 742226"/>
                <a:gd name="connsiteX82" fmla="*/ 192429 w 824696"/>
                <a:gd name="connsiteY82" fmla="*/ 742226 h 742226"/>
                <a:gd name="connsiteX83" fmla="*/ 219919 w 824696"/>
                <a:gd name="connsiteY83" fmla="*/ 742226 h 742226"/>
                <a:gd name="connsiteX84" fmla="*/ 219919 w 824696"/>
                <a:gd name="connsiteY84" fmla="*/ 714737 h 742226"/>
                <a:gd name="connsiteX85" fmla="*/ 357368 w 824696"/>
                <a:gd name="connsiteY85" fmla="*/ 714737 h 742226"/>
                <a:gd name="connsiteX86" fmla="*/ 357368 w 824696"/>
                <a:gd name="connsiteY86" fmla="*/ 742226 h 742226"/>
                <a:gd name="connsiteX87" fmla="*/ 384858 w 824696"/>
                <a:gd name="connsiteY87" fmla="*/ 742226 h 742226"/>
                <a:gd name="connsiteX88" fmla="*/ 384858 w 824696"/>
                <a:gd name="connsiteY88" fmla="*/ 714737 h 742226"/>
                <a:gd name="connsiteX89" fmla="*/ 522307 w 824696"/>
                <a:gd name="connsiteY89" fmla="*/ 714737 h 742226"/>
                <a:gd name="connsiteX90" fmla="*/ 522307 w 824696"/>
                <a:gd name="connsiteY90" fmla="*/ 742226 h 742226"/>
                <a:gd name="connsiteX91" fmla="*/ 549797 w 824696"/>
                <a:gd name="connsiteY91" fmla="*/ 742226 h 742226"/>
                <a:gd name="connsiteX92" fmla="*/ 549797 w 824696"/>
                <a:gd name="connsiteY92" fmla="*/ 714737 h 742226"/>
                <a:gd name="connsiteX93" fmla="*/ 687247 w 824696"/>
                <a:gd name="connsiteY93" fmla="*/ 714737 h 742226"/>
                <a:gd name="connsiteX94" fmla="*/ 687247 w 824696"/>
                <a:gd name="connsiteY94" fmla="*/ 742226 h 742226"/>
                <a:gd name="connsiteX95" fmla="*/ 714737 w 824696"/>
                <a:gd name="connsiteY95" fmla="*/ 742226 h 742226"/>
                <a:gd name="connsiteX96" fmla="*/ 714737 w 824696"/>
                <a:gd name="connsiteY96" fmla="*/ 714737 h 742226"/>
                <a:gd name="connsiteX97" fmla="*/ 824696 w 824696"/>
                <a:gd name="connsiteY97" fmla="*/ 714737 h 742226"/>
                <a:gd name="connsiteX98" fmla="*/ 824696 w 824696"/>
                <a:gd name="connsiteY98" fmla="*/ 687247 h 742226"/>
                <a:gd name="connsiteX99" fmla="*/ 54980 w 824696"/>
                <a:gd name="connsiteY99" fmla="*/ 687247 h 742226"/>
                <a:gd name="connsiteX100" fmla="*/ 700992 w 824696"/>
                <a:gd name="connsiteY100" fmla="*/ 522307 h 742226"/>
                <a:gd name="connsiteX101" fmla="*/ 714737 w 824696"/>
                <a:gd name="connsiteY101" fmla="*/ 536052 h 742226"/>
                <a:gd name="connsiteX102" fmla="*/ 700992 w 824696"/>
                <a:gd name="connsiteY102" fmla="*/ 549797 h 742226"/>
                <a:gd name="connsiteX103" fmla="*/ 687247 w 824696"/>
                <a:gd name="connsiteY103" fmla="*/ 536052 h 742226"/>
                <a:gd name="connsiteX104" fmla="*/ 700992 w 824696"/>
                <a:gd name="connsiteY104" fmla="*/ 522307 h 742226"/>
                <a:gd name="connsiteX105" fmla="*/ 536052 w 824696"/>
                <a:gd name="connsiteY105" fmla="*/ 384858 h 742226"/>
                <a:gd name="connsiteX106" fmla="*/ 549797 w 824696"/>
                <a:gd name="connsiteY106" fmla="*/ 398603 h 742226"/>
                <a:gd name="connsiteX107" fmla="*/ 536052 w 824696"/>
                <a:gd name="connsiteY107" fmla="*/ 412348 h 742226"/>
                <a:gd name="connsiteX108" fmla="*/ 522307 w 824696"/>
                <a:gd name="connsiteY108" fmla="*/ 398603 h 742226"/>
                <a:gd name="connsiteX109" fmla="*/ 536052 w 824696"/>
                <a:gd name="connsiteY109" fmla="*/ 384858 h 742226"/>
                <a:gd name="connsiteX110" fmla="*/ 371113 w 824696"/>
                <a:gd name="connsiteY110" fmla="*/ 549797 h 742226"/>
                <a:gd name="connsiteX111" fmla="*/ 384858 w 824696"/>
                <a:gd name="connsiteY111" fmla="*/ 563542 h 742226"/>
                <a:gd name="connsiteX112" fmla="*/ 371113 w 824696"/>
                <a:gd name="connsiteY112" fmla="*/ 577287 h 742226"/>
                <a:gd name="connsiteX113" fmla="*/ 357368 w 824696"/>
                <a:gd name="connsiteY113" fmla="*/ 563542 h 742226"/>
                <a:gd name="connsiteX114" fmla="*/ 371113 w 824696"/>
                <a:gd name="connsiteY114" fmla="*/ 549797 h 742226"/>
                <a:gd name="connsiteX115" fmla="*/ 206174 w 824696"/>
                <a:gd name="connsiteY115" fmla="*/ 453583 h 742226"/>
                <a:gd name="connsiteX116" fmla="*/ 219919 w 824696"/>
                <a:gd name="connsiteY116" fmla="*/ 467328 h 742226"/>
                <a:gd name="connsiteX117" fmla="*/ 206174 w 824696"/>
                <a:gd name="connsiteY117" fmla="*/ 481073 h 742226"/>
                <a:gd name="connsiteX118" fmla="*/ 192429 w 824696"/>
                <a:gd name="connsiteY118" fmla="*/ 467328 h 742226"/>
                <a:gd name="connsiteX119" fmla="*/ 206174 w 824696"/>
                <a:gd name="connsiteY119" fmla="*/ 453583 h 742226"/>
                <a:gd name="connsiteX120" fmla="*/ 700992 w 824696"/>
                <a:gd name="connsiteY120" fmla="*/ 68725 h 742226"/>
                <a:gd name="connsiteX121" fmla="*/ 714737 w 824696"/>
                <a:gd name="connsiteY121" fmla="*/ 82470 h 742226"/>
                <a:gd name="connsiteX122" fmla="*/ 700992 w 824696"/>
                <a:gd name="connsiteY122" fmla="*/ 96215 h 742226"/>
                <a:gd name="connsiteX123" fmla="*/ 687247 w 824696"/>
                <a:gd name="connsiteY123" fmla="*/ 82470 h 742226"/>
                <a:gd name="connsiteX124" fmla="*/ 700992 w 824696"/>
                <a:gd name="connsiteY124" fmla="*/ 68725 h 742226"/>
                <a:gd name="connsiteX125" fmla="*/ 536052 w 824696"/>
                <a:gd name="connsiteY125" fmla="*/ 164939 h 742226"/>
                <a:gd name="connsiteX126" fmla="*/ 549797 w 824696"/>
                <a:gd name="connsiteY126" fmla="*/ 178684 h 742226"/>
                <a:gd name="connsiteX127" fmla="*/ 536052 w 824696"/>
                <a:gd name="connsiteY127" fmla="*/ 192429 h 742226"/>
                <a:gd name="connsiteX128" fmla="*/ 522307 w 824696"/>
                <a:gd name="connsiteY128" fmla="*/ 178684 h 742226"/>
                <a:gd name="connsiteX129" fmla="*/ 536052 w 824696"/>
                <a:gd name="connsiteY129" fmla="*/ 164939 h 742226"/>
                <a:gd name="connsiteX130" fmla="*/ 357368 w 824696"/>
                <a:gd name="connsiteY130" fmla="*/ 109959 h 742226"/>
                <a:gd name="connsiteX131" fmla="*/ 371113 w 824696"/>
                <a:gd name="connsiteY131" fmla="*/ 123704 h 742226"/>
                <a:gd name="connsiteX132" fmla="*/ 357368 w 824696"/>
                <a:gd name="connsiteY132" fmla="*/ 137449 h 742226"/>
                <a:gd name="connsiteX133" fmla="*/ 343623 w 824696"/>
                <a:gd name="connsiteY133" fmla="*/ 123704 h 742226"/>
                <a:gd name="connsiteX134" fmla="*/ 357368 w 824696"/>
                <a:gd name="connsiteY134" fmla="*/ 109959 h 742226"/>
                <a:gd name="connsiteX135" fmla="*/ 206174 w 824696"/>
                <a:gd name="connsiteY135" fmla="*/ 274899 h 742226"/>
                <a:gd name="connsiteX136" fmla="*/ 219919 w 824696"/>
                <a:gd name="connsiteY136" fmla="*/ 288644 h 742226"/>
                <a:gd name="connsiteX137" fmla="*/ 206174 w 824696"/>
                <a:gd name="connsiteY137" fmla="*/ 302389 h 742226"/>
                <a:gd name="connsiteX138" fmla="*/ 192429 w 824696"/>
                <a:gd name="connsiteY138" fmla="*/ 288644 h 742226"/>
                <a:gd name="connsiteX139" fmla="*/ 206174 w 824696"/>
                <a:gd name="connsiteY139" fmla="*/ 274899 h 742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</a:cxnLst>
              <a:rect l="l" t="t" r="r" b="b"/>
              <a:pathLst>
                <a:path w="824696" h="742226">
                  <a:moveTo>
                    <a:pt x="54980" y="687247"/>
                  </a:moveTo>
                  <a:lnTo>
                    <a:pt x="54980" y="637627"/>
                  </a:lnTo>
                  <a:lnTo>
                    <a:pt x="180608" y="499353"/>
                  </a:lnTo>
                  <a:cubicBezTo>
                    <a:pt x="196125" y="512239"/>
                    <a:pt x="218766" y="511712"/>
                    <a:pt x="233664" y="498116"/>
                  </a:cubicBezTo>
                  <a:lnTo>
                    <a:pt x="330841" y="570965"/>
                  </a:lnTo>
                  <a:cubicBezTo>
                    <a:pt x="335677" y="593218"/>
                    <a:pt x="357638" y="607339"/>
                    <a:pt x="379891" y="602502"/>
                  </a:cubicBezTo>
                  <a:cubicBezTo>
                    <a:pt x="398361" y="598489"/>
                    <a:pt x="411736" y="582433"/>
                    <a:pt x="412348" y="563542"/>
                  </a:cubicBezTo>
                  <a:cubicBezTo>
                    <a:pt x="412353" y="560999"/>
                    <a:pt x="412077" y="558464"/>
                    <a:pt x="411523" y="555983"/>
                  </a:cubicBezTo>
                  <a:lnTo>
                    <a:pt x="519284" y="436264"/>
                  </a:lnTo>
                  <a:cubicBezTo>
                    <a:pt x="524577" y="438565"/>
                    <a:pt x="530280" y="439779"/>
                    <a:pt x="536052" y="439838"/>
                  </a:cubicBezTo>
                  <a:cubicBezTo>
                    <a:pt x="545786" y="439774"/>
                    <a:pt x="555184" y="436268"/>
                    <a:pt x="562580" y="429942"/>
                  </a:cubicBezTo>
                  <a:lnTo>
                    <a:pt x="663330" y="519421"/>
                  </a:lnTo>
                  <a:cubicBezTo>
                    <a:pt x="661014" y="524663"/>
                    <a:pt x="659800" y="530323"/>
                    <a:pt x="659757" y="536052"/>
                  </a:cubicBezTo>
                  <a:cubicBezTo>
                    <a:pt x="659757" y="558826"/>
                    <a:pt x="678218" y="577287"/>
                    <a:pt x="700992" y="577287"/>
                  </a:cubicBezTo>
                  <a:cubicBezTo>
                    <a:pt x="723765" y="577287"/>
                    <a:pt x="742226" y="558826"/>
                    <a:pt x="742226" y="536052"/>
                  </a:cubicBezTo>
                  <a:cubicBezTo>
                    <a:pt x="742226" y="513279"/>
                    <a:pt x="723765" y="494818"/>
                    <a:pt x="700992" y="494818"/>
                  </a:cubicBezTo>
                  <a:cubicBezTo>
                    <a:pt x="694478" y="494878"/>
                    <a:pt x="688073" y="496479"/>
                    <a:pt x="682299" y="499491"/>
                  </a:cubicBezTo>
                  <a:lnTo>
                    <a:pt x="577287" y="405613"/>
                  </a:lnTo>
                  <a:cubicBezTo>
                    <a:pt x="577490" y="403282"/>
                    <a:pt x="577490" y="400935"/>
                    <a:pt x="577287" y="398603"/>
                  </a:cubicBezTo>
                  <a:cubicBezTo>
                    <a:pt x="577287" y="375829"/>
                    <a:pt x="558826" y="357368"/>
                    <a:pt x="536052" y="357368"/>
                  </a:cubicBezTo>
                  <a:cubicBezTo>
                    <a:pt x="513279" y="357368"/>
                    <a:pt x="494818" y="375829"/>
                    <a:pt x="494818" y="398603"/>
                  </a:cubicBezTo>
                  <a:cubicBezTo>
                    <a:pt x="494867" y="405074"/>
                    <a:pt x="496470" y="411437"/>
                    <a:pt x="499491" y="417159"/>
                  </a:cubicBezTo>
                  <a:lnTo>
                    <a:pt x="396679" y="531379"/>
                  </a:lnTo>
                  <a:cubicBezTo>
                    <a:pt x="389423" y="525558"/>
                    <a:pt x="380415" y="522361"/>
                    <a:pt x="371113" y="522307"/>
                  </a:cubicBezTo>
                  <a:cubicBezTo>
                    <a:pt x="357169" y="522347"/>
                    <a:pt x="344190" y="529431"/>
                    <a:pt x="336613" y="541138"/>
                  </a:cubicBezTo>
                  <a:lnTo>
                    <a:pt x="247409" y="473650"/>
                  </a:lnTo>
                  <a:cubicBezTo>
                    <a:pt x="247618" y="471547"/>
                    <a:pt x="247618" y="469431"/>
                    <a:pt x="247409" y="467328"/>
                  </a:cubicBezTo>
                  <a:cubicBezTo>
                    <a:pt x="247409" y="444554"/>
                    <a:pt x="228948" y="426093"/>
                    <a:pt x="206174" y="426093"/>
                  </a:cubicBezTo>
                  <a:cubicBezTo>
                    <a:pt x="183400" y="426093"/>
                    <a:pt x="164939" y="444554"/>
                    <a:pt x="164939" y="467328"/>
                  </a:cubicBezTo>
                  <a:cubicBezTo>
                    <a:pt x="164934" y="469871"/>
                    <a:pt x="165211" y="472406"/>
                    <a:pt x="165764" y="474887"/>
                  </a:cubicBezTo>
                  <a:lnTo>
                    <a:pt x="54980" y="596668"/>
                  </a:lnTo>
                  <a:lnTo>
                    <a:pt x="54980" y="445473"/>
                  </a:lnTo>
                  <a:lnTo>
                    <a:pt x="187618" y="324930"/>
                  </a:lnTo>
                  <a:cubicBezTo>
                    <a:pt x="193340" y="327988"/>
                    <a:pt x="199690" y="329683"/>
                    <a:pt x="206174" y="329878"/>
                  </a:cubicBezTo>
                  <a:cubicBezTo>
                    <a:pt x="228948" y="329878"/>
                    <a:pt x="247409" y="311417"/>
                    <a:pt x="247409" y="288644"/>
                  </a:cubicBezTo>
                  <a:cubicBezTo>
                    <a:pt x="247414" y="286056"/>
                    <a:pt x="247137" y="283476"/>
                    <a:pt x="246584" y="280946"/>
                  </a:cubicBezTo>
                  <a:lnTo>
                    <a:pt x="350358" y="164939"/>
                  </a:lnTo>
                  <a:cubicBezTo>
                    <a:pt x="352690" y="165142"/>
                    <a:pt x="355037" y="165142"/>
                    <a:pt x="357368" y="164939"/>
                  </a:cubicBezTo>
                  <a:cubicBezTo>
                    <a:pt x="368436" y="164931"/>
                    <a:pt x="379035" y="160472"/>
                    <a:pt x="386782" y="152569"/>
                  </a:cubicBezTo>
                  <a:lnTo>
                    <a:pt x="496742" y="189130"/>
                  </a:lnTo>
                  <a:cubicBezTo>
                    <a:pt x="503147" y="210985"/>
                    <a:pt x="526055" y="223508"/>
                    <a:pt x="547909" y="217103"/>
                  </a:cubicBezTo>
                  <a:cubicBezTo>
                    <a:pt x="567138" y="211468"/>
                    <a:pt x="579533" y="192823"/>
                    <a:pt x="577287" y="172911"/>
                  </a:cubicBezTo>
                  <a:lnTo>
                    <a:pt x="673502" y="112708"/>
                  </a:lnTo>
                  <a:cubicBezTo>
                    <a:pt x="690477" y="127890"/>
                    <a:pt x="716546" y="126434"/>
                    <a:pt x="731725" y="109458"/>
                  </a:cubicBezTo>
                  <a:cubicBezTo>
                    <a:pt x="746905" y="92481"/>
                    <a:pt x="745451" y="66414"/>
                    <a:pt x="728475" y="51234"/>
                  </a:cubicBezTo>
                  <a:cubicBezTo>
                    <a:pt x="711498" y="36055"/>
                    <a:pt x="685431" y="37508"/>
                    <a:pt x="670251" y="54485"/>
                  </a:cubicBezTo>
                  <a:cubicBezTo>
                    <a:pt x="663377" y="62172"/>
                    <a:pt x="659631" y="72157"/>
                    <a:pt x="659757" y="82470"/>
                  </a:cubicBezTo>
                  <a:cubicBezTo>
                    <a:pt x="659623" y="84392"/>
                    <a:pt x="659623" y="86320"/>
                    <a:pt x="659757" y="88242"/>
                  </a:cubicBezTo>
                  <a:lnTo>
                    <a:pt x="563542" y="148445"/>
                  </a:lnTo>
                  <a:cubicBezTo>
                    <a:pt x="546755" y="133058"/>
                    <a:pt x="520670" y="134194"/>
                    <a:pt x="505283" y="150981"/>
                  </a:cubicBezTo>
                  <a:cubicBezTo>
                    <a:pt x="502556" y="153957"/>
                    <a:pt x="500279" y="157316"/>
                    <a:pt x="498529" y="160953"/>
                  </a:cubicBezTo>
                  <a:lnTo>
                    <a:pt x="398603" y="127416"/>
                  </a:lnTo>
                  <a:cubicBezTo>
                    <a:pt x="398670" y="126180"/>
                    <a:pt x="398670" y="124941"/>
                    <a:pt x="398603" y="123704"/>
                  </a:cubicBezTo>
                  <a:cubicBezTo>
                    <a:pt x="398753" y="100931"/>
                    <a:pt x="380413" y="82349"/>
                    <a:pt x="357640" y="82200"/>
                  </a:cubicBezTo>
                  <a:cubicBezTo>
                    <a:pt x="334866" y="82050"/>
                    <a:pt x="316285" y="100390"/>
                    <a:pt x="316135" y="123163"/>
                  </a:cubicBezTo>
                  <a:cubicBezTo>
                    <a:pt x="316070" y="133082"/>
                    <a:pt x="319583" y="142693"/>
                    <a:pt x="326030" y="150232"/>
                  </a:cubicBezTo>
                  <a:lnTo>
                    <a:pt x="231602" y="256480"/>
                  </a:lnTo>
                  <a:cubicBezTo>
                    <a:pt x="224417" y="250630"/>
                    <a:pt x="215440" y="247428"/>
                    <a:pt x="206174" y="247409"/>
                  </a:cubicBezTo>
                  <a:cubicBezTo>
                    <a:pt x="183400" y="247409"/>
                    <a:pt x="164939" y="265870"/>
                    <a:pt x="164939" y="288644"/>
                  </a:cubicBezTo>
                  <a:cubicBezTo>
                    <a:pt x="164948" y="294435"/>
                    <a:pt x="166214" y="300157"/>
                    <a:pt x="168650" y="305412"/>
                  </a:cubicBezTo>
                  <a:lnTo>
                    <a:pt x="54980" y="408774"/>
                  </a:lnTo>
                  <a:lnTo>
                    <a:pt x="54980" y="0"/>
                  </a:lnTo>
                  <a:lnTo>
                    <a:pt x="27490" y="0"/>
                  </a:lnTo>
                  <a:lnTo>
                    <a:pt x="27490" y="27490"/>
                  </a:lnTo>
                  <a:lnTo>
                    <a:pt x="0" y="27490"/>
                  </a:lnTo>
                  <a:lnTo>
                    <a:pt x="0" y="54980"/>
                  </a:lnTo>
                  <a:lnTo>
                    <a:pt x="27490" y="54980"/>
                  </a:lnTo>
                  <a:lnTo>
                    <a:pt x="27490" y="192429"/>
                  </a:lnTo>
                  <a:lnTo>
                    <a:pt x="0" y="192429"/>
                  </a:lnTo>
                  <a:lnTo>
                    <a:pt x="0" y="219919"/>
                  </a:lnTo>
                  <a:lnTo>
                    <a:pt x="27490" y="219919"/>
                  </a:lnTo>
                  <a:lnTo>
                    <a:pt x="27490" y="357368"/>
                  </a:lnTo>
                  <a:lnTo>
                    <a:pt x="0" y="357368"/>
                  </a:lnTo>
                  <a:lnTo>
                    <a:pt x="0" y="384858"/>
                  </a:lnTo>
                  <a:lnTo>
                    <a:pt x="27490" y="384858"/>
                  </a:lnTo>
                  <a:lnTo>
                    <a:pt x="27490" y="522307"/>
                  </a:lnTo>
                  <a:lnTo>
                    <a:pt x="0" y="522307"/>
                  </a:lnTo>
                  <a:lnTo>
                    <a:pt x="0" y="549797"/>
                  </a:lnTo>
                  <a:lnTo>
                    <a:pt x="27490" y="549797"/>
                  </a:lnTo>
                  <a:lnTo>
                    <a:pt x="27490" y="700992"/>
                  </a:lnTo>
                  <a:cubicBezTo>
                    <a:pt x="27490" y="708582"/>
                    <a:pt x="33644" y="714737"/>
                    <a:pt x="41235" y="714737"/>
                  </a:cubicBezTo>
                  <a:lnTo>
                    <a:pt x="192429" y="714737"/>
                  </a:lnTo>
                  <a:lnTo>
                    <a:pt x="192429" y="742226"/>
                  </a:lnTo>
                  <a:lnTo>
                    <a:pt x="219919" y="742226"/>
                  </a:lnTo>
                  <a:lnTo>
                    <a:pt x="219919" y="714737"/>
                  </a:lnTo>
                  <a:lnTo>
                    <a:pt x="357368" y="714737"/>
                  </a:lnTo>
                  <a:lnTo>
                    <a:pt x="357368" y="742226"/>
                  </a:lnTo>
                  <a:lnTo>
                    <a:pt x="384858" y="742226"/>
                  </a:lnTo>
                  <a:lnTo>
                    <a:pt x="384858" y="714737"/>
                  </a:lnTo>
                  <a:lnTo>
                    <a:pt x="522307" y="714737"/>
                  </a:lnTo>
                  <a:lnTo>
                    <a:pt x="522307" y="742226"/>
                  </a:lnTo>
                  <a:lnTo>
                    <a:pt x="549797" y="742226"/>
                  </a:lnTo>
                  <a:lnTo>
                    <a:pt x="549797" y="714737"/>
                  </a:lnTo>
                  <a:lnTo>
                    <a:pt x="687247" y="714737"/>
                  </a:lnTo>
                  <a:lnTo>
                    <a:pt x="687247" y="742226"/>
                  </a:lnTo>
                  <a:lnTo>
                    <a:pt x="714737" y="742226"/>
                  </a:lnTo>
                  <a:lnTo>
                    <a:pt x="714737" y="714737"/>
                  </a:lnTo>
                  <a:lnTo>
                    <a:pt x="824696" y="714737"/>
                  </a:lnTo>
                  <a:lnTo>
                    <a:pt x="824696" y="687247"/>
                  </a:lnTo>
                  <a:lnTo>
                    <a:pt x="54980" y="687247"/>
                  </a:lnTo>
                  <a:close/>
                  <a:moveTo>
                    <a:pt x="700992" y="522307"/>
                  </a:moveTo>
                  <a:cubicBezTo>
                    <a:pt x="708582" y="522307"/>
                    <a:pt x="714737" y="528462"/>
                    <a:pt x="714737" y="536052"/>
                  </a:cubicBezTo>
                  <a:cubicBezTo>
                    <a:pt x="714737" y="543643"/>
                    <a:pt x="708582" y="549797"/>
                    <a:pt x="700992" y="549797"/>
                  </a:cubicBezTo>
                  <a:cubicBezTo>
                    <a:pt x="693401" y="549797"/>
                    <a:pt x="687247" y="543643"/>
                    <a:pt x="687247" y="536052"/>
                  </a:cubicBezTo>
                  <a:cubicBezTo>
                    <a:pt x="687247" y="528462"/>
                    <a:pt x="693401" y="522307"/>
                    <a:pt x="700992" y="522307"/>
                  </a:cubicBezTo>
                  <a:close/>
                  <a:moveTo>
                    <a:pt x="536052" y="384858"/>
                  </a:moveTo>
                  <a:cubicBezTo>
                    <a:pt x="543643" y="384858"/>
                    <a:pt x="549797" y="391012"/>
                    <a:pt x="549797" y="398603"/>
                  </a:cubicBezTo>
                  <a:cubicBezTo>
                    <a:pt x="549797" y="406194"/>
                    <a:pt x="543643" y="412348"/>
                    <a:pt x="536052" y="412348"/>
                  </a:cubicBezTo>
                  <a:cubicBezTo>
                    <a:pt x="528462" y="412348"/>
                    <a:pt x="522307" y="406194"/>
                    <a:pt x="522307" y="398603"/>
                  </a:cubicBezTo>
                  <a:cubicBezTo>
                    <a:pt x="522307" y="391012"/>
                    <a:pt x="528462" y="384858"/>
                    <a:pt x="536052" y="384858"/>
                  </a:cubicBezTo>
                  <a:close/>
                  <a:moveTo>
                    <a:pt x="371113" y="549797"/>
                  </a:moveTo>
                  <a:cubicBezTo>
                    <a:pt x="378704" y="549797"/>
                    <a:pt x="384858" y="555952"/>
                    <a:pt x="384858" y="563542"/>
                  </a:cubicBezTo>
                  <a:cubicBezTo>
                    <a:pt x="384858" y="571133"/>
                    <a:pt x="378704" y="577287"/>
                    <a:pt x="371113" y="577287"/>
                  </a:cubicBezTo>
                  <a:cubicBezTo>
                    <a:pt x="363523" y="577287"/>
                    <a:pt x="357368" y="571133"/>
                    <a:pt x="357368" y="563542"/>
                  </a:cubicBezTo>
                  <a:cubicBezTo>
                    <a:pt x="357368" y="555952"/>
                    <a:pt x="363523" y="549797"/>
                    <a:pt x="371113" y="549797"/>
                  </a:cubicBezTo>
                  <a:close/>
                  <a:moveTo>
                    <a:pt x="206174" y="453583"/>
                  </a:moveTo>
                  <a:cubicBezTo>
                    <a:pt x="213765" y="453583"/>
                    <a:pt x="219919" y="459737"/>
                    <a:pt x="219919" y="467328"/>
                  </a:cubicBezTo>
                  <a:cubicBezTo>
                    <a:pt x="219919" y="474918"/>
                    <a:pt x="213765" y="481073"/>
                    <a:pt x="206174" y="481073"/>
                  </a:cubicBezTo>
                  <a:cubicBezTo>
                    <a:pt x="198583" y="481073"/>
                    <a:pt x="192429" y="474918"/>
                    <a:pt x="192429" y="467328"/>
                  </a:cubicBezTo>
                  <a:cubicBezTo>
                    <a:pt x="192429" y="459737"/>
                    <a:pt x="198583" y="453583"/>
                    <a:pt x="206174" y="453583"/>
                  </a:cubicBezTo>
                  <a:close/>
                  <a:moveTo>
                    <a:pt x="700992" y="68725"/>
                  </a:moveTo>
                  <a:cubicBezTo>
                    <a:pt x="708582" y="68725"/>
                    <a:pt x="714737" y="74879"/>
                    <a:pt x="714737" y="82470"/>
                  </a:cubicBezTo>
                  <a:cubicBezTo>
                    <a:pt x="714737" y="90060"/>
                    <a:pt x="708582" y="96215"/>
                    <a:pt x="700992" y="96215"/>
                  </a:cubicBezTo>
                  <a:cubicBezTo>
                    <a:pt x="693401" y="96215"/>
                    <a:pt x="687247" y="90060"/>
                    <a:pt x="687247" y="82470"/>
                  </a:cubicBezTo>
                  <a:cubicBezTo>
                    <a:pt x="687247" y="74879"/>
                    <a:pt x="693401" y="68725"/>
                    <a:pt x="700992" y="68725"/>
                  </a:cubicBezTo>
                  <a:close/>
                  <a:moveTo>
                    <a:pt x="536052" y="164939"/>
                  </a:moveTo>
                  <a:cubicBezTo>
                    <a:pt x="543643" y="164939"/>
                    <a:pt x="549797" y="171094"/>
                    <a:pt x="549797" y="178684"/>
                  </a:cubicBezTo>
                  <a:cubicBezTo>
                    <a:pt x="549797" y="186275"/>
                    <a:pt x="543643" y="192429"/>
                    <a:pt x="536052" y="192429"/>
                  </a:cubicBezTo>
                  <a:cubicBezTo>
                    <a:pt x="528462" y="192429"/>
                    <a:pt x="522307" y="186275"/>
                    <a:pt x="522307" y="178684"/>
                  </a:cubicBezTo>
                  <a:cubicBezTo>
                    <a:pt x="522307" y="171094"/>
                    <a:pt x="528462" y="164939"/>
                    <a:pt x="536052" y="164939"/>
                  </a:cubicBezTo>
                  <a:close/>
                  <a:moveTo>
                    <a:pt x="357368" y="109959"/>
                  </a:moveTo>
                  <a:cubicBezTo>
                    <a:pt x="364959" y="109959"/>
                    <a:pt x="371113" y="116114"/>
                    <a:pt x="371113" y="123704"/>
                  </a:cubicBezTo>
                  <a:cubicBezTo>
                    <a:pt x="371113" y="131295"/>
                    <a:pt x="364959" y="137449"/>
                    <a:pt x="357368" y="137449"/>
                  </a:cubicBezTo>
                  <a:cubicBezTo>
                    <a:pt x="349778" y="137449"/>
                    <a:pt x="343623" y="131295"/>
                    <a:pt x="343623" y="123704"/>
                  </a:cubicBezTo>
                  <a:cubicBezTo>
                    <a:pt x="343623" y="116114"/>
                    <a:pt x="349778" y="109959"/>
                    <a:pt x="357368" y="109959"/>
                  </a:cubicBezTo>
                  <a:close/>
                  <a:moveTo>
                    <a:pt x="206174" y="274899"/>
                  </a:moveTo>
                  <a:cubicBezTo>
                    <a:pt x="213765" y="274899"/>
                    <a:pt x="219919" y="281053"/>
                    <a:pt x="219919" y="288644"/>
                  </a:cubicBezTo>
                  <a:cubicBezTo>
                    <a:pt x="219919" y="296234"/>
                    <a:pt x="213765" y="302389"/>
                    <a:pt x="206174" y="302389"/>
                  </a:cubicBezTo>
                  <a:cubicBezTo>
                    <a:pt x="198583" y="302389"/>
                    <a:pt x="192429" y="296234"/>
                    <a:pt x="192429" y="288644"/>
                  </a:cubicBezTo>
                  <a:cubicBezTo>
                    <a:pt x="192429" y="281053"/>
                    <a:pt x="198583" y="274899"/>
                    <a:pt x="206174" y="274899"/>
                  </a:cubicBez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="" xmlns:a16="http://schemas.microsoft.com/office/drawing/2014/main" id="{B84B1609-8F82-404A-9EE8-97746F14F721}"/>
                </a:ext>
              </a:extLst>
            </p:cNvPr>
            <p:cNvSpPr/>
            <p:nvPr/>
          </p:nvSpPr>
          <p:spPr>
            <a:xfrm>
              <a:off x="10311766" y="1373047"/>
              <a:ext cx="27489" cy="27489"/>
            </a:xfrm>
            <a:custGeom>
              <a:avLst/>
              <a:gdLst>
                <a:gd name="connsiteX0" fmla="*/ 0 w 27489"/>
                <a:gd name="connsiteY0" fmla="*/ 0 h 27489"/>
                <a:gd name="connsiteX1" fmla="*/ 27490 w 27489"/>
                <a:gd name="connsiteY1" fmla="*/ 0 h 27489"/>
                <a:gd name="connsiteX2" fmla="*/ 27490 w 27489"/>
                <a:gd name="connsiteY2" fmla="*/ 27490 h 27489"/>
                <a:gd name="connsiteX3" fmla="*/ 0 w 2748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27489">
                  <a:moveTo>
                    <a:pt x="0" y="0"/>
                  </a:moveTo>
                  <a:lnTo>
                    <a:pt x="27490" y="0"/>
                  </a:lnTo>
                  <a:lnTo>
                    <a:pt x="27490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="" xmlns:a16="http://schemas.microsoft.com/office/drawing/2014/main" id="{20882907-03A3-4B60-89F6-770FF9CD03B4}"/>
                </a:ext>
              </a:extLst>
            </p:cNvPr>
            <p:cNvSpPr/>
            <p:nvPr/>
          </p:nvSpPr>
          <p:spPr>
            <a:xfrm>
              <a:off x="10366746" y="1373047"/>
              <a:ext cx="27489" cy="27489"/>
            </a:xfrm>
            <a:custGeom>
              <a:avLst/>
              <a:gdLst>
                <a:gd name="connsiteX0" fmla="*/ 0 w 27489"/>
                <a:gd name="connsiteY0" fmla="*/ 0 h 27489"/>
                <a:gd name="connsiteX1" fmla="*/ 27490 w 27489"/>
                <a:gd name="connsiteY1" fmla="*/ 0 h 27489"/>
                <a:gd name="connsiteX2" fmla="*/ 27490 w 27489"/>
                <a:gd name="connsiteY2" fmla="*/ 27490 h 27489"/>
                <a:gd name="connsiteX3" fmla="*/ 0 w 2748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27489">
                  <a:moveTo>
                    <a:pt x="0" y="0"/>
                  </a:moveTo>
                  <a:lnTo>
                    <a:pt x="27490" y="0"/>
                  </a:lnTo>
                  <a:lnTo>
                    <a:pt x="27490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="" xmlns:a16="http://schemas.microsoft.com/office/drawing/2014/main" id="{6DCF9AEB-E49D-454E-B4AB-61F4A8523AE8}"/>
                </a:ext>
              </a:extLst>
            </p:cNvPr>
            <p:cNvSpPr/>
            <p:nvPr/>
          </p:nvSpPr>
          <p:spPr>
            <a:xfrm>
              <a:off x="10421726" y="1373047"/>
              <a:ext cx="27489" cy="27489"/>
            </a:xfrm>
            <a:custGeom>
              <a:avLst/>
              <a:gdLst>
                <a:gd name="connsiteX0" fmla="*/ 0 w 27489"/>
                <a:gd name="connsiteY0" fmla="*/ 0 h 27489"/>
                <a:gd name="connsiteX1" fmla="*/ 27490 w 27489"/>
                <a:gd name="connsiteY1" fmla="*/ 0 h 27489"/>
                <a:gd name="connsiteX2" fmla="*/ 27490 w 27489"/>
                <a:gd name="connsiteY2" fmla="*/ 27490 h 27489"/>
                <a:gd name="connsiteX3" fmla="*/ 0 w 2748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27489">
                  <a:moveTo>
                    <a:pt x="0" y="0"/>
                  </a:moveTo>
                  <a:lnTo>
                    <a:pt x="27490" y="0"/>
                  </a:lnTo>
                  <a:lnTo>
                    <a:pt x="27490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="" xmlns:a16="http://schemas.microsoft.com/office/drawing/2014/main" id="{310DD15D-510A-4D9E-9FAF-2BB557D6D5B5}"/>
                </a:ext>
              </a:extLst>
            </p:cNvPr>
            <p:cNvSpPr/>
            <p:nvPr/>
          </p:nvSpPr>
          <p:spPr>
            <a:xfrm>
              <a:off x="10476705" y="1373047"/>
              <a:ext cx="27489" cy="27489"/>
            </a:xfrm>
            <a:custGeom>
              <a:avLst/>
              <a:gdLst>
                <a:gd name="connsiteX0" fmla="*/ 0 w 27489"/>
                <a:gd name="connsiteY0" fmla="*/ 0 h 27489"/>
                <a:gd name="connsiteX1" fmla="*/ 27490 w 27489"/>
                <a:gd name="connsiteY1" fmla="*/ 0 h 27489"/>
                <a:gd name="connsiteX2" fmla="*/ 27490 w 27489"/>
                <a:gd name="connsiteY2" fmla="*/ 27490 h 27489"/>
                <a:gd name="connsiteX3" fmla="*/ 0 w 2748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27489">
                  <a:moveTo>
                    <a:pt x="0" y="0"/>
                  </a:moveTo>
                  <a:lnTo>
                    <a:pt x="27490" y="0"/>
                  </a:lnTo>
                  <a:lnTo>
                    <a:pt x="27490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="" xmlns:a16="http://schemas.microsoft.com/office/drawing/2014/main" id="{B90BBFB5-150A-4A7C-BBFB-005679C00114}"/>
                </a:ext>
              </a:extLst>
            </p:cNvPr>
            <p:cNvSpPr/>
            <p:nvPr/>
          </p:nvSpPr>
          <p:spPr>
            <a:xfrm>
              <a:off x="10531685" y="1373047"/>
              <a:ext cx="27489" cy="27489"/>
            </a:xfrm>
            <a:custGeom>
              <a:avLst/>
              <a:gdLst>
                <a:gd name="connsiteX0" fmla="*/ 0 w 27489"/>
                <a:gd name="connsiteY0" fmla="*/ 0 h 27489"/>
                <a:gd name="connsiteX1" fmla="*/ 27490 w 27489"/>
                <a:gd name="connsiteY1" fmla="*/ 0 h 27489"/>
                <a:gd name="connsiteX2" fmla="*/ 27490 w 27489"/>
                <a:gd name="connsiteY2" fmla="*/ 27490 h 27489"/>
                <a:gd name="connsiteX3" fmla="*/ 0 w 2748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27489">
                  <a:moveTo>
                    <a:pt x="0" y="0"/>
                  </a:moveTo>
                  <a:lnTo>
                    <a:pt x="27490" y="0"/>
                  </a:lnTo>
                  <a:lnTo>
                    <a:pt x="27490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="" xmlns:a16="http://schemas.microsoft.com/office/drawing/2014/main" id="{F86216CA-2E62-4BB9-A9C2-0A9DCE8875C4}"/>
                </a:ext>
              </a:extLst>
            </p:cNvPr>
            <p:cNvSpPr/>
            <p:nvPr/>
          </p:nvSpPr>
          <p:spPr>
            <a:xfrm>
              <a:off x="10586665" y="1373047"/>
              <a:ext cx="27489" cy="27489"/>
            </a:xfrm>
            <a:custGeom>
              <a:avLst/>
              <a:gdLst>
                <a:gd name="connsiteX0" fmla="*/ 0 w 27489"/>
                <a:gd name="connsiteY0" fmla="*/ 0 h 27489"/>
                <a:gd name="connsiteX1" fmla="*/ 27490 w 27489"/>
                <a:gd name="connsiteY1" fmla="*/ 0 h 27489"/>
                <a:gd name="connsiteX2" fmla="*/ 27490 w 27489"/>
                <a:gd name="connsiteY2" fmla="*/ 27490 h 27489"/>
                <a:gd name="connsiteX3" fmla="*/ 0 w 2748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27489">
                  <a:moveTo>
                    <a:pt x="0" y="0"/>
                  </a:moveTo>
                  <a:lnTo>
                    <a:pt x="27490" y="0"/>
                  </a:lnTo>
                  <a:lnTo>
                    <a:pt x="27490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9793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C2AFAA9F-7A37-4293-BE64-296F259631A8}"/>
              </a:ext>
            </a:extLst>
          </p:cNvPr>
          <p:cNvSpPr/>
          <p:nvPr/>
        </p:nvSpPr>
        <p:spPr>
          <a:xfrm>
            <a:off x="0" y="5745480"/>
            <a:ext cx="12192000" cy="1112520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9" name="任意多边形: 形状 1998">
            <a:extLst>
              <a:ext uri="{FF2B5EF4-FFF2-40B4-BE49-F238E27FC236}">
                <a16:creationId xmlns="" xmlns:a16="http://schemas.microsoft.com/office/drawing/2014/main" id="{46BF6FC7-4B26-418D-9A91-7CBC734B9AD4}"/>
              </a:ext>
            </a:extLst>
          </p:cNvPr>
          <p:cNvSpPr/>
          <p:nvPr/>
        </p:nvSpPr>
        <p:spPr>
          <a:xfrm>
            <a:off x="7465888" y="-16899"/>
            <a:ext cx="4726112" cy="6902241"/>
          </a:xfrm>
          <a:custGeom>
            <a:avLst/>
            <a:gdLst>
              <a:gd name="connsiteX0" fmla="*/ 3002519 w 4726112"/>
              <a:gd name="connsiteY0" fmla="*/ 0 h 6902241"/>
              <a:gd name="connsiteX1" fmla="*/ 4726112 w 4726112"/>
              <a:gd name="connsiteY1" fmla="*/ 0 h 6902241"/>
              <a:gd name="connsiteX2" fmla="*/ 4726112 w 4726112"/>
              <a:gd name="connsiteY2" fmla="*/ 1231853 h 6902241"/>
              <a:gd name="connsiteX3" fmla="*/ 4655112 w 4726112"/>
              <a:gd name="connsiteY3" fmla="*/ 1244532 h 6902241"/>
              <a:gd name="connsiteX4" fmla="*/ 1733186 w 4726112"/>
              <a:gd name="connsiteY4" fmla="*/ 4829614 h 6902241"/>
              <a:gd name="connsiteX5" fmla="*/ 2218018 w 4726112"/>
              <a:gd name="connsiteY5" fmla="*/ 6651121 h 6902241"/>
              <a:gd name="connsiteX6" fmla="*/ 2376871 w 4726112"/>
              <a:gd name="connsiteY6" fmla="*/ 6902241 h 6902241"/>
              <a:gd name="connsiteX7" fmla="*/ 413870 w 4726112"/>
              <a:gd name="connsiteY7" fmla="*/ 6902241 h 6902241"/>
              <a:gd name="connsiteX8" fmla="*/ 350271 w 4726112"/>
              <a:gd name="connsiteY8" fmla="*/ 6745543 h 6902241"/>
              <a:gd name="connsiteX9" fmla="*/ 0 w 4726112"/>
              <a:gd name="connsiteY9" fmla="*/ 4829614 h 6902241"/>
              <a:gd name="connsiteX10" fmla="*/ 2765077 w 4726112"/>
              <a:gd name="connsiteY10" fmla="*/ 119325 h 6902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726112" h="6902241">
                <a:moveTo>
                  <a:pt x="3002519" y="0"/>
                </a:moveTo>
                <a:lnTo>
                  <a:pt x="4726112" y="0"/>
                </a:lnTo>
                <a:lnTo>
                  <a:pt x="4726112" y="1231853"/>
                </a:lnTo>
                <a:lnTo>
                  <a:pt x="4655112" y="1244532"/>
                </a:lnTo>
                <a:cubicBezTo>
                  <a:pt x="2987572" y="1585761"/>
                  <a:pt x="1733186" y="3061198"/>
                  <a:pt x="1733186" y="4829614"/>
                </a:cubicBezTo>
                <a:cubicBezTo>
                  <a:pt x="1733186" y="5492770"/>
                  <a:pt x="1909584" y="6114727"/>
                  <a:pt x="2218018" y="6651121"/>
                </a:cubicBezTo>
                <a:lnTo>
                  <a:pt x="2376871" y="6902241"/>
                </a:lnTo>
                <a:lnTo>
                  <a:pt x="413870" y="6902241"/>
                </a:lnTo>
                <a:lnTo>
                  <a:pt x="350271" y="6745543"/>
                </a:lnTo>
                <a:cubicBezTo>
                  <a:pt x="123931" y="6150193"/>
                  <a:pt x="0" y="5504376"/>
                  <a:pt x="0" y="4829614"/>
                </a:cubicBezTo>
                <a:cubicBezTo>
                  <a:pt x="0" y="2805329"/>
                  <a:pt x="1115372" y="1041553"/>
                  <a:pt x="2765077" y="119325"/>
                </a:cubicBezTo>
                <a:close/>
              </a:path>
            </a:pathLst>
          </a:custGeom>
          <a:solidFill>
            <a:srgbClr val="4271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="" xmlns:a16="http://schemas.microsoft.com/office/drawing/2014/main" id="{4346B9E1-0543-4CD1-BDFA-7F043F7A5D1F}"/>
              </a:ext>
            </a:extLst>
          </p:cNvPr>
          <p:cNvSpPr/>
          <p:nvPr/>
        </p:nvSpPr>
        <p:spPr>
          <a:xfrm>
            <a:off x="1119554" y="547616"/>
            <a:ext cx="9952892" cy="5762768"/>
          </a:xfrm>
          <a:prstGeom prst="roundRect">
            <a:avLst>
              <a:gd name="adj" fmla="val 2329"/>
            </a:avLst>
          </a:prstGeom>
          <a:solidFill>
            <a:schemeClr val="bg1"/>
          </a:solidFill>
          <a:ln>
            <a:noFill/>
          </a:ln>
          <a:effectLst>
            <a:outerShdw blurRad="2413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6" name="任意多边形: 形状 55">
            <a:extLst>
              <a:ext uri="{FF2B5EF4-FFF2-40B4-BE49-F238E27FC236}">
                <a16:creationId xmlns="" xmlns:a16="http://schemas.microsoft.com/office/drawing/2014/main" id="{A76ADCD7-142B-4559-BDAF-749FDFD3B9C0}"/>
              </a:ext>
            </a:extLst>
          </p:cNvPr>
          <p:cNvSpPr/>
          <p:nvPr/>
        </p:nvSpPr>
        <p:spPr>
          <a:xfrm>
            <a:off x="7463348" y="547616"/>
            <a:ext cx="3616718" cy="5762768"/>
          </a:xfrm>
          <a:custGeom>
            <a:avLst/>
            <a:gdLst>
              <a:gd name="connsiteX0" fmla="*/ 2094618 w 3616718"/>
              <a:gd name="connsiteY0" fmla="*/ 0 h 5762768"/>
              <a:gd name="connsiteX1" fmla="*/ 3482503 w 3616718"/>
              <a:gd name="connsiteY1" fmla="*/ 0 h 5762768"/>
              <a:gd name="connsiteX2" fmla="*/ 3616718 w 3616718"/>
              <a:gd name="connsiteY2" fmla="*/ 134215 h 5762768"/>
              <a:gd name="connsiteX3" fmla="*/ 3616718 w 3616718"/>
              <a:gd name="connsiteY3" fmla="*/ 1066537 h 5762768"/>
              <a:gd name="connsiteX4" fmla="*/ 3346594 w 3616718"/>
              <a:gd name="connsiteY4" fmla="*/ 1230642 h 5762768"/>
              <a:gd name="connsiteX5" fmla="*/ 1733186 w 3616718"/>
              <a:gd name="connsiteY5" fmla="*/ 4265098 h 5762768"/>
              <a:gd name="connsiteX6" fmla="*/ 2020762 w 3616718"/>
              <a:gd name="connsiteY6" fmla="*/ 5689513 h 5762768"/>
              <a:gd name="connsiteX7" fmla="*/ 2056051 w 3616718"/>
              <a:gd name="connsiteY7" fmla="*/ 5762768 h 5762768"/>
              <a:gd name="connsiteX8" fmla="*/ 212361 w 3616718"/>
              <a:gd name="connsiteY8" fmla="*/ 5762768 h 5762768"/>
              <a:gd name="connsiteX9" fmla="*/ 169774 w 3616718"/>
              <a:gd name="connsiteY9" fmla="*/ 5612797 h 5762768"/>
              <a:gd name="connsiteX10" fmla="*/ 0 w 3616718"/>
              <a:gd name="connsiteY10" fmla="*/ 4265098 h 5762768"/>
              <a:gd name="connsiteX11" fmla="*/ 1962411 w 3616718"/>
              <a:gd name="connsiteY11" fmla="*/ 103894 h 5762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616718" h="5762768">
                <a:moveTo>
                  <a:pt x="2094618" y="0"/>
                </a:moveTo>
                <a:lnTo>
                  <a:pt x="3482503" y="0"/>
                </a:lnTo>
                <a:cubicBezTo>
                  <a:pt x="3556628" y="0"/>
                  <a:pt x="3616718" y="60090"/>
                  <a:pt x="3616718" y="134215"/>
                </a:cubicBezTo>
                <a:lnTo>
                  <a:pt x="3616718" y="1066537"/>
                </a:lnTo>
                <a:lnTo>
                  <a:pt x="3346594" y="1230642"/>
                </a:lnTo>
                <a:cubicBezTo>
                  <a:pt x="2373179" y="1888268"/>
                  <a:pt x="1733186" y="3001944"/>
                  <a:pt x="1733186" y="4265098"/>
                </a:cubicBezTo>
                <a:cubicBezTo>
                  <a:pt x="1733186" y="4770360"/>
                  <a:pt x="1835585" y="5251705"/>
                  <a:pt x="2020762" y="5689513"/>
                </a:cubicBezTo>
                <a:lnTo>
                  <a:pt x="2056051" y="5762768"/>
                </a:lnTo>
                <a:lnTo>
                  <a:pt x="212361" y="5762768"/>
                </a:lnTo>
                <a:lnTo>
                  <a:pt x="169774" y="5612797"/>
                </a:lnTo>
                <a:cubicBezTo>
                  <a:pt x="58945" y="5182037"/>
                  <a:pt x="0" y="4730451"/>
                  <a:pt x="0" y="4265098"/>
                </a:cubicBezTo>
                <a:cubicBezTo>
                  <a:pt x="0" y="2589828"/>
                  <a:pt x="763918" y="1092979"/>
                  <a:pt x="1962411" y="103894"/>
                </a:cubicBezTo>
                <a:close/>
              </a:path>
            </a:pathLst>
          </a:custGeom>
          <a:solidFill>
            <a:srgbClr val="4271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57" name="图片 56" descr="图片包含 人, 穿着, 对着, 站&#10;&#10;描述已自动生成">
            <a:extLst>
              <a:ext uri="{FF2B5EF4-FFF2-40B4-BE49-F238E27FC236}">
                <a16:creationId xmlns="" xmlns:a16="http://schemas.microsoft.com/office/drawing/2014/main" id="{4CCC3536-FDDD-46FF-A480-208304A725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15280" y="370828"/>
            <a:ext cx="6697397" cy="5941072"/>
          </a:xfrm>
          <a:prstGeom prst="rect">
            <a:avLst/>
          </a:prstGeom>
          <a:effectLst>
            <a:outerShdw blurRad="101600" dist="139700" dir="8100000" algn="tr" rotWithShape="0">
              <a:schemeClr val="tx1">
                <a:alpha val="10000"/>
              </a:schemeClr>
            </a:outerShdw>
          </a:effectLst>
        </p:spPr>
      </p:pic>
      <p:pic>
        <p:nvPicPr>
          <p:cNvPr id="40" name="图片 39">
            <a:extLst>
              <a:ext uri="{FF2B5EF4-FFF2-40B4-BE49-F238E27FC236}">
                <a16:creationId xmlns="" xmlns:a16="http://schemas.microsoft.com/office/drawing/2014/main" id="{16235EA0-898C-4ED2-AF7F-F2AAACBD4D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72597" y="2268303"/>
            <a:ext cx="346710" cy="1958467"/>
          </a:xfrm>
          <a:prstGeom prst="rect">
            <a:avLst/>
          </a:prstGeom>
        </p:spPr>
      </p:pic>
      <p:pic>
        <p:nvPicPr>
          <p:cNvPr id="52" name="图片 51">
            <a:extLst>
              <a:ext uri="{FF2B5EF4-FFF2-40B4-BE49-F238E27FC236}">
                <a16:creationId xmlns="" xmlns:a16="http://schemas.microsoft.com/office/drawing/2014/main" id="{563E6600-8CCF-4C44-A0FF-12C4B45E263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738845" y="2555068"/>
            <a:ext cx="294040" cy="1607938"/>
          </a:xfrm>
          <a:prstGeom prst="rect">
            <a:avLst/>
          </a:prstGeom>
        </p:spPr>
      </p:pic>
      <p:pic>
        <p:nvPicPr>
          <p:cNvPr id="53" name="图片 52">
            <a:extLst>
              <a:ext uri="{FF2B5EF4-FFF2-40B4-BE49-F238E27FC236}">
                <a16:creationId xmlns="" xmlns:a16="http://schemas.microsoft.com/office/drawing/2014/main" id="{D4E1591B-9D89-4D53-80A0-1E2D33EE2C97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70931" y="2052133"/>
            <a:ext cx="397671" cy="2174637"/>
          </a:xfrm>
          <a:prstGeom prst="rect">
            <a:avLst/>
          </a:prstGeom>
        </p:spPr>
      </p:pic>
      <p:sp>
        <p:nvSpPr>
          <p:cNvPr id="68" name="文本框 67">
            <a:extLst>
              <a:ext uri="{FF2B5EF4-FFF2-40B4-BE49-F238E27FC236}">
                <a16:creationId xmlns="" xmlns:a16="http://schemas.microsoft.com/office/drawing/2014/main" id="{7A0F56F7-3B3A-4D1A-BA4B-67FCFD37D96C}"/>
              </a:ext>
            </a:extLst>
          </p:cNvPr>
          <p:cNvSpPr txBox="1"/>
          <p:nvPr/>
        </p:nvSpPr>
        <p:spPr>
          <a:xfrm>
            <a:off x="1475406" y="2565644"/>
            <a:ext cx="366606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4271E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请在此输入大标题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="" xmlns:a16="http://schemas.microsoft.com/office/drawing/2014/main" id="{009A7509-FB93-4CE4-B8A5-417E9EA5BF85}"/>
              </a:ext>
            </a:extLst>
          </p:cNvPr>
          <p:cNvSpPr txBox="1"/>
          <p:nvPr/>
        </p:nvSpPr>
        <p:spPr>
          <a:xfrm>
            <a:off x="1489636" y="3817995"/>
            <a:ext cx="3424610" cy="8506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温馨提醒，本页是个人介绍页</a:t>
            </a:r>
            <a:endParaRPr lang="en-US" altLang="zh-CN" sz="1400" dirty="0">
              <a:solidFill>
                <a:schemeClr val="tx1">
                  <a:lumMod val="75000"/>
                  <a:lumOff val="25000"/>
                  <a:alpha val="8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在此输入你的信息正文</a:t>
            </a:r>
            <a:endParaRPr lang="en-US" altLang="zh-CN" sz="1400" dirty="0">
              <a:solidFill>
                <a:schemeClr val="tx1">
                  <a:lumMod val="75000"/>
                  <a:lumOff val="25000"/>
                  <a:alpha val="8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这里适合大段文字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="" xmlns:a16="http://schemas.microsoft.com/office/drawing/2014/main" id="{62896F25-933E-49D4-B6D8-93F40C4ABF57}"/>
              </a:ext>
            </a:extLst>
          </p:cNvPr>
          <p:cNvCxnSpPr>
            <a:cxnSpLocks/>
          </p:cNvCxnSpPr>
          <p:nvPr/>
        </p:nvCxnSpPr>
        <p:spPr>
          <a:xfrm>
            <a:off x="1605127" y="3441370"/>
            <a:ext cx="731019" cy="0"/>
          </a:xfrm>
          <a:prstGeom prst="line">
            <a:avLst/>
          </a:prstGeom>
          <a:ln w="19050">
            <a:solidFill>
              <a:srgbClr val="4271E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文本框 70">
            <a:extLst>
              <a:ext uri="{FF2B5EF4-FFF2-40B4-BE49-F238E27FC236}">
                <a16:creationId xmlns="" xmlns:a16="http://schemas.microsoft.com/office/drawing/2014/main" id="{BB9C6839-72F2-464A-8A96-193977418108}"/>
              </a:ext>
            </a:extLst>
          </p:cNvPr>
          <p:cNvSpPr txBox="1"/>
          <p:nvPr/>
        </p:nvSpPr>
        <p:spPr>
          <a:xfrm>
            <a:off x="1513754" y="3055863"/>
            <a:ext cx="32828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4271ED">
                    <a:alpha val="7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enter a headline here</a:t>
            </a:r>
            <a:endParaRPr lang="zh-CN" altLang="en-US" sz="1400" dirty="0">
              <a:solidFill>
                <a:srgbClr val="4271ED">
                  <a:alpha val="70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95" name="任意多边形: 形状 1994">
            <a:extLst>
              <a:ext uri="{FF2B5EF4-FFF2-40B4-BE49-F238E27FC236}">
                <a16:creationId xmlns="" xmlns:a16="http://schemas.microsoft.com/office/drawing/2014/main" id="{73A737CC-D237-4A2D-9CFE-50593429778C}"/>
              </a:ext>
            </a:extLst>
          </p:cNvPr>
          <p:cNvSpPr/>
          <p:nvPr/>
        </p:nvSpPr>
        <p:spPr>
          <a:xfrm>
            <a:off x="-50331" y="-12326"/>
            <a:ext cx="2535917" cy="1325379"/>
          </a:xfrm>
          <a:custGeom>
            <a:avLst/>
            <a:gdLst>
              <a:gd name="connsiteX0" fmla="*/ 1798639 w 2535917"/>
              <a:gd name="connsiteY0" fmla="*/ 0 h 1325379"/>
              <a:gd name="connsiteX1" fmla="*/ 2535917 w 2535917"/>
              <a:gd name="connsiteY1" fmla="*/ 0 h 1325379"/>
              <a:gd name="connsiteX2" fmla="*/ 2512301 w 2535917"/>
              <a:gd name="connsiteY2" fmla="*/ 64522 h 1325379"/>
              <a:gd name="connsiteX3" fmla="*/ 610110 w 2535917"/>
              <a:gd name="connsiteY3" fmla="*/ 1325379 h 1325379"/>
              <a:gd name="connsiteX4" fmla="*/ 143886 w 2535917"/>
              <a:gd name="connsiteY4" fmla="*/ 1272515 h 1325379"/>
              <a:gd name="connsiteX5" fmla="*/ 0 w 2535917"/>
              <a:gd name="connsiteY5" fmla="*/ 1233590 h 1325379"/>
              <a:gd name="connsiteX6" fmla="*/ 0 w 2535917"/>
              <a:gd name="connsiteY6" fmla="*/ 519696 h 1325379"/>
              <a:gd name="connsiteX7" fmla="*/ 96428 w 2535917"/>
              <a:gd name="connsiteY7" fmla="*/ 564700 h 1325379"/>
              <a:gd name="connsiteX8" fmla="*/ 610110 w 2535917"/>
              <a:gd name="connsiteY8" fmla="*/ 661873 h 1325379"/>
              <a:gd name="connsiteX9" fmla="*/ 1771773 w 2535917"/>
              <a:gd name="connsiteY9" fmla="*/ 44221 h 13253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535917" h="1325379">
                <a:moveTo>
                  <a:pt x="1798639" y="0"/>
                </a:moveTo>
                <a:lnTo>
                  <a:pt x="2535917" y="0"/>
                </a:lnTo>
                <a:lnTo>
                  <a:pt x="2512301" y="64522"/>
                </a:lnTo>
                <a:cubicBezTo>
                  <a:pt x="2198905" y="805474"/>
                  <a:pt x="1465222" y="1325379"/>
                  <a:pt x="610110" y="1325379"/>
                </a:cubicBezTo>
                <a:cubicBezTo>
                  <a:pt x="449776" y="1325379"/>
                  <a:pt x="293712" y="1307101"/>
                  <a:pt x="143886" y="1272515"/>
                </a:cubicBezTo>
                <a:lnTo>
                  <a:pt x="0" y="1233590"/>
                </a:lnTo>
                <a:lnTo>
                  <a:pt x="0" y="519696"/>
                </a:lnTo>
                <a:lnTo>
                  <a:pt x="96428" y="564700"/>
                </a:lnTo>
                <a:cubicBezTo>
                  <a:pt x="255483" y="627419"/>
                  <a:pt x="428773" y="661873"/>
                  <a:pt x="610110" y="661873"/>
                </a:cubicBezTo>
                <a:cubicBezTo>
                  <a:pt x="1093676" y="661873"/>
                  <a:pt x="1520018" y="416868"/>
                  <a:pt x="1771773" y="44221"/>
                </a:cubicBezTo>
                <a:close/>
              </a:path>
            </a:pathLst>
          </a:custGeom>
          <a:solidFill>
            <a:srgbClr val="4271ED"/>
          </a:solidFill>
          <a:ln>
            <a:noFill/>
          </a:ln>
          <a:effectLst>
            <a:outerShdw blurRad="139700" dist="1016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92" name="组合 91">
            <a:extLst>
              <a:ext uri="{FF2B5EF4-FFF2-40B4-BE49-F238E27FC236}">
                <a16:creationId xmlns="" xmlns:a16="http://schemas.microsoft.com/office/drawing/2014/main" id="{8827E730-CD92-455F-874F-9D07605578AA}"/>
              </a:ext>
            </a:extLst>
          </p:cNvPr>
          <p:cNvGrpSpPr/>
          <p:nvPr/>
        </p:nvGrpSpPr>
        <p:grpSpPr>
          <a:xfrm>
            <a:off x="4616109" y="5968962"/>
            <a:ext cx="1922680" cy="133007"/>
            <a:chOff x="1475406" y="6084786"/>
            <a:chExt cx="1922680" cy="133007"/>
          </a:xfrm>
        </p:grpSpPr>
        <p:grpSp>
          <p:nvGrpSpPr>
            <p:cNvPr id="80" name="组合 79">
              <a:extLst>
                <a:ext uri="{FF2B5EF4-FFF2-40B4-BE49-F238E27FC236}">
                  <a16:creationId xmlns="" xmlns:a16="http://schemas.microsoft.com/office/drawing/2014/main" id="{08FC4D5A-F722-4202-B32E-D012F778C1EE}"/>
                </a:ext>
              </a:extLst>
            </p:cNvPr>
            <p:cNvGrpSpPr/>
            <p:nvPr/>
          </p:nvGrpSpPr>
          <p:grpSpPr>
            <a:xfrm>
              <a:off x="1475406" y="6084786"/>
              <a:ext cx="133007" cy="133007"/>
              <a:chOff x="1475406" y="6036431"/>
              <a:chExt cx="133007" cy="133007"/>
            </a:xfrm>
          </p:grpSpPr>
          <p:sp>
            <p:nvSpPr>
              <p:cNvPr id="78" name="椭圆 77">
                <a:extLst>
                  <a:ext uri="{FF2B5EF4-FFF2-40B4-BE49-F238E27FC236}">
                    <a16:creationId xmlns="" xmlns:a16="http://schemas.microsoft.com/office/drawing/2014/main" id="{D95EAA0D-6CB1-499A-AF93-F3F84CD113A2}"/>
                  </a:ext>
                </a:extLst>
              </p:cNvPr>
              <p:cNvSpPr/>
              <p:nvPr/>
            </p:nvSpPr>
            <p:spPr>
              <a:xfrm>
                <a:off x="1475406" y="6036431"/>
                <a:ext cx="133007" cy="133007"/>
              </a:xfrm>
              <a:prstGeom prst="ellipse">
                <a:avLst/>
              </a:prstGeom>
              <a:solidFill>
                <a:srgbClr val="4271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 dirty="0"/>
              </a:p>
            </p:txBody>
          </p:sp>
          <p:sp>
            <p:nvSpPr>
              <p:cNvPr id="79" name="半闭框 78">
                <a:extLst>
                  <a:ext uri="{FF2B5EF4-FFF2-40B4-BE49-F238E27FC236}">
                    <a16:creationId xmlns="" xmlns:a16="http://schemas.microsoft.com/office/drawing/2014/main" id="{C845F5FD-7853-4866-BAA9-6955D21E11CD}"/>
                  </a:ext>
                </a:extLst>
              </p:cNvPr>
              <p:cNvSpPr/>
              <p:nvPr/>
            </p:nvSpPr>
            <p:spPr>
              <a:xfrm rot="-2700000">
                <a:off x="1523742" y="6075242"/>
                <a:ext cx="55385" cy="55385"/>
              </a:xfrm>
              <a:prstGeom prst="halfFrame">
                <a:avLst>
                  <a:gd name="adj1" fmla="val 0"/>
                  <a:gd name="adj2" fmla="val 0"/>
                </a:avLst>
              </a:prstGeom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cxnSp>
          <p:nvCxnSpPr>
            <p:cNvPr id="82" name="直接连接符 81">
              <a:extLst>
                <a:ext uri="{FF2B5EF4-FFF2-40B4-BE49-F238E27FC236}">
                  <a16:creationId xmlns="" xmlns:a16="http://schemas.microsoft.com/office/drawing/2014/main" id="{2E58D9FE-4DAF-44EA-BE3E-24B67B497DA7}"/>
                </a:ext>
              </a:extLst>
            </p:cNvPr>
            <p:cNvCxnSpPr>
              <a:cxnSpLocks/>
            </p:cNvCxnSpPr>
            <p:nvPr/>
          </p:nvCxnSpPr>
          <p:spPr>
            <a:xfrm>
              <a:off x="1874221" y="6151289"/>
              <a:ext cx="923849" cy="0"/>
            </a:xfrm>
            <a:prstGeom prst="line">
              <a:avLst/>
            </a:prstGeom>
            <a:ln w="12700">
              <a:solidFill>
                <a:srgbClr val="4271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矩形 82">
              <a:extLst>
                <a:ext uri="{FF2B5EF4-FFF2-40B4-BE49-F238E27FC236}">
                  <a16:creationId xmlns="" xmlns:a16="http://schemas.microsoft.com/office/drawing/2014/main" id="{596FB881-C27B-48D6-AD45-22984FE04B7D}"/>
                </a:ext>
              </a:extLst>
            </p:cNvPr>
            <p:cNvSpPr/>
            <p:nvPr/>
          </p:nvSpPr>
          <p:spPr>
            <a:xfrm>
              <a:off x="2960280" y="6140573"/>
              <a:ext cx="21433" cy="21433"/>
            </a:xfrm>
            <a:prstGeom prst="rect">
              <a:avLst/>
            </a:prstGeom>
            <a:solidFill>
              <a:srgbClr val="4271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>
              <a:extLst>
                <a:ext uri="{FF2B5EF4-FFF2-40B4-BE49-F238E27FC236}">
                  <a16:creationId xmlns="" xmlns:a16="http://schemas.microsoft.com/office/drawing/2014/main" id="{AE8C2474-1978-41F5-A11D-0FEB55703530}"/>
                </a:ext>
              </a:extLst>
            </p:cNvPr>
            <p:cNvSpPr/>
            <p:nvPr/>
          </p:nvSpPr>
          <p:spPr>
            <a:xfrm>
              <a:off x="3066960" y="6140573"/>
              <a:ext cx="21433" cy="21433"/>
            </a:xfrm>
            <a:prstGeom prst="rect">
              <a:avLst/>
            </a:prstGeom>
            <a:solidFill>
              <a:srgbClr val="4271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矩形 87">
              <a:extLst>
                <a:ext uri="{FF2B5EF4-FFF2-40B4-BE49-F238E27FC236}">
                  <a16:creationId xmlns="" xmlns:a16="http://schemas.microsoft.com/office/drawing/2014/main" id="{D6A3406D-F331-4BCA-B8DE-D9533D01C434}"/>
                </a:ext>
              </a:extLst>
            </p:cNvPr>
            <p:cNvSpPr/>
            <p:nvPr/>
          </p:nvSpPr>
          <p:spPr>
            <a:xfrm>
              <a:off x="3173640" y="6140573"/>
              <a:ext cx="21433" cy="21433"/>
            </a:xfrm>
            <a:prstGeom prst="rect">
              <a:avLst/>
            </a:prstGeom>
            <a:solidFill>
              <a:srgbClr val="4271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9" name="组合 88">
              <a:extLst>
                <a:ext uri="{FF2B5EF4-FFF2-40B4-BE49-F238E27FC236}">
                  <a16:creationId xmlns="" xmlns:a16="http://schemas.microsoft.com/office/drawing/2014/main" id="{259CD819-C943-44FE-919B-B0DAA815869B}"/>
                </a:ext>
              </a:extLst>
            </p:cNvPr>
            <p:cNvGrpSpPr/>
            <p:nvPr/>
          </p:nvGrpSpPr>
          <p:grpSpPr>
            <a:xfrm flipH="1">
              <a:off x="3265079" y="6084786"/>
              <a:ext cx="133007" cy="133007"/>
              <a:chOff x="1475406" y="6036431"/>
              <a:chExt cx="133007" cy="133007"/>
            </a:xfrm>
          </p:grpSpPr>
          <p:sp>
            <p:nvSpPr>
              <p:cNvPr id="90" name="椭圆 89">
                <a:extLst>
                  <a:ext uri="{FF2B5EF4-FFF2-40B4-BE49-F238E27FC236}">
                    <a16:creationId xmlns="" xmlns:a16="http://schemas.microsoft.com/office/drawing/2014/main" id="{CA061A98-192C-41C0-B5B5-C5C4CA7D3731}"/>
                  </a:ext>
                </a:extLst>
              </p:cNvPr>
              <p:cNvSpPr/>
              <p:nvPr/>
            </p:nvSpPr>
            <p:spPr>
              <a:xfrm>
                <a:off x="1475406" y="6036431"/>
                <a:ext cx="133007" cy="133007"/>
              </a:xfrm>
              <a:prstGeom prst="ellipse">
                <a:avLst/>
              </a:prstGeom>
              <a:solidFill>
                <a:srgbClr val="4271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100" dirty="0"/>
              </a:p>
            </p:txBody>
          </p:sp>
          <p:sp>
            <p:nvSpPr>
              <p:cNvPr id="91" name="半闭框 90">
                <a:extLst>
                  <a:ext uri="{FF2B5EF4-FFF2-40B4-BE49-F238E27FC236}">
                    <a16:creationId xmlns="" xmlns:a16="http://schemas.microsoft.com/office/drawing/2014/main" id="{92183084-044D-46C9-AE17-BE8916BC6877}"/>
                  </a:ext>
                </a:extLst>
              </p:cNvPr>
              <p:cNvSpPr/>
              <p:nvPr/>
            </p:nvSpPr>
            <p:spPr>
              <a:xfrm rot="-2700000">
                <a:off x="1523742" y="6075242"/>
                <a:ext cx="55385" cy="55385"/>
              </a:xfrm>
              <a:prstGeom prst="halfFrame">
                <a:avLst>
                  <a:gd name="adj1" fmla="val 0"/>
                  <a:gd name="adj2" fmla="val 0"/>
                </a:avLst>
              </a:prstGeom>
              <a:ln w="63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94" name="矩形: 圆角 93">
            <a:extLst>
              <a:ext uri="{FF2B5EF4-FFF2-40B4-BE49-F238E27FC236}">
                <a16:creationId xmlns="" xmlns:a16="http://schemas.microsoft.com/office/drawing/2014/main" id="{697F922D-8B4F-45B4-A28E-BE61D34C5900}"/>
              </a:ext>
            </a:extLst>
          </p:cNvPr>
          <p:cNvSpPr/>
          <p:nvPr/>
        </p:nvSpPr>
        <p:spPr>
          <a:xfrm>
            <a:off x="1592064" y="1964127"/>
            <a:ext cx="1755293" cy="369332"/>
          </a:xfrm>
          <a:prstGeom prst="roundRect">
            <a:avLst>
              <a:gd name="adj" fmla="val 50000"/>
            </a:avLst>
          </a:prstGeom>
          <a:solidFill>
            <a:srgbClr val="4271ED">
              <a:alpha val="10000"/>
            </a:srgbClr>
          </a:solidFill>
          <a:ln w="6350">
            <a:solidFill>
              <a:srgbClr val="4271ED">
                <a:alpha val="50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noFill/>
            </a:endParaRPr>
          </a:p>
        </p:txBody>
      </p:sp>
      <p:sp>
        <p:nvSpPr>
          <p:cNvPr id="93" name="文本框 92">
            <a:extLst>
              <a:ext uri="{FF2B5EF4-FFF2-40B4-BE49-F238E27FC236}">
                <a16:creationId xmlns="" xmlns:a16="http://schemas.microsoft.com/office/drawing/2014/main" id="{C58F2BE7-59C9-4287-A939-2E1FD06B367A}"/>
              </a:ext>
            </a:extLst>
          </p:cNvPr>
          <p:cNvSpPr txBox="1"/>
          <p:nvPr/>
        </p:nvSpPr>
        <p:spPr>
          <a:xfrm>
            <a:off x="1678189" y="1978995"/>
            <a:ext cx="1583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pc="300" dirty="0">
                <a:solidFill>
                  <a:srgbClr val="4271E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单人介绍页</a:t>
            </a:r>
          </a:p>
        </p:txBody>
      </p:sp>
      <p:sp>
        <p:nvSpPr>
          <p:cNvPr id="1960" name="文本框 1959">
            <a:extLst>
              <a:ext uri="{FF2B5EF4-FFF2-40B4-BE49-F238E27FC236}">
                <a16:creationId xmlns="" xmlns:a16="http://schemas.microsoft.com/office/drawing/2014/main" id="{E4D3880A-B4ED-4EE4-A5DE-88C17E3DC4DA}"/>
              </a:ext>
            </a:extLst>
          </p:cNvPr>
          <p:cNvSpPr txBox="1"/>
          <p:nvPr/>
        </p:nvSpPr>
        <p:spPr>
          <a:xfrm>
            <a:off x="1501334" y="5745480"/>
            <a:ext cx="1122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n w="6350">
                  <a:solidFill>
                    <a:srgbClr val="4271ED">
                      <a:alpha val="50000"/>
                    </a:srgbClr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DESIGN</a:t>
            </a:r>
            <a:endParaRPr lang="zh-CN" altLang="en-US" dirty="0">
              <a:ln w="6350">
                <a:solidFill>
                  <a:srgbClr val="4271ED">
                    <a:alpha val="50000"/>
                  </a:srgbClr>
                </a:solidFill>
              </a:ln>
              <a:noFill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1965" name="直接连接符 1964">
            <a:extLst>
              <a:ext uri="{FF2B5EF4-FFF2-40B4-BE49-F238E27FC236}">
                <a16:creationId xmlns="" xmlns:a16="http://schemas.microsoft.com/office/drawing/2014/main" id="{610D9B17-58FC-4E57-B38F-E29D681DE222}"/>
              </a:ext>
            </a:extLst>
          </p:cNvPr>
          <p:cNvCxnSpPr>
            <a:cxnSpLocks/>
          </p:cNvCxnSpPr>
          <p:nvPr/>
        </p:nvCxnSpPr>
        <p:spPr>
          <a:xfrm flipV="1">
            <a:off x="1627957" y="5001331"/>
            <a:ext cx="0" cy="625696"/>
          </a:xfrm>
          <a:prstGeom prst="line">
            <a:avLst/>
          </a:prstGeom>
          <a:ln w="9525">
            <a:solidFill>
              <a:srgbClr val="4271E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82" name="任意多边形: 形状 1981">
            <a:extLst>
              <a:ext uri="{FF2B5EF4-FFF2-40B4-BE49-F238E27FC236}">
                <a16:creationId xmlns="" xmlns:a16="http://schemas.microsoft.com/office/drawing/2014/main" id="{CF03B639-85C1-49C8-926A-B03DDFE83B99}"/>
              </a:ext>
            </a:extLst>
          </p:cNvPr>
          <p:cNvSpPr/>
          <p:nvPr/>
        </p:nvSpPr>
        <p:spPr>
          <a:xfrm>
            <a:off x="4839348" y="564604"/>
            <a:ext cx="1609600" cy="374789"/>
          </a:xfrm>
          <a:custGeom>
            <a:avLst/>
            <a:gdLst>
              <a:gd name="connsiteX0" fmla="*/ 1128202 w 1609600"/>
              <a:gd name="connsiteY0" fmla="*/ 352803 h 374789"/>
              <a:gd name="connsiteX1" fmla="*/ 1128598 w 1609600"/>
              <a:gd name="connsiteY1" fmla="*/ 353199 h 374789"/>
              <a:gd name="connsiteX2" fmla="*/ 1127553 w 1609600"/>
              <a:gd name="connsiteY2" fmla="*/ 353453 h 374789"/>
              <a:gd name="connsiteX3" fmla="*/ 1069402 w 1609600"/>
              <a:gd name="connsiteY3" fmla="*/ 352803 h 374789"/>
              <a:gd name="connsiteX4" fmla="*/ 1080395 w 1609600"/>
              <a:gd name="connsiteY4" fmla="*/ 363796 h 374789"/>
              <a:gd name="connsiteX5" fmla="*/ 1078953 w 1609600"/>
              <a:gd name="connsiteY5" fmla="*/ 365238 h 374789"/>
              <a:gd name="connsiteX6" fmla="*/ 1063580 w 1609600"/>
              <a:gd name="connsiteY6" fmla="*/ 368966 h 374789"/>
              <a:gd name="connsiteX7" fmla="*/ 1058409 w 1609600"/>
              <a:gd name="connsiteY7" fmla="*/ 363796 h 374789"/>
              <a:gd name="connsiteX8" fmla="*/ 1069402 w 1609600"/>
              <a:gd name="connsiteY8" fmla="*/ 352803 h 374789"/>
              <a:gd name="connsiteX9" fmla="*/ 1010602 w 1609600"/>
              <a:gd name="connsiteY9" fmla="*/ 352803 h 374789"/>
              <a:gd name="connsiteX10" fmla="*/ 1021595 w 1609600"/>
              <a:gd name="connsiteY10" fmla="*/ 363796 h 374789"/>
              <a:gd name="connsiteX11" fmla="*/ 1010602 w 1609600"/>
              <a:gd name="connsiteY11" fmla="*/ 374789 h 374789"/>
              <a:gd name="connsiteX12" fmla="*/ 999609 w 1609600"/>
              <a:gd name="connsiteY12" fmla="*/ 363796 h 374789"/>
              <a:gd name="connsiteX13" fmla="*/ 1010602 w 1609600"/>
              <a:gd name="connsiteY13" fmla="*/ 352803 h 374789"/>
              <a:gd name="connsiteX14" fmla="*/ 951801 w 1609600"/>
              <a:gd name="connsiteY14" fmla="*/ 352803 h 374789"/>
              <a:gd name="connsiteX15" fmla="*/ 962794 w 1609600"/>
              <a:gd name="connsiteY15" fmla="*/ 363796 h 374789"/>
              <a:gd name="connsiteX16" fmla="*/ 951801 w 1609600"/>
              <a:gd name="connsiteY16" fmla="*/ 374789 h 374789"/>
              <a:gd name="connsiteX17" fmla="*/ 940808 w 1609600"/>
              <a:gd name="connsiteY17" fmla="*/ 363796 h 374789"/>
              <a:gd name="connsiteX18" fmla="*/ 951801 w 1609600"/>
              <a:gd name="connsiteY18" fmla="*/ 352803 h 374789"/>
              <a:gd name="connsiteX19" fmla="*/ 893000 w 1609600"/>
              <a:gd name="connsiteY19" fmla="*/ 352803 h 374789"/>
              <a:gd name="connsiteX20" fmla="*/ 903993 w 1609600"/>
              <a:gd name="connsiteY20" fmla="*/ 363796 h 374789"/>
              <a:gd name="connsiteX21" fmla="*/ 893000 w 1609600"/>
              <a:gd name="connsiteY21" fmla="*/ 374789 h 374789"/>
              <a:gd name="connsiteX22" fmla="*/ 882008 w 1609600"/>
              <a:gd name="connsiteY22" fmla="*/ 363796 h 374789"/>
              <a:gd name="connsiteX23" fmla="*/ 893000 w 1609600"/>
              <a:gd name="connsiteY23" fmla="*/ 352803 h 374789"/>
              <a:gd name="connsiteX24" fmla="*/ 834200 w 1609600"/>
              <a:gd name="connsiteY24" fmla="*/ 352803 h 374789"/>
              <a:gd name="connsiteX25" fmla="*/ 845193 w 1609600"/>
              <a:gd name="connsiteY25" fmla="*/ 363796 h 374789"/>
              <a:gd name="connsiteX26" fmla="*/ 834200 w 1609600"/>
              <a:gd name="connsiteY26" fmla="*/ 374789 h 374789"/>
              <a:gd name="connsiteX27" fmla="*/ 823207 w 1609600"/>
              <a:gd name="connsiteY27" fmla="*/ 363796 h 374789"/>
              <a:gd name="connsiteX28" fmla="*/ 834200 w 1609600"/>
              <a:gd name="connsiteY28" fmla="*/ 352803 h 374789"/>
              <a:gd name="connsiteX29" fmla="*/ 775400 w 1609600"/>
              <a:gd name="connsiteY29" fmla="*/ 352803 h 374789"/>
              <a:gd name="connsiteX30" fmla="*/ 786393 w 1609600"/>
              <a:gd name="connsiteY30" fmla="*/ 363796 h 374789"/>
              <a:gd name="connsiteX31" fmla="*/ 775400 w 1609600"/>
              <a:gd name="connsiteY31" fmla="*/ 374789 h 374789"/>
              <a:gd name="connsiteX32" fmla="*/ 764407 w 1609600"/>
              <a:gd name="connsiteY32" fmla="*/ 363796 h 374789"/>
              <a:gd name="connsiteX33" fmla="*/ 775400 w 1609600"/>
              <a:gd name="connsiteY33" fmla="*/ 352803 h 374789"/>
              <a:gd name="connsiteX34" fmla="*/ 716599 w 1609600"/>
              <a:gd name="connsiteY34" fmla="*/ 352803 h 374789"/>
              <a:gd name="connsiteX35" fmla="*/ 727592 w 1609600"/>
              <a:gd name="connsiteY35" fmla="*/ 363796 h 374789"/>
              <a:gd name="connsiteX36" fmla="*/ 716599 w 1609600"/>
              <a:gd name="connsiteY36" fmla="*/ 374789 h 374789"/>
              <a:gd name="connsiteX37" fmla="*/ 705606 w 1609600"/>
              <a:gd name="connsiteY37" fmla="*/ 363796 h 374789"/>
              <a:gd name="connsiteX38" fmla="*/ 716599 w 1609600"/>
              <a:gd name="connsiteY38" fmla="*/ 352803 h 374789"/>
              <a:gd name="connsiteX39" fmla="*/ 657798 w 1609600"/>
              <a:gd name="connsiteY39" fmla="*/ 352803 h 374789"/>
              <a:gd name="connsiteX40" fmla="*/ 668791 w 1609600"/>
              <a:gd name="connsiteY40" fmla="*/ 363796 h 374789"/>
              <a:gd name="connsiteX41" fmla="*/ 657798 w 1609600"/>
              <a:gd name="connsiteY41" fmla="*/ 374789 h 374789"/>
              <a:gd name="connsiteX42" fmla="*/ 646805 w 1609600"/>
              <a:gd name="connsiteY42" fmla="*/ 363796 h 374789"/>
              <a:gd name="connsiteX43" fmla="*/ 657798 w 1609600"/>
              <a:gd name="connsiteY43" fmla="*/ 352803 h 374789"/>
              <a:gd name="connsiteX44" fmla="*/ 598998 w 1609600"/>
              <a:gd name="connsiteY44" fmla="*/ 352803 h 374789"/>
              <a:gd name="connsiteX45" fmla="*/ 609991 w 1609600"/>
              <a:gd name="connsiteY45" fmla="*/ 363796 h 374789"/>
              <a:gd name="connsiteX46" fmla="*/ 598998 w 1609600"/>
              <a:gd name="connsiteY46" fmla="*/ 374789 h 374789"/>
              <a:gd name="connsiteX47" fmla="*/ 588005 w 1609600"/>
              <a:gd name="connsiteY47" fmla="*/ 363796 h 374789"/>
              <a:gd name="connsiteX48" fmla="*/ 598998 w 1609600"/>
              <a:gd name="connsiteY48" fmla="*/ 352803 h 374789"/>
              <a:gd name="connsiteX49" fmla="*/ 540198 w 1609600"/>
              <a:gd name="connsiteY49" fmla="*/ 352803 h 374789"/>
              <a:gd name="connsiteX50" fmla="*/ 551190 w 1609600"/>
              <a:gd name="connsiteY50" fmla="*/ 363796 h 374789"/>
              <a:gd name="connsiteX51" fmla="*/ 546020 w 1609600"/>
              <a:gd name="connsiteY51" fmla="*/ 368966 h 374789"/>
              <a:gd name="connsiteX52" fmla="*/ 530647 w 1609600"/>
              <a:gd name="connsiteY52" fmla="*/ 365238 h 374789"/>
              <a:gd name="connsiteX53" fmla="*/ 529205 w 1609600"/>
              <a:gd name="connsiteY53" fmla="*/ 363796 h 374789"/>
              <a:gd name="connsiteX54" fmla="*/ 540198 w 1609600"/>
              <a:gd name="connsiteY54" fmla="*/ 352803 h 374789"/>
              <a:gd name="connsiteX55" fmla="*/ 481397 w 1609600"/>
              <a:gd name="connsiteY55" fmla="*/ 352803 h 374789"/>
              <a:gd name="connsiteX56" fmla="*/ 482046 w 1609600"/>
              <a:gd name="connsiteY56" fmla="*/ 353452 h 374789"/>
              <a:gd name="connsiteX57" fmla="*/ 481001 w 1609600"/>
              <a:gd name="connsiteY57" fmla="*/ 353199 h 374789"/>
              <a:gd name="connsiteX58" fmla="*/ 1245804 w 1609600"/>
              <a:gd name="connsiteY58" fmla="*/ 294002 h 374789"/>
              <a:gd name="connsiteX59" fmla="*/ 1256797 w 1609600"/>
              <a:gd name="connsiteY59" fmla="*/ 304995 h 374789"/>
              <a:gd name="connsiteX60" fmla="*/ 1252748 w 1609600"/>
              <a:gd name="connsiteY60" fmla="*/ 309044 h 374789"/>
              <a:gd name="connsiteX61" fmla="*/ 1242995 w 1609600"/>
              <a:gd name="connsiteY61" fmla="*/ 313180 h 374789"/>
              <a:gd name="connsiteX62" fmla="*/ 1234811 w 1609600"/>
              <a:gd name="connsiteY62" fmla="*/ 304995 h 374789"/>
              <a:gd name="connsiteX63" fmla="*/ 1245804 w 1609600"/>
              <a:gd name="connsiteY63" fmla="*/ 294002 h 374789"/>
              <a:gd name="connsiteX64" fmla="*/ 1187003 w 1609600"/>
              <a:gd name="connsiteY64" fmla="*/ 294002 h 374789"/>
              <a:gd name="connsiteX65" fmla="*/ 1197996 w 1609600"/>
              <a:gd name="connsiteY65" fmla="*/ 304995 h 374789"/>
              <a:gd name="connsiteX66" fmla="*/ 1187003 w 1609600"/>
              <a:gd name="connsiteY66" fmla="*/ 315988 h 374789"/>
              <a:gd name="connsiteX67" fmla="*/ 1176010 w 1609600"/>
              <a:gd name="connsiteY67" fmla="*/ 304995 h 374789"/>
              <a:gd name="connsiteX68" fmla="*/ 1187003 w 1609600"/>
              <a:gd name="connsiteY68" fmla="*/ 294002 h 374789"/>
              <a:gd name="connsiteX69" fmla="*/ 1128202 w 1609600"/>
              <a:gd name="connsiteY69" fmla="*/ 294002 h 374789"/>
              <a:gd name="connsiteX70" fmla="*/ 1139195 w 1609600"/>
              <a:gd name="connsiteY70" fmla="*/ 304995 h 374789"/>
              <a:gd name="connsiteX71" fmla="*/ 1128202 w 1609600"/>
              <a:gd name="connsiteY71" fmla="*/ 315988 h 374789"/>
              <a:gd name="connsiteX72" fmla="*/ 1117210 w 1609600"/>
              <a:gd name="connsiteY72" fmla="*/ 304995 h 374789"/>
              <a:gd name="connsiteX73" fmla="*/ 1128202 w 1609600"/>
              <a:gd name="connsiteY73" fmla="*/ 294002 h 374789"/>
              <a:gd name="connsiteX74" fmla="*/ 1069402 w 1609600"/>
              <a:gd name="connsiteY74" fmla="*/ 294002 h 374789"/>
              <a:gd name="connsiteX75" fmla="*/ 1080395 w 1609600"/>
              <a:gd name="connsiteY75" fmla="*/ 304995 h 374789"/>
              <a:gd name="connsiteX76" fmla="*/ 1069402 w 1609600"/>
              <a:gd name="connsiteY76" fmla="*/ 315988 h 374789"/>
              <a:gd name="connsiteX77" fmla="*/ 1058409 w 1609600"/>
              <a:gd name="connsiteY77" fmla="*/ 304995 h 374789"/>
              <a:gd name="connsiteX78" fmla="*/ 1069402 w 1609600"/>
              <a:gd name="connsiteY78" fmla="*/ 294002 h 374789"/>
              <a:gd name="connsiteX79" fmla="*/ 1010602 w 1609600"/>
              <a:gd name="connsiteY79" fmla="*/ 294002 h 374789"/>
              <a:gd name="connsiteX80" fmla="*/ 1021595 w 1609600"/>
              <a:gd name="connsiteY80" fmla="*/ 304995 h 374789"/>
              <a:gd name="connsiteX81" fmla="*/ 1010602 w 1609600"/>
              <a:gd name="connsiteY81" fmla="*/ 315988 h 374789"/>
              <a:gd name="connsiteX82" fmla="*/ 999609 w 1609600"/>
              <a:gd name="connsiteY82" fmla="*/ 304995 h 374789"/>
              <a:gd name="connsiteX83" fmla="*/ 1010602 w 1609600"/>
              <a:gd name="connsiteY83" fmla="*/ 294002 h 374789"/>
              <a:gd name="connsiteX84" fmla="*/ 951801 w 1609600"/>
              <a:gd name="connsiteY84" fmla="*/ 294002 h 374789"/>
              <a:gd name="connsiteX85" fmla="*/ 962794 w 1609600"/>
              <a:gd name="connsiteY85" fmla="*/ 304995 h 374789"/>
              <a:gd name="connsiteX86" fmla="*/ 951801 w 1609600"/>
              <a:gd name="connsiteY86" fmla="*/ 315988 h 374789"/>
              <a:gd name="connsiteX87" fmla="*/ 940808 w 1609600"/>
              <a:gd name="connsiteY87" fmla="*/ 304995 h 374789"/>
              <a:gd name="connsiteX88" fmla="*/ 951801 w 1609600"/>
              <a:gd name="connsiteY88" fmla="*/ 294002 h 374789"/>
              <a:gd name="connsiteX89" fmla="*/ 893000 w 1609600"/>
              <a:gd name="connsiteY89" fmla="*/ 294002 h 374789"/>
              <a:gd name="connsiteX90" fmla="*/ 903993 w 1609600"/>
              <a:gd name="connsiteY90" fmla="*/ 304995 h 374789"/>
              <a:gd name="connsiteX91" fmla="*/ 893000 w 1609600"/>
              <a:gd name="connsiteY91" fmla="*/ 315988 h 374789"/>
              <a:gd name="connsiteX92" fmla="*/ 882008 w 1609600"/>
              <a:gd name="connsiteY92" fmla="*/ 304995 h 374789"/>
              <a:gd name="connsiteX93" fmla="*/ 893000 w 1609600"/>
              <a:gd name="connsiteY93" fmla="*/ 294002 h 374789"/>
              <a:gd name="connsiteX94" fmla="*/ 834200 w 1609600"/>
              <a:gd name="connsiteY94" fmla="*/ 294002 h 374789"/>
              <a:gd name="connsiteX95" fmla="*/ 845193 w 1609600"/>
              <a:gd name="connsiteY95" fmla="*/ 304995 h 374789"/>
              <a:gd name="connsiteX96" fmla="*/ 834200 w 1609600"/>
              <a:gd name="connsiteY96" fmla="*/ 315988 h 374789"/>
              <a:gd name="connsiteX97" fmla="*/ 823207 w 1609600"/>
              <a:gd name="connsiteY97" fmla="*/ 304995 h 374789"/>
              <a:gd name="connsiteX98" fmla="*/ 834200 w 1609600"/>
              <a:gd name="connsiteY98" fmla="*/ 294002 h 374789"/>
              <a:gd name="connsiteX99" fmla="*/ 775400 w 1609600"/>
              <a:gd name="connsiteY99" fmla="*/ 294002 h 374789"/>
              <a:gd name="connsiteX100" fmla="*/ 786393 w 1609600"/>
              <a:gd name="connsiteY100" fmla="*/ 304995 h 374789"/>
              <a:gd name="connsiteX101" fmla="*/ 775400 w 1609600"/>
              <a:gd name="connsiteY101" fmla="*/ 315988 h 374789"/>
              <a:gd name="connsiteX102" fmla="*/ 764407 w 1609600"/>
              <a:gd name="connsiteY102" fmla="*/ 304995 h 374789"/>
              <a:gd name="connsiteX103" fmla="*/ 775400 w 1609600"/>
              <a:gd name="connsiteY103" fmla="*/ 294002 h 374789"/>
              <a:gd name="connsiteX104" fmla="*/ 716599 w 1609600"/>
              <a:gd name="connsiteY104" fmla="*/ 294002 h 374789"/>
              <a:gd name="connsiteX105" fmla="*/ 727592 w 1609600"/>
              <a:gd name="connsiteY105" fmla="*/ 304995 h 374789"/>
              <a:gd name="connsiteX106" fmla="*/ 716599 w 1609600"/>
              <a:gd name="connsiteY106" fmla="*/ 315988 h 374789"/>
              <a:gd name="connsiteX107" fmla="*/ 705606 w 1609600"/>
              <a:gd name="connsiteY107" fmla="*/ 304995 h 374789"/>
              <a:gd name="connsiteX108" fmla="*/ 716599 w 1609600"/>
              <a:gd name="connsiteY108" fmla="*/ 294002 h 374789"/>
              <a:gd name="connsiteX109" fmla="*/ 657798 w 1609600"/>
              <a:gd name="connsiteY109" fmla="*/ 294002 h 374789"/>
              <a:gd name="connsiteX110" fmla="*/ 668791 w 1609600"/>
              <a:gd name="connsiteY110" fmla="*/ 304995 h 374789"/>
              <a:gd name="connsiteX111" fmla="*/ 657798 w 1609600"/>
              <a:gd name="connsiteY111" fmla="*/ 315988 h 374789"/>
              <a:gd name="connsiteX112" fmla="*/ 646805 w 1609600"/>
              <a:gd name="connsiteY112" fmla="*/ 304995 h 374789"/>
              <a:gd name="connsiteX113" fmla="*/ 657798 w 1609600"/>
              <a:gd name="connsiteY113" fmla="*/ 294002 h 374789"/>
              <a:gd name="connsiteX114" fmla="*/ 598998 w 1609600"/>
              <a:gd name="connsiteY114" fmla="*/ 294002 h 374789"/>
              <a:gd name="connsiteX115" fmla="*/ 609991 w 1609600"/>
              <a:gd name="connsiteY115" fmla="*/ 304995 h 374789"/>
              <a:gd name="connsiteX116" fmla="*/ 598998 w 1609600"/>
              <a:gd name="connsiteY116" fmla="*/ 315988 h 374789"/>
              <a:gd name="connsiteX117" fmla="*/ 588005 w 1609600"/>
              <a:gd name="connsiteY117" fmla="*/ 304995 h 374789"/>
              <a:gd name="connsiteX118" fmla="*/ 598998 w 1609600"/>
              <a:gd name="connsiteY118" fmla="*/ 294002 h 374789"/>
              <a:gd name="connsiteX119" fmla="*/ 540198 w 1609600"/>
              <a:gd name="connsiteY119" fmla="*/ 294002 h 374789"/>
              <a:gd name="connsiteX120" fmla="*/ 551190 w 1609600"/>
              <a:gd name="connsiteY120" fmla="*/ 304995 h 374789"/>
              <a:gd name="connsiteX121" fmla="*/ 540198 w 1609600"/>
              <a:gd name="connsiteY121" fmla="*/ 315988 h 374789"/>
              <a:gd name="connsiteX122" fmla="*/ 529205 w 1609600"/>
              <a:gd name="connsiteY122" fmla="*/ 304995 h 374789"/>
              <a:gd name="connsiteX123" fmla="*/ 540198 w 1609600"/>
              <a:gd name="connsiteY123" fmla="*/ 294002 h 374789"/>
              <a:gd name="connsiteX124" fmla="*/ 481397 w 1609600"/>
              <a:gd name="connsiteY124" fmla="*/ 294002 h 374789"/>
              <a:gd name="connsiteX125" fmla="*/ 492390 w 1609600"/>
              <a:gd name="connsiteY125" fmla="*/ 304995 h 374789"/>
              <a:gd name="connsiteX126" fmla="*/ 481397 w 1609600"/>
              <a:gd name="connsiteY126" fmla="*/ 315988 h 374789"/>
              <a:gd name="connsiteX127" fmla="*/ 470404 w 1609600"/>
              <a:gd name="connsiteY127" fmla="*/ 304995 h 374789"/>
              <a:gd name="connsiteX128" fmla="*/ 481397 w 1609600"/>
              <a:gd name="connsiteY128" fmla="*/ 294002 h 374789"/>
              <a:gd name="connsiteX129" fmla="*/ 422596 w 1609600"/>
              <a:gd name="connsiteY129" fmla="*/ 294002 h 374789"/>
              <a:gd name="connsiteX130" fmla="*/ 433589 w 1609600"/>
              <a:gd name="connsiteY130" fmla="*/ 304995 h 374789"/>
              <a:gd name="connsiteX131" fmla="*/ 422596 w 1609600"/>
              <a:gd name="connsiteY131" fmla="*/ 315988 h 374789"/>
              <a:gd name="connsiteX132" fmla="*/ 411603 w 1609600"/>
              <a:gd name="connsiteY132" fmla="*/ 304995 h 374789"/>
              <a:gd name="connsiteX133" fmla="*/ 422596 w 1609600"/>
              <a:gd name="connsiteY133" fmla="*/ 294002 h 374789"/>
              <a:gd name="connsiteX134" fmla="*/ 363796 w 1609600"/>
              <a:gd name="connsiteY134" fmla="*/ 294002 h 374789"/>
              <a:gd name="connsiteX135" fmla="*/ 374789 w 1609600"/>
              <a:gd name="connsiteY135" fmla="*/ 304995 h 374789"/>
              <a:gd name="connsiteX136" fmla="*/ 366605 w 1609600"/>
              <a:gd name="connsiteY136" fmla="*/ 313179 h 374789"/>
              <a:gd name="connsiteX137" fmla="*/ 356851 w 1609600"/>
              <a:gd name="connsiteY137" fmla="*/ 309044 h 374789"/>
              <a:gd name="connsiteX138" fmla="*/ 352803 w 1609600"/>
              <a:gd name="connsiteY138" fmla="*/ 304995 h 374789"/>
              <a:gd name="connsiteX139" fmla="*/ 363796 w 1609600"/>
              <a:gd name="connsiteY139" fmla="*/ 294002 h 374789"/>
              <a:gd name="connsiteX140" fmla="*/ 1363405 w 1609600"/>
              <a:gd name="connsiteY140" fmla="*/ 235202 h 374789"/>
              <a:gd name="connsiteX141" fmla="*/ 1374397 w 1609600"/>
              <a:gd name="connsiteY141" fmla="*/ 246195 h 374789"/>
              <a:gd name="connsiteX142" fmla="*/ 1365861 w 1609600"/>
              <a:gd name="connsiteY142" fmla="*/ 254731 h 374789"/>
              <a:gd name="connsiteX143" fmla="*/ 1362874 w 1609600"/>
              <a:gd name="connsiteY143" fmla="*/ 256657 h 374789"/>
              <a:gd name="connsiteX144" fmla="*/ 1352412 w 1609600"/>
              <a:gd name="connsiteY144" fmla="*/ 246195 h 374789"/>
              <a:gd name="connsiteX145" fmla="*/ 1363405 w 1609600"/>
              <a:gd name="connsiteY145" fmla="*/ 235202 h 374789"/>
              <a:gd name="connsiteX146" fmla="*/ 1304604 w 1609600"/>
              <a:gd name="connsiteY146" fmla="*/ 235202 h 374789"/>
              <a:gd name="connsiteX147" fmla="*/ 1315597 w 1609600"/>
              <a:gd name="connsiteY147" fmla="*/ 246195 h 374789"/>
              <a:gd name="connsiteX148" fmla="*/ 1304604 w 1609600"/>
              <a:gd name="connsiteY148" fmla="*/ 257188 h 374789"/>
              <a:gd name="connsiteX149" fmla="*/ 1293611 w 1609600"/>
              <a:gd name="connsiteY149" fmla="*/ 246195 h 374789"/>
              <a:gd name="connsiteX150" fmla="*/ 1304604 w 1609600"/>
              <a:gd name="connsiteY150" fmla="*/ 235202 h 374789"/>
              <a:gd name="connsiteX151" fmla="*/ 1245804 w 1609600"/>
              <a:gd name="connsiteY151" fmla="*/ 235202 h 374789"/>
              <a:gd name="connsiteX152" fmla="*/ 1256797 w 1609600"/>
              <a:gd name="connsiteY152" fmla="*/ 246195 h 374789"/>
              <a:gd name="connsiteX153" fmla="*/ 1245804 w 1609600"/>
              <a:gd name="connsiteY153" fmla="*/ 257188 h 374789"/>
              <a:gd name="connsiteX154" fmla="*/ 1234811 w 1609600"/>
              <a:gd name="connsiteY154" fmla="*/ 246195 h 374789"/>
              <a:gd name="connsiteX155" fmla="*/ 1245804 w 1609600"/>
              <a:gd name="connsiteY155" fmla="*/ 235202 h 374789"/>
              <a:gd name="connsiteX156" fmla="*/ 1187003 w 1609600"/>
              <a:gd name="connsiteY156" fmla="*/ 235202 h 374789"/>
              <a:gd name="connsiteX157" fmla="*/ 1197996 w 1609600"/>
              <a:gd name="connsiteY157" fmla="*/ 246195 h 374789"/>
              <a:gd name="connsiteX158" fmla="*/ 1187003 w 1609600"/>
              <a:gd name="connsiteY158" fmla="*/ 257188 h 374789"/>
              <a:gd name="connsiteX159" fmla="*/ 1176010 w 1609600"/>
              <a:gd name="connsiteY159" fmla="*/ 246195 h 374789"/>
              <a:gd name="connsiteX160" fmla="*/ 1187003 w 1609600"/>
              <a:gd name="connsiteY160" fmla="*/ 235202 h 374789"/>
              <a:gd name="connsiteX161" fmla="*/ 1128202 w 1609600"/>
              <a:gd name="connsiteY161" fmla="*/ 235202 h 374789"/>
              <a:gd name="connsiteX162" fmla="*/ 1139195 w 1609600"/>
              <a:gd name="connsiteY162" fmla="*/ 246195 h 374789"/>
              <a:gd name="connsiteX163" fmla="*/ 1128202 w 1609600"/>
              <a:gd name="connsiteY163" fmla="*/ 257188 h 374789"/>
              <a:gd name="connsiteX164" fmla="*/ 1117210 w 1609600"/>
              <a:gd name="connsiteY164" fmla="*/ 246195 h 374789"/>
              <a:gd name="connsiteX165" fmla="*/ 1128202 w 1609600"/>
              <a:gd name="connsiteY165" fmla="*/ 235202 h 374789"/>
              <a:gd name="connsiteX166" fmla="*/ 1069402 w 1609600"/>
              <a:gd name="connsiteY166" fmla="*/ 235202 h 374789"/>
              <a:gd name="connsiteX167" fmla="*/ 1080395 w 1609600"/>
              <a:gd name="connsiteY167" fmla="*/ 246195 h 374789"/>
              <a:gd name="connsiteX168" fmla="*/ 1069402 w 1609600"/>
              <a:gd name="connsiteY168" fmla="*/ 257188 h 374789"/>
              <a:gd name="connsiteX169" fmla="*/ 1058409 w 1609600"/>
              <a:gd name="connsiteY169" fmla="*/ 246195 h 374789"/>
              <a:gd name="connsiteX170" fmla="*/ 1069402 w 1609600"/>
              <a:gd name="connsiteY170" fmla="*/ 235202 h 374789"/>
              <a:gd name="connsiteX171" fmla="*/ 1010602 w 1609600"/>
              <a:gd name="connsiteY171" fmla="*/ 235202 h 374789"/>
              <a:gd name="connsiteX172" fmla="*/ 1021595 w 1609600"/>
              <a:gd name="connsiteY172" fmla="*/ 246195 h 374789"/>
              <a:gd name="connsiteX173" fmla="*/ 1010602 w 1609600"/>
              <a:gd name="connsiteY173" fmla="*/ 257188 h 374789"/>
              <a:gd name="connsiteX174" fmla="*/ 999609 w 1609600"/>
              <a:gd name="connsiteY174" fmla="*/ 246195 h 374789"/>
              <a:gd name="connsiteX175" fmla="*/ 1010602 w 1609600"/>
              <a:gd name="connsiteY175" fmla="*/ 235202 h 374789"/>
              <a:gd name="connsiteX176" fmla="*/ 951801 w 1609600"/>
              <a:gd name="connsiteY176" fmla="*/ 235202 h 374789"/>
              <a:gd name="connsiteX177" fmla="*/ 962794 w 1609600"/>
              <a:gd name="connsiteY177" fmla="*/ 246195 h 374789"/>
              <a:gd name="connsiteX178" fmla="*/ 951801 w 1609600"/>
              <a:gd name="connsiteY178" fmla="*/ 257188 h 374789"/>
              <a:gd name="connsiteX179" fmla="*/ 940808 w 1609600"/>
              <a:gd name="connsiteY179" fmla="*/ 246195 h 374789"/>
              <a:gd name="connsiteX180" fmla="*/ 951801 w 1609600"/>
              <a:gd name="connsiteY180" fmla="*/ 235202 h 374789"/>
              <a:gd name="connsiteX181" fmla="*/ 893000 w 1609600"/>
              <a:gd name="connsiteY181" fmla="*/ 235202 h 374789"/>
              <a:gd name="connsiteX182" fmla="*/ 903993 w 1609600"/>
              <a:gd name="connsiteY182" fmla="*/ 246195 h 374789"/>
              <a:gd name="connsiteX183" fmla="*/ 893000 w 1609600"/>
              <a:gd name="connsiteY183" fmla="*/ 257188 h 374789"/>
              <a:gd name="connsiteX184" fmla="*/ 882008 w 1609600"/>
              <a:gd name="connsiteY184" fmla="*/ 246195 h 374789"/>
              <a:gd name="connsiteX185" fmla="*/ 893000 w 1609600"/>
              <a:gd name="connsiteY185" fmla="*/ 235202 h 374789"/>
              <a:gd name="connsiteX186" fmla="*/ 834200 w 1609600"/>
              <a:gd name="connsiteY186" fmla="*/ 235202 h 374789"/>
              <a:gd name="connsiteX187" fmla="*/ 845193 w 1609600"/>
              <a:gd name="connsiteY187" fmla="*/ 246195 h 374789"/>
              <a:gd name="connsiteX188" fmla="*/ 834200 w 1609600"/>
              <a:gd name="connsiteY188" fmla="*/ 257188 h 374789"/>
              <a:gd name="connsiteX189" fmla="*/ 823207 w 1609600"/>
              <a:gd name="connsiteY189" fmla="*/ 246195 h 374789"/>
              <a:gd name="connsiteX190" fmla="*/ 834200 w 1609600"/>
              <a:gd name="connsiteY190" fmla="*/ 235202 h 374789"/>
              <a:gd name="connsiteX191" fmla="*/ 775400 w 1609600"/>
              <a:gd name="connsiteY191" fmla="*/ 235202 h 374789"/>
              <a:gd name="connsiteX192" fmla="*/ 786393 w 1609600"/>
              <a:gd name="connsiteY192" fmla="*/ 246195 h 374789"/>
              <a:gd name="connsiteX193" fmla="*/ 775400 w 1609600"/>
              <a:gd name="connsiteY193" fmla="*/ 257188 h 374789"/>
              <a:gd name="connsiteX194" fmla="*/ 764407 w 1609600"/>
              <a:gd name="connsiteY194" fmla="*/ 246195 h 374789"/>
              <a:gd name="connsiteX195" fmla="*/ 775400 w 1609600"/>
              <a:gd name="connsiteY195" fmla="*/ 235202 h 374789"/>
              <a:gd name="connsiteX196" fmla="*/ 716599 w 1609600"/>
              <a:gd name="connsiteY196" fmla="*/ 235202 h 374789"/>
              <a:gd name="connsiteX197" fmla="*/ 727592 w 1609600"/>
              <a:gd name="connsiteY197" fmla="*/ 246195 h 374789"/>
              <a:gd name="connsiteX198" fmla="*/ 716599 w 1609600"/>
              <a:gd name="connsiteY198" fmla="*/ 257188 h 374789"/>
              <a:gd name="connsiteX199" fmla="*/ 705606 w 1609600"/>
              <a:gd name="connsiteY199" fmla="*/ 246195 h 374789"/>
              <a:gd name="connsiteX200" fmla="*/ 716599 w 1609600"/>
              <a:gd name="connsiteY200" fmla="*/ 235202 h 374789"/>
              <a:gd name="connsiteX201" fmla="*/ 657798 w 1609600"/>
              <a:gd name="connsiteY201" fmla="*/ 235202 h 374789"/>
              <a:gd name="connsiteX202" fmla="*/ 668791 w 1609600"/>
              <a:gd name="connsiteY202" fmla="*/ 246195 h 374789"/>
              <a:gd name="connsiteX203" fmla="*/ 657798 w 1609600"/>
              <a:gd name="connsiteY203" fmla="*/ 257188 h 374789"/>
              <a:gd name="connsiteX204" fmla="*/ 646805 w 1609600"/>
              <a:gd name="connsiteY204" fmla="*/ 246195 h 374789"/>
              <a:gd name="connsiteX205" fmla="*/ 657798 w 1609600"/>
              <a:gd name="connsiteY205" fmla="*/ 235202 h 374789"/>
              <a:gd name="connsiteX206" fmla="*/ 598998 w 1609600"/>
              <a:gd name="connsiteY206" fmla="*/ 235202 h 374789"/>
              <a:gd name="connsiteX207" fmla="*/ 609991 w 1609600"/>
              <a:gd name="connsiteY207" fmla="*/ 246195 h 374789"/>
              <a:gd name="connsiteX208" fmla="*/ 598998 w 1609600"/>
              <a:gd name="connsiteY208" fmla="*/ 257188 h 374789"/>
              <a:gd name="connsiteX209" fmla="*/ 588005 w 1609600"/>
              <a:gd name="connsiteY209" fmla="*/ 246195 h 374789"/>
              <a:gd name="connsiteX210" fmla="*/ 598998 w 1609600"/>
              <a:gd name="connsiteY210" fmla="*/ 235202 h 374789"/>
              <a:gd name="connsiteX211" fmla="*/ 540198 w 1609600"/>
              <a:gd name="connsiteY211" fmla="*/ 235202 h 374789"/>
              <a:gd name="connsiteX212" fmla="*/ 551190 w 1609600"/>
              <a:gd name="connsiteY212" fmla="*/ 246195 h 374789"/>
              <a:gd name="connsiteX213" fmla="*/ 540198 w 1609600"/>
              <a:gd name="connsiteY213" fmla="*/ 257188 h 374789"/>
              <a:gd name="connsiteX214" fmla="*/ 529205 w 1609600"/>
              <a:gd name="connsiteY214" fmla="*/ 246195 h 374789"/>
              <a:gd name="connsiteX215" fmla="*/ 540198 w 1609600"/>
              <a:gd name="connsiteY215" fmla="*/ 235202 h 374789"/>
              <a:gd name="connsiteX216" fmla="*/ 481397 w 1609600"/>
              <a:gd name="connsiteY216" fmla="*/ 235202 h 374789"/>
              <a:gd name="connsiteX217" fmla="*/ 492390 w 1609600"/>
              <a:gd name="connsiteY217" fmla="*/ 246195 h 374789"/>
              <a:gd name="connsiteX218" fmla="*/ 481397 w 1609600"/>
              <a:gd name="connsiteY218" fmla="*/ 257188 h 374789"/>
              <a:gd name="connsiteX219" fmla="*/ 470404 w 1609600"/>
              <a:gd name="connsiteY219" fmla="*/ 246195 h 374789"/>
              <a:gd name="connsiteX220" fmla="*/ 481397 w 1609600"/>
              <a:gd name="connsiteY220" fmla="*/ 235202 h 374789"/>
              <a:gd name="connsiteX221" fmla="*/ 422596 w 1609600"/>
              <a:gd name="connsiteY221" fmla="*/ 235202 h 374789"/>
              <a:gd name="connsiteX222" fmla="*/ 433589 w 1609600"/>
              <a:gd name="connsiteY222" fmla="*/ 246195 h 374789"/>
              <a:gd name="connsiteX223" fmla="*/ 422596 w 1609600"/>
              <a:gd name="connsiteY223" fmla="*/ 257188 h 374789"/>
              <a:gd name="connsiteX224" fmla="*/ 411603 w 1609600"/>
              <a:gd name="connsiteY224" fmla="*/ 246195 h 374789"/>
              <a:gd name="connsiteX225" fmla="*/ 422596 w 1609600"/>
              <a:gd name="connsiteY225" fmla="*/ 235202 h 374789"/>
              <a:gd name="connsiteX226" fmla="*/ 363796 w 1609600"/>
              <a:gd name="connsiteY226" fmla="*/ 235202 h 374789"/>
              <a:gd name="connsiteX227" fmla="*/ 374789 w 1609600"/>
              <a:gd name="connsiteY227" fmla="*/ 246195 h 374789"/>
              <a:gd name="connsiteX228" fmla="*/ 363796 w 1609600"/>
              <a:gd name="connsiteY228" fmla="*/ 257188 h 374789"/>
              <a:gd name="connsiteX229" fmla="*/ 352803 w 1609600"/>
              <a:gd name="connsiteY229" fmla="*/ 246195 h 374789"/>
              <a:gd name="connsiteX230" fmla="*/ 363796 w 1609600"/>
              <a:gd name="connsiteY230" fmla="*/ 235202 h 374789"/>
              <a:gd name="connsiteX231" fmla="*/ 304995 w 1609600"/>
              <a:gd name="connsiteY231" fmla="*/ 235202 h 374789"/>
              <a:gd name="connsiteX232" fmla="*/ 315988 w 1609600"/>
              <a:gd name="connsiteY232" fmla="*/ 246195 h 374789"/>
              <a:gd name="connsiteX233" fmla="*/ 304995 w 1609600"/>
              <a:gd name="connsiteY233" fmla="*/ 257188 h 374789"/>
              <a:gd name="connsiteX234" fmla="*/ 294002 w 1609600"/>
              <a:gd name="connsiteY234" fmla="*/ 246195 h 374789"/>
              <a:gd name="connsiteX235" fmla="*/ 304995 w 1609600"/>
              <a:gd name="connsiteY235" fmla="*/ 235202 h 374789"/>
              <a:gd name="connsiteX236" fmla="*/ 246195 w 1609600"/>
              <a:gd name="connsiteY236" fmla="*/ 235202 h 374789"/>
              <a:gd name="connsiteX237" fmla="*/ 257188 w 1609600"/>
              <a:gd name="connsiteY237" fmla="*/ 246195 h 374789"/>
              <a:gd name="connsiteX238" fmla="*/ 246726 w 1609600"/>
              <a:gd name="connsiteY238" fmla="*/ 256656 h 374789"/>
              <a:gd name="connsiteX239" fmla="*/ 243736 w 1609600"/>
              <a:gd name="connsiteY239" fmla="*/ 254729 h 374789"/>
              <a:gd name="connsiteX240" fmla="*/ 235202 w 1609600"/>
              <a:gd name="connsiteY240" fmla="*/ 246195 h 374789"/>
              <a:gd name="connsiteX241" fmla="*/ 246195 w 1609600"/>
              <a:gd name="connsiteY241" fmla="*/ 235202 h 374789"/>
              <a:gd name="connsiteX242" fmla="*/ 1481006 w 1609600"/>
              <a:gd name="connsiteY242" fmla="*/ 176401 h 374789"/>
              <a:gd name="connsiteX243" fmla="*/ 1482645 w 1609600"/>
              <a:gd name="connsiteY243" fmla="*/ 178041 h 374789"/>
              <a:gd name="connsiteX244" fmla="*/ 1477961 w 1609600"/>
              <a:gd name="connsiteY244" fmla="*/ 182476 h 374789"/>
              <a:gd name="connsiteX245" fmla="*/ 1470138 w 1609600"/>
              <a:gd name="connsiteY245" fmla="*/ 187519 h 374789"/>
              <a:gd name="connsiteX246" fmla="*/ 1470013 w 1609600"/>
              <a:gd name="connsiteY246" fmla="*/ 187394 h 374789"/>
              <a:gd name="connsiteX247" fmla="*/ 1481006 w 1609600"/>
              <a:gd name="connsiteY247" fmla="*/ 176401 h 374789"/>
              <a:gd name="connsiteX248" fmla="*/ 1422205 w 1609600"/>
              <a:gd name="connsiteY248" fmla="*/ 176401 h 374789"/>
              <a:gd name="connsiteX249" fmla="*/ 1433198 w 1609600"/>
              <a:gd name="connsiteY249" fmla="*/ 187394 h 374789"/>
              <a:gd name="connsiteX250" fmla="*/ 1422205 w 1609600"/>
              <a:gd name="connsiteY250" fmla="*/ 198387 h 374789"/>
              <a:gd name="connsiteX251" fmla="*/ 1411212 w 1609600"/>
              <a:gd name="connsiteY251" fmla="*/ 187394 h 374789"/>
              <a:gd name="connsiteX252" fmla="*/ 1422205 w 1609600"/>
              <a:gd name="connsiteY252" fmla="*/ 176401 h 374789"/>
              <a:gd name="connsiteX253" fmla="*/ 1363405 w 1609600"/>
              <a:gd name="connsiteY253" fmla="*/ 176401 h 374789"/>
              <a:gd name="connsiteX254" fmla="*/ 1374397 w 1609600"/>
              <a:gd name="connsiteY254" fmla="*/ 187394 h 374789"/>
              <a:gd name="connsiteX255" fmla="*/ 1363405 w 1609600"/>
              <a:gd name="connsiteY255" fmla="*/ 198387 h 374789"/>
              <a:gd name="connsiteX256" fmla="*/ 1352412 w 1609600"/>
              <a:gd name="connsiteY256" fmla="*/ 187394 h 374789"/>
              <a:gd name="connsiteX257" fmla="*/ 1363405 w 1609600"/>
              <a:gd name="connsiteY257" fmla="*/ 176401 h 374789"/>
              <a:gd name="connsiteX258" fmla="*/ 1304604 w 1609600"/>
              <a:gd name="connsiteY258" fmla="*/ 176401 h 374789"/>
              <a:gd name="connsiteX259" fmla="*/ 1315597 w 1609600"/>
              <a:gd name="connsiteY259" fmla="*/ 187394 h 374789"/>
              <a:gd name="connsiteX260" fmla="*/ 1304604 w 1609600"/>
              <a:gd name="connsiteY260" fmla="*/ 198387 h 374789"/>
              <a:gd name="connsiteX261" fmla="*/ 1293611 w 1609600"/>
              <a:gd name="connsiteY261" fmla="*/ 187394 h 374789"/>
              <a:gd name="connsiteX262" fmla="*/ 1304604 w 1609600"/>
              <a:gd name="connsiteY262" fmla="*/ 176401 h 374789"/>
              <a:gd name="connsiteX263" fmla="*/ 1245804 w 1609600"/>
              <a:gd name="connsiteY263" fmla="*/ 176401 h 374789"/>
              <a:gd name="connsiteX264" fmla="*/ 1256797 w 1609600"/>
              <a:gd name="connsiteY264" fmla="*/ 187394 h 374789"/>
              <a:gd name="connsiteX265" fmla="*/ 1245804 w 1609600"/>
              <a:gd name="connsiteY265" fmla="*/ 198387 h 374789"/>
              <a:gd name="connsiteX266" fmla="*/ 1234811 w 1609600"/>
              <a:gd name="connsiteY266" fmla="*/ 187394 h 374789"/>
              <a:gd name="connsiteX267" fmla="*/ 1245804 w 1609600"/>
              <a:gd name="connsiteY267" fmla="*/ 176401 h 374789"/>
              <a:gd name="connsiteX268" fmla="*/ 1187003 w 1609600"/>
              <a:gd name="connsiteY268" fmla="*/ 176401 h 374789"/>
              <a:gd name="connsiteX269" fmla="*/ 1197996 w 1609600"/>
              <a:gd name="connsiteY269" fmla="*/ 187394 h 374789"/>
              <a:gd name="connsiteX270" fmla="*/ 1187003 w 1609600"/>
              <a:gd name="connsiteY270" fmla="*/ 198387 h 374789"/>
              <a:gd name="connsiteX271" fmla="*/ 1176010 w 1609600"/>
              <a:gd name="connsiteY271" fmla="*/ 187394 h 374789"/>
              <a:gd name="connsiteX272" fmla="*/ 1187003 w 1609600"/>
              <a:gd name="connsiteY272" fmla="*/ 176401 h 374789"/>
              <a:gd name="connsiteX273" fmla="*/ 1128202 w 1609600"/>
              <a:gd name="connsiteY273" fmla="*/ 176401 h 374789"/>
              <a:gd name="connsiteX274" fmla="*/ 1139195 w 1609600"/>
              <a:gd name="connsiteY274" fmla="*/ 187394 h 374789"/>
              <a:gd name="connsiteX275" fmla="*/ 1128202 w 1609600"/>
              <a:gd name="connsiteY275" fmla="*/ 198387 h 374789"/>
              <a:gd name="connsiteX276" fmla="*/ 1117210 w 1609600"/>
              <a:gd name="connsiteY276" fmla="*/ 187394 h 374789"/>
              <a:gd name="connsiteX277" fmla="*/ 1128202 w 1609600"/>
              <a:gd name="connsiteY277" fmla="*/ 176401 h 374789"/>
              <a:gd name="connsiteX278" fmla="*/ 1069402 w 1609600"/>
              <a:gd name="connsiteY278" fmla="*/ 176401 h 374789"/>
              <a:gd name="connsiteX279" fmla="*/ 1080395 w 1609600"/>
              <a:gd name="connsiteY279" fmla="*/ 187394 h 374789"/>
              <a:gd name="connsiteX280" fmla="*/ 1069402 w 1609600"/>
              <a:gd name="connsiteY280" fmla="*/ 198387 h 374789"/>
              <a:gd name="connsiteX281" fmla="*/ 1058409 w 1609600"/>
              <a:gd name="connsiteY281" fmla="*/ 187394 h 374789"/>
              <a:gd name="connsiteX282" fmla="*/ 1069402 w 1609600"/>
              <a:gd name="connsiteY282" fmla="*/ 176401 h 374789"/>
              <a:gd name="connsiteX283" fmla="*/ 1010602 w 1609600"/>
              <a:gd name="connsiteY283" fmla="*/ 176401 h 374789"/>
              <a:gd name="connsiteX284" fmla="*/ 1021595 w 1609600"/>
              <a:gd name="connsiteY284" fmla="*/ 187394 h 374789"/>
              <a:gd name="connsiteX285" fmla="*/ 1010602 w 1609600"/>
              <a:gd name="connsiteY285" fmla="*/ 198387 h 374789"/>
              <a:gd name="connsiteX286" fmla="*/ 999609 w 1609600"/>
              <a:gd name="connsiteY286" fmla="*/ 187394 h 374789"/>
              <a:gd name="connsiteX287" fmla="*/ 1010602 w 1609600"/>
              <a:gd name="connsiteY287" fmla="*/ 176401 h 374789"/>
              <a:gd name="connsiteX288" fmla="*/ 951801 w 1609600"/>
              <a:gd name="connsiteY288" fmla="*/ 176401 h 374789"/>
              <a:gd name="connsiteX289" fmla="*/ 962794 w 1609600"/>
              <a:gd name="connsiteY289" fmla="*/ 187394 h 374789"/>
              <a:gd name="connsiteX290" fmla="*/ 951801 w 1609600"/>
              <a:gd name="connsiteY290" fmla="*/ 198387 h 374789"/>
              <a:gd name="connsiteX291" fmla="*/ 940808 w 1609600"/>
              <a:gd name="connsiteY291" fmla="*/ 187394 h 374789"/>
              <a:gd name="connsiteX292" fmla="*/ 951801 w 1609600"/>
              <a:gd name="connsiteY292" fmla="*/ 176401 h 374789"/>
              <a:gd name="connsiteX293" fmla="*/ 893000 w 1609600"/>
              <a:gd name="connsiteY293" fmla="*/ 176401 h 374789"/>
              <a:gd name="connsiteX294" fmla="*/ 903993 w 1609600"/>
              <a:gd name="connsiteY294" fmla="*/ 187394 h 374789"/>
              <a:gd name="connsiteX295" fmla="*/ 893000 w 1609600"/>
              <a:gd name="connsiteY295" fmla="*/ 198387 h 374789"/>
              <a:gd name="connsiteX296" fmla="*/ 882008 w 1609600"/>
              <a:gd name="connsiteY296" fmla="*/ 187394 h 374789"/>
              <a:gd name="connsiteX297" fmla="*/ 893000 w 1609600"/>
              <a:gd name="connsiteY297" fmla="*/ 176401 h 374789"/>
              <a:gd name="connsiteX298" fmla="*/ 834200 w 1609600"/>
              <a:gd name="connsiteY298" fmla="*/ 176401 h 374789"/>
              <a:gd name="connsiteX299" fmla="*/ 845193 w 1609600"/>
              <a:gd name="connsiteY299" fmla="*/ 187394 h 374789"/>
              <a:gd name="connsiteX300" fmla="*/ 834200 w 1609600"/>
              <a:gd name="connsiteY300" fmla="*/ 198387 h 374789"/>
              <a:gd name="connsiteX301" fmla="*/ 823207 w 1609600"/>
              <a:gd name="connsiteY301" fmla="*/ 187394 h 374789"/>
              <a:gd name="connsiteX302" fmla="*/ 834200 w 1609600"/>
              <a:gd name="connsiteY302" fmla="*/ 176401 h 374789"/>
              <a:gd name="connsiteX303" fmla="*/ 775400 w 1609600"/>
              <a:gd name="connsiteY303" fmla="*/ 176401 h 374789"/>
              <a:gd name="connsiteX304" fmla="*/ 786393 w 1609600"/>
              <a:gd name="connsiteY304" fmla="*/ 187394 h 374789"/>
              <a:gd name="connsiteX305" fmla="*/ 775400 w 1609600"/>
              <a:gd name="connsiteY305" fmla="*/ 198387 h 374789"/>
              <a:gd name="connsiteX306" fmla="*/ 764407 w 1609600"/>
              <a:gd name="connsiteY306" fmla="*/ 187394 h 374789"/>
              <a:gd name="connsiteX307" fmla="*/ 775400 w 1609600"/>
              <a:gd name="connsiteY307" fmla="*/ 176401 h 374789"/>
              <a:gd name="connsiteX308" fmla="*/ 716599 w 1609600"/>
              <a:gd name="connsiteY308" fmla="*/ 176401 h 374789"/>
              <a:gd name="connsiteX309" fmla="*/ 727592 w 1609600"/>
              <a:gd name="connsiteY309" fmla="*/ 187394 h 374789"/>
              <a:gd name="connsiteX310" fmla="*/ 716599 w 1609600"/>
              <a:gd name="connsiteY310" fmla="*/ 198387 h 374789"/>
              <a:gd name="connsiteX311" fmla="*/ 705606 w 1609600"/>
              <a:gd name="connsiteY311" fmla="*/ 187394 h 374789"/>
              <a:gd name="connsiteX312" fmla="*/ 716599 w 1609600"/>
              <a:gd name="connsiteY312" fmla="*/ 176401 h 374789"/>
              <a:gd name="connsiteX313" fmla="*/ 657798 w 1609600"/>
              <a:gd name="connsiteY313" fmla="*/ 176401 h 374789"/>
              <a:gd name="connsiteX314" fmla="*/ 668791 w 1609600"/>
              <a:gd name="connsiteY314" fmla="*/ 187394 h 374789"/>
              <a:gd name="connsiteX315" fmla="*/ 657798 w 1609600"/>
              <a:gd name="connsiteY315" fmla="*/ 198387 h 374789"/>
              <a:gd name="connsiteX316" fmla="*/ 646805 w 1609600"/>
              <a:gd name="connsiteY316" fmla="*/ 187394 h 374789"/>
              <a:gd name="connsiteX317" fmla="*/ 657798 w 1609600"/>
              <a:gd name="connsiteY317" fmla="*/ 176401 h 374789"/>
              <a:gd name="connsiteX318" fmla="*/ 598998 w 1609600"/>
              <a:gd name="connsiteY318" fmla="*/ 176401 h 374789"/>
              <a:gd name="connsiteX319" fmla="*/ 609991 w 1609600"/>
              <a:gd name="connsiteY319" fmla="*/ 187394 h 374789"/>
              <a:gd name="connsiteX320" fmla="*/ 598998 w 1609600"/>
              <a:gd name="connsiteY320" fmla="*/ 198387 h 374789"/>
              <a:gd name="connsiteX321" fmla="*/ 588005 w 1609600"/>
              <a:gd name="connsiteY321" fmla="*/ 187394 h 374789"/>
              <a:gd name="connsiteX322" fmla="*/ 598998 w 1609600"/>
              <a:gd name="connsiteY322" fmla="*/ 176401 h 374789"/>
              <a:gd name="connsiteX323" fmla="*/ 540198 w 1609600"/>
              <a:gd name="connsiteY323" fmla="*/ 176401 h 374789"/>
              <a:gd name="connsiteX324" fmla="*/ 551190 w 1609600"/>
              <a:gd name="connsiteY324" fmla="*/ 187394 h 374789"/>
              <a:gd name="connsiteX325" fmla="*/ 540198 w 1609600"/>
              <a:gd name="connsiteY325" fmla="*/ 198387 h 374789"/>
              <a:gd name="connsiteX326" fmla="*/ 529205 w 1609600"/>
              <a:gd name="connsiteY326" fmla="*/ 187394 h 374789"/>
              <a:gd name="connsiteX327" fmla="*/ 540198 w 1609600"/>
              <a:gd name="connsiteY327" fmla="*/ 176401 h 374789"/>
              <a:gd name="connsiteX328" fmla="*/ 481397 w 1609600"/>
              <a:gd name="connsiteY328" fmla="*/ 176401 h 374789"/>
              <a:gd name="connsiteX329" fmla="*/ 492390 w 1609600"/>
              <a:gd name="connsiteY329" fmla="*/ 187394 h 374789"/>
              <a:gd name="connsiteX330" fmla="*/ 481397 w 1609600"/>
              <a:gd name="connsiteY330" fmla="*/ 198387 h 374789"/>
              <a:gd name="connsiteX331" fmla="*/ 470404 w 1609600"/>
              <a:gd name="connsiteY331" fmla="*/ 187394 h 374789"/>
              <a:gd name="connsiteX332" fmla="*/ 481397 w 1609600"/>
              <a:gd name="connsiteY332" fmla="*/ 176401 h 374789"/>
              <a:gd name="connsiteX333" fmla="*/ 422596 w 1609600"/>
              <a:gd name="connsiteY333" fmla="*/ 176401 h 374789"/>
              <a:gd name="connsiteX334" fmla="*/ 433589 w 1609600"/>
              <a:gd name="connsiteY334" fmla="*/ 187394 h 374789"/>
              <a:gd name="connsiteX335" fmla="*/ 422596 w 1609600"/>
              <a:gd name="connsiteY335" fmla="*/ 198387 h 374789"/>
              <a:gd name="connsiteX336" fmla="*/ 411603 w 1609600"/>
              <a:gd name="connsiteY336" fmla="*/ 187394 h 374789"/>
              <a:gd name="connsiteX337" fmla="*/ 422596 w 1609600"/>
              <a:gd name="connsiteY337" fmla="*/ 176401 h 374789"/>
              <a:gd name="connsiteX338" fmla="*/ 363796 w 1609600"/>
              <a:gd name="connsiteY338" fmla="*/ 176401 h 374789"/>
              <a:gd name="connsiteX339" fmla="*/ 374789 w 1609600"/>
              <a:gd name="connsiteY339" fmla="*/ 187394 h 374789"/>
              <a:gd name="connsiteX340" fmla="*/ 363796 w 1609600"/>
              <a:gd name="connsiteY340" fmla="*/ 198387 h 374789"/>
              <a:gd name="connsiteX341" fmla="*/ 352803 w 1609600"/>
              <a:gd name="connsiteY341" fmla="*/ 187394 h 374789"/>
              <a:gd name="connsiteX342" fmla="*/ 363796 w 1609600"/>
              <a:gd name="connsiteY342" fmla="*/ 176401 h 374789"/>
              <a:gd name="connsiteX343" fmla="*/ 304995 w 1609600"/>
              <a:gd name="connsiteY343" fmla="*/ 176401 h 374789"/>
              <a:gd name="connsiteX344" fmla="*/ 315988 w 1609600"/>
              <a:gd name="connsiteY344" fmla="*/ 187394 h 374789"/>
              <a:gd name="connsiteX345" fmla="*/ 304995 w 1609600"/>
              <a:gd name="connsiteY345" fmla="*/ 198387 h 374789"/>
              <a:gd name="connsiteX346" fmla="*/ 294002 w 1609600"/>
              <a:gd name="connsiteY346" fmla="*/ 187394 h 374789"/>
              <a:gd name="connsiteX347" fmla="*/ 304995 w 1609600"/>
              <a:gd name="connsiteY347" fmla="*/ 176401 h 374789"/>
              <a:gd name="connsiteX348" fmla="*/ 246195 w 1609600"/>
              <a:gd name="connsiteY348" fmla="*/ 176401 h 374789"/>
              <a:gd name="connsiteX349" fmla="*/ 257188 w 1609600"/>
              <a:gd name="connsiteY349" fmla="*/ 187394 h 374789"/>
              <a:gd name="connsiteX350" fmla="*/ 246195 w 1609600"/>
              <a:gd name="connsiteY350" fmla="*/ 198387 h 374789"/>
              <a:gd name="connsiteX351" fmla="*/ 235202 w 1609600"/>
              <a:gd name="connsiteY351" fmla="*/ 187394 h 374789"/>
              <a:gd name="connsiteX352" fmla="*/ 246195 w 1609600"/>
              <a:gd name="connsiteY352" fmla="*/ 176401 h 374789"/>
              <a:gd name="connsiteX353" fmla="*/ 187394 w 1609600"/>
              <a:gd name="connsiteY353" fmla="*/ 176401 h 374789"/>
              <a:gd name="connsiteX354" fmla="*/ 198387 w 1609600"/>
              <a:gd name="connsiteY354" fmla="*/ 187394 h 374789"/>
              <a:gd name="connsiteX355" fmla="*/ 187394 w 1609600"/>
              <a:gd name="connsiteY355" fmla="*/ 198387 h 374789"/>
              <a:gd name="connsiteX356" fmla="*/ 176401 w 1609600"/>
              <a:gd name="connsiteY356" fmla="*/ 187394 h 374789"/>
              <a:gd name="connsiteX357" fmla="*/ 187394 w 1609600"/>
              <a:gd name="connsiteY357" fmla="*/ 176401 h 374789"/>
              <a:gd name="connsiteX358" fmla="*/ 128593 w 1609600"/>
              <a:gd name="connsiteY358" fmla="*/ 176401 h 374789"/>
              <a:gd name="connsiteX359" fmla="*/ 139586 w 1609600"/>
              <a:gd name="connsiteY359" fmla="*/ 187394 h 374789"/>
              <a:gd name="connsiteX360" fmla="*/ 139462 w 1609600"/>
              <a:gd name="connsiteY360" fmla="*/ 187518 h 374789"/>
              <a:gd name="connsiteX361" fmla="*/ 131640 w 1609600"/>
              <a:gd name="connsiteY361" fmla="*/ 182476 h 374789"/>
              <a:gd name="connsiteX362" fmla="*/ 126955 w 1609600"/>
              <a:gd name="connsiteY362" fmla="*/ 178040 h 374789"/>
              <a:gd name="connsiteX363" fmla="*/ 1539806 w 1609600"/>
              <a:gd name="connsiteY363" fmla="*/ 117600 h 374789"/>
              <a:gd name="connsiteX364" fmla="*/ 1543051 w 1609600"/>
              <a:gd name="connsiteY364" fmla="*/ 120846 h 374789"/>
              <a:gd name="connsiteX365" fmla="*/ 1531758 w 1609600"/>
              <a:gd name="connsiteY365" fmla="*/ 131538 h 374789"/>
              <a:gd name="connsiteX366" fmla="*/ 1528814 w 1609600"/>
              <a:gd name="connsiteY366" fmla="*/ 128593 h 374789"/>
              <a:gd name="connsiteX367" fmla="*/ 1539806 w 1609600"/>
              <a:gd name="connsiteY367" fmla="*/ 117600 h 374789"/>
              <a:gd name="connsiteX368" fmla="*/ 1481006 w 1609600"/>
              <a:gd name="connsiteY368" fmla="*/ 117600 h 374789"/>
              <a:gd name="connsiteX369" fmla="*/ 1491999 w 1609600"/>
              <a:gd name="connsiteY369" fmla="*/ 128593 h 374789"/>
              <a:gd name="connsiteX370" fmla="*/ 1481006 w 1609600"/>
              <a:gd name="connsiteY370" fmla="*/ 139586 h 374789"/>
              <a:gd name="connsiteX371" fmla="*/ 1470013 w 1609600"/>
              <a:gd name="connsiteY371" fmla="*/ 128593 h 374789"/>
              <a:gd name="connsiteX372" fmla="*/ 1481006 w 1609600"/>
              <a:gd name="connsiteY372" fmla="*/ 117600 h 374789"/>
              <a:gd name="connsiteX373" fmla="*/ 1422205 w 1609600"/>
              <a:gd name="connsiteY373" fmla="*/ 117600 h 374789"/>
              <a:gd name="connsiteX374" fmla="*/ 1433198 w 1609600"/>
              <a:gd name="connsiteY374" fmla="*/ 128593 h 374789"/>
              <a:gd name="connsiteX375" fmla="*/ 1422205 w 1609600"/>
              <a:gd name="connsiteY375" fmla="*/ 139586 h 374789"/>
              <a:gd name="connsiteX376" fmla="*/ 1411212 w 1609600"/>
              <a:gd name="connsiteY376" fmla="*/ 128593 h 374789"/>
              <a:gd name="connsiteX377" fmla="*/ 1422205 w 1609600"/>
              <a:gd name="connsiteY377" fmla="*/ 117600 h 374789"/>
              <a:gd name="connsiteX378" fmla="*/ 1363405 w 1609600"/>
              <a:gd name="connsiteY378" fmla="*/ 117600 h 374789"/>
              <a:gd name="connsiteX379" fmla="*/ 1374397 w 1609600"/>
              <a:gd name="connsiteY379" fmla="*/ 128593 h 374789"/>
              <a:gd name="connsiteX380" fmla="*/ 1363405 w 1609600"/>
              <a:gd name="connsiteY380" fmla="*/ 139586 h 374789"/>
              <a:gd name="connsiteX381" fmla="*/ 1352412 w 1609600"/>
              <a:gd name="connsiteY381" fmla="*/ 128593 h 374789"/>
              <a:gd name="connsiteX382" fmla="*/ 1363405 w 1609600"/>
              <a:gd name="connsiteY382" fmla="*/ 117600 h 374789"/>
              <a:gd name="connsiteX383" fmla="*/ 1304604 w 1609600"/>
              <a:gd name="connsiteY383" fmla="*/ 117600 h 374789"/>
              <a:gd name="connsiteX384" fmla="*/ 1315597 w 1609600"/>
              <a:gd name="connsiteY384" fmla="*/ 128593 h 374789"/>
              <a:gd name="connsiteX385" fmla="*/ 1304604 w 1609600"/>
              <a:gd name="connsiteY385" fmla="*/ 139586 h 374789"/>
              <a:gd name="connsiteX386" fmla="*/ 1293611 w 1609600"/>
              <a:gd name="connsiteY386" fmla="*/ 128593 h 374789"/>
              <a:gd name="connsiteX387" fmla="*/ 1304604 w 1609600"/>
              <a:gd name="connsiteY387" fmla="*/ 117600 h 374789"/>
              <a:gd name="connsiteX388" fmla="*/ 1245804 w 1609600"/>
              <a:gd name="connsiteY388" fmla="*/ 117600 h 374789"/>
              <a:gd name="connsiteX389" fmla="*/ 1256797 w 1609600"/>
              <a:gd name="connsiteY389" fmla="*/ 128593 h 374789"/>
              <a:gd name="connsiteX390" fmla="*/ 1245804 w 1609600"/>
              <a:gd name="connsiteY390" fmla="*/ 139586 h 374789"/>
              <a:gd name="connsiteX391" fmla="*/ 1234811 w 1609600"/>
              <a:gd name="connsiteY391" fmla="*/ 128593 h 374789"/>
              <a:gd name="connsiteX392" fmla="*/ 1245804 w 1609600"/>
              <a:gd name="connsiteY392" fmla="*/ 117600 h 374789"/>
              <a:gd name="connsiteX393" fmla="*/ 1187003 w 1609600"/>
              <a:gd name="connsiteY393" fmla="*/ 117600 h 374789"/>
              <a:gd name="connsiteX394" fmla="*/ 1197996 w 1609600"/>
              <a:gd name="connsiteY394" fmla="*/ 128593 h 374789"/>
              <a:gd name="connsiteX395" fmla="*/ 1187003 w 1609600"/>
              <a:gd name="connsiteY395" fmla="*/ 139586 h 374789"/>
              <a:gd name="connsiteX396" fmla="*/ 1176010 w 1609600"/>
              <a:gd name="connsiteY396" fmla="*/ 128593 h 374789"/>
              <a:gd name="connsiteX397" fmla="*/ 1187003 w 1609600"/>
              <a:gd name="connsiteY397" fmla="*/ 117600 h 374789"/>
              <a:gd name="connsiteX398" fmla="*/ 1128202 w 1609600"/>
              <a:gd name="connsiteY398" fmla="*/ 117600 h 374789"/>
              <a:gd name="connsiteX399" fmla="*/ 1139195 w 1609600"/>
              <a:gd name="connsiteY399" fmla="*/ 128593 h 374789"/>
              <a:gd name="connsiteX400" fmla="*/ 1128202 w 1609600"/>
              <a:gd name="connsiteY400" fmla="*/ 139586 h 374789"/>
              <a:gd name="connsiteX401" fmla="*/ 1117210 w 1609600"/>
              <a:gd name="connsiteY401" fmla="*/ 128593 h 374789"/>
              <a:gd name="connsiteX402" fmla="*/ 1128202 w 1609600"/>
              <a:gd name="connsiteY402" fmla="*/ 117600 h 374789"/>
              <a:gd name="connsiteX403" fmla="*/ 1069402 w 1609600"/>
              <a:gd name="connsiteY403" fmla="*/ 117600 h 374789"/>
              <a:gd name="connsiteX404" fmla="*/ 1080395 w 1609600"/>
              <a:gd name="connsiteY404" fmla="*/ 128593 h 374789"/>
              <a:gd name="connsiteX405" fmla="*/ 1069402 w 1609600"/>
              <a:gd name="connsiteY405" fmla="*/ 139586 h 374789"/>
              <a:gd name="connsiteX406" fmla="*/ 1058409 w 1609600"/>
              <a:gd name="connsiteY406" fmla="*/ 128593 h 374789"/>
              <a:gd name="connsiteX407" fmla="*/ 1069402 w 1609600"/>
              <a:gd name="connsiteY407" fmla="*/ 117600 h 374789"/>
              <a:gd name="connsiteX408" fmla="*/ 1010602 w 1609600"/>
              <a:gd name="connsiteY408" fmla="*/ 117600 h 374789"/>
              <a:gd name="connsiteX409" fmla="*/ 1021595 w 1609600"/>
              <a:gd name="connsiteY409" fmla="*/ 128593 h 374789"/>
              <a:gd name="connsiteX410" fmla="*/ 1010602 w 1609600"/>
              <a:gd name="connsiteY410" fmla="*/ 139586 h 374789"/>
              <a:gd name="connsiteX411" fmla="*/ 999609 w 1609600"/>
              <a:gd name="connsiteY411" fmla="*/ 128593 h 374789"/>
              <a:gd name="connsiteX412" fmla="*/ 1010602 w 1609600"/>
              <a:gd name="connsiteY412" fmla="*/ 117600 h 374789"/>
              <a:gd name="connsiteX413" fmla="*/ 951801 w 1609600"/>
              <a:gd name="connsiteY413" fmla="*/ 117600 h 374789"/>
              <a:gd name="connsiteX414" fmla="*/ 962794 w 1609600"/>
              <a:gd name="connsiteY414" fmla="*/ 128593 h 374789"/>
              <a:gd name="connsiteX415" fmla="*/ 951801 w 1609600"/>
              <a:gd name="connsiteY415" fmla="*/ 139586 h 374789"/>
              <a:gd name="connsiteX416" fmla="*/ 940808 w 1609600"/>
              <a:gd name="connsiteY416" fmla="*/ 128593 h 374789"/>
              <a:gd name="connsiteX417" fmla="*/ 951801 w 1609600"/>
              <a:gd name="connsiteY417" fmla="*/ 117600 h 374789"/>
              <a:gd name="connsiteX418" fmla="*/ 893000 w 1609600"/>
              <a:gd name="connsiteY418" fmla="*/ 117600 h 374789"/>
              <a:gd name="connsiteX419" fmla="*/ 903993 w 1609600"/>
              <a:gd name="connsiteY419" fmla="*/ 128593 h 374789"/>
              <a:gd name="connsiteX420" fmla="*/ 893000 w 1609600"/>
              <a:gd name="connsiteY420" fmla="*/ 139586 h 374789"/>
              <a:gd name="connsiteX421" fmla="*/ 882008 w 1609600"/>
              <a:gd name="connsiteY421" fmla="*/ 128593 h 374789"/>
              <a:gd name="connsiteX422" fmla="*/ 893000 w 1609600"/>
              <a:gd name="connsiteY422" fmla="*/ 117600 h 374789"/>
              <a:gd name="connsiteX423" fmla="*/ 834200 w 1609600"/>
              <a:gd name="connsiteY423" fmla="*/ 117600 h 374789"/>
              <a:gd name="connsiteX424" fmla="*/ 845193 w 1609600"/>
              <a:gd name="connsiteY424" fmla="*/ 128593 h 374789"/>
              <a:gd name="connsiteX425" fmla="*/ 834200 w 1609600"/>
              <a:gd name="connsiteY425" fmla="*/ 139586 h 374789"/>
              <a:gd name="connsiteX426" fmla="*/ 823207 w 1609600"/>
              <a:gd name="connsiteY426" fmla="*/ 128593 h 374789"/>
              <a:gd name="connsiteX427" fmla="*/ 834200 w 1609600"/>
              <a:gd name="connsiteY427" fmla="*/ 117600 h 374789"/>
              <a:gd name="connsiteX428" fmla="*/ 775400 w 1609600"/>
              <a:gd name="connsiteY428" fmla="*/ 117600 h 374789"/>
              <a:gd name="connsiteX429" fmla="*/ 786393 w 1609600"/>
              <a:gd name="connsiteY429" fmla="*/ 128593 h 374789"/>
              <a:gd name="connsiteX430" fmla="*/ 775400 w 1609600"/>
              <a:gd name="connsiteY430" fmla="*/ 139586 h 374789"/>
              <a:gd name="connsiteX431" fmla="*/ 764407 w 1609600"/>
              <a:gd name="connsiteY431" fmla="*/ 128593 h 374789"/>
              <a:gd name="connsiteX432" fmla="*/ 775400 w 1609600"/>
              <a:gd name="connsiteY432" fmla="*/ 117600 h 374789"/>
              <a:gd name="connsiteX433" fmla="*/ 716599 w 1609600"/>
              <a:gd name="connsiteY433" fmla="*/ 117600 h 374789"/>
              <a:gd name="connsiteX434" fmla="*/ 727592 w 1609600"/>
              <a:gd name="connsiteY434" fmla="*/ 128593 h 374789"/>
              <a:gd name="connsiteX435" fmla="*/ 716599 w 1609600"/>
              <a:gd name="connsiteY435" fmla="*/ 139586 h 374789"/>
              <a:gd name="connsiteX436" fmla="*/ 705606 w 1609600"/>
              <a:gd name="connsiteY436" fmla="*/ 128593 h 374789"/>
              <a:gd name="connsiteX437" fmla="*/ 716599 w 1609600"/>
              <a:gd name="connsiteY437" fmla="*/ 117600 h 374789"/>
              <a:gd name="connsiteX438" fmla="*/ 657798 w 1609600"/>
              <a:gd name="connsiteY438" fmla="*/ 117600 h 374789"/>
              <a:gd name="connsiteX439" fmla="*/ 668791 w 1609600"/>
              <a:gd name="connsiteY439" fmla="*/ 128593 h 374789"/>
              <a:gd name="connsiteX440" fmla="*/ 657798 w 1609600"/>
              <a:gd name="connsiteY440" fmla="*/ 139586 h 374789"/>
              <a:gd name="connsiteX441" fmla="*/ 646805 w 1609600"/>
              <a:gd name="connsiteY441" fmla="*/ 128593 h 374789"/>
              <a:gd name="connsiteX442" fmla="*/ 657798 w 1609600"/>
              <a:gd name="connsiteY442" fmla="*/ 117600 h 374789"/>
              <a:gd name="connsiteX443" fmla="*/ 598998 w 1609600"/>
              <a:gd name="connsiteY443" fmla="*/ 117600 h 374789"/>
              <a:gd name="connsiteX444" fmla="*/ 609991 w 1609600"/>
              <a:gd name="connsiteY444" fmla="*/ 128593 h 374789"/>
              <a:gd name="connsiteX445" fmla="*/ 598998 w 1609600"/>
              <a:gd name="connsiteY445" fmla="*/ 139586 h 374789"/>
              <a:gd name="connsiteX446" fmla="*/ 588005 w 1609600"/>
              <a:gd name="connsiteY446" fmla="*/ 128593 h 374789"/>
              <a:gd name="connsiteX447" fmla="*/ 598998 w 1609600"/>
              <a:gd name="connsiteY447" fmla="*/ 117600 h 374789"/>
              <a:gd name="connsiteX448" fmla="*/ 540198 w 1609600"/>
              <a:gd name="connsiteY448" fmla="*/ 117600 h 374789"/>
              <a:gd name="connsiteX449" fmla="*/ 551190 w 1609600"/>
              <a:gd name="connsiteY449" fmla="*/ 128593 h 374789"/>
              <a:gd name="connsiteX450" fmla="*/ 540198 w 1609600"/>
              <a:gd name="connsiteY450" fmla="*/ 139586 h 374789"/>
              <a:gd name="connsiteX451" fmla="*/ 529205 w 1609600"/>
              <a:gd name="connsiteY451" fmla="*/ 128593 h 374789"/>
              <a:gd name="connsiteX452" fmla="*/ 540198 w 1609600"/>
              <a:gd name="connsiteY452" fmla="*/ 117600 h 374789"/>
              <a:gd name="connsiteX453" fmla="*/ 481397 w 1609600"/>
              <a:gd name="connsiteY453" fmla="*/ 117600 h 374789"/>
              <a:gd name="connsiteX454" fmla="*/ 492390 w 1609600"/>
              <a:gd name="connsiteY454" fmla="*/ 128593 h 374789"/>
              <a:gd name="connsiteX455" fmla="*/ 481397 w 1609600"/>
              <a:gd name="connsiteY455" fmla="*/ 139586 h 374789"/>
              <a:gd name="connsiteX456" fmla="*/ 470404 w 1609600"/>
              <a:gd name="connsiteY456" fmla="*/ 128593 h 374789"/>
              <a:gd name="connsiteX457" fmla="*/ 481397 w 1609600"/>
              <a:gd name="connsiteY457" fmla="*/ 117600 h 374789"/>
              <a:gd name="connsiteX458" fmla="*/ 422596 w 1609600"/>
              <a:gd name="connsiteY458" fmla="*/ 117600 h 374789"/>
              <a:gd name="connsiteX459" fmla="*/ 433589 w 1609600"/>
              <a:gd name="connsiteY459" fmla="*/ 128593 h 374789"/>
              <a:gd name="connsiteX460" fmla="*/ 422596 w 1609600"/>
              <a:gd name="connsiteY460" fmla="*/ 139586 h 374789"/>
              <a:gd name="connsiteX461" fmla="*/ 411603 w 1609600"/>
              <a:gd name="connsiteY461" fmla="*/ 128593 h 374789"/>
              <a:gd name="connsiteX462" fmla="*/ 422596 w 1609600"/>
              <a:gd name="connsiteY462" fmla="*/ 117600 h 374789"/>
              <a:gd name="connsiteX463" fmla="*/ 363796 w 1609600"/>
              <a:gd name="connsiteY463" fmla="*/ 117600 h 374789"/>
              <a:gd name="connsiteX464" fmla="*/ 374789 w 1609600"/>
              <a:gd name="connsiteY464" fmla="*/ 128593 h 374789"/>
              <a:gd name="connsiteX465" fmla="*/ 363796 w 1609600"/>
              <a:gd name="connsiteY465" fmla="*/ 139586 h 374789"/>
              <a:gd name="connsiteX466" fmla="*/ 352803 w 1609600"/>
              <a:gd name="connsiteY466" fmla="*/ 128593 h 374789"/>
              <a:gd name="connsiteX467" fmla="*/ 363796 w 1609600"/>
              <a:gd name="connsiteY467" fmla="*/ 117600 h 374789"/>
              <a:gd name="connsiteX468" fmla="*/ 304995 w 1609600"/>
              <a:gd name="connsiteY468" fmla="*/ 117600 h 374789"/>
              <a:gd name="connsiteX469" fmla="*/ 315988 w 1609600"/>
              <a:gd name="connsiteY469" fmla="*/ 128593 h 374789"/>
              <a:gd name="connsiteX470" fmla="*/ 304995 w 1609600"/>
              <a:gd name="connsiteY470" fmla="*/ 139586 h 374789"/>
              <a:gd name="connsiteX471" fmla="*/ 294002 w 1609600"/>
              <a:gd name="connsiteY471" fmla="*/ 128593 h 374789"/>
              <a:gd name="connsiteX472" fmla="*/ 304995 w 1609600"/>
              <a:gd name="connsiteY472" fmla="*/ 117600 h 374789"/>
              <a:gd name="connsiteX473" fmla="*/ 246195 w 1609600"/>
              <a:gd name="connsiteY473" fmla="*/ 117600 h 374789"/>
              <a:gd name="connsiteX474" fmla="*/ 257188 w 1609600"/>
              <a:gd name="connsiteY474" fmla="*/ 128593 h 374789"/>
              <a:gd name="connsiteX475" fmla="*/ 246195 w 1609600"/>
              <a:gd name="connsiteY475" fmla="*/ 139586 h 374789"/>
              <a:gd name="connsiteX476" fmla="*/ 235202 w 1609600"/>
              <a:gd name="connsiteY476" fmla="*/ 128593 h 374789"/>
              <a:gd name="connsiteX477" fmla="*/ 246195 w 1609600"/>
              <a:gd name="connsiteY477" fmla="*/ 117600 h 374789"/>
              <a:gd name="connsiteX478" fmla="*/ 187394 w 1609600"/>
              <a:gd name="connsiteY478" fmla="*/ 117600 h 374789"/>
              <a:gd name="connsiteX479" fmla="*/ 198387 w 1609600"/>
              <a:gd name="connsiteY479" fmla="*/ 128593 h 374789"/>
              <a:gd name="connsiteX480" fmla="*/ 187394 w 1609600"/>
              <a:gd name="connsiteY480" fmla="*/ 139586 h 374789"/>
              <a:gd name="connsiteX481" fmla="*/ 176401 w 1609600"/>
              <a:gd name="connsiteY481" fmla="*/ 128593 h 374789"/>
              <a:gd name="connsiteX482" fmla="*/ 187394 w 1609600"/>
              <a:gd name="connsiteY482" fmla="*/ 117600 h 374789"/>
              <a:gd name="connsiteX483" fmla="*/ 128593 w 1609600"/>
              <a:gd name="connsiteY483" fmla="*/ 117600 h 374789"/>
              <a:gd name="connsiteX484" fmla="*/ 139586 w 1609600"/>
              <a:gd name="connsiteY484" fmla="*/ 128593 h 374789"/>
              <a:gd name="connsiteX485" fmla="*/ 128593 w 1609600"/>
              <a:gd name="connsiteY485" fmla="*/ 139586 h 374789"/>
              <a:gd name="connsiteX486" fmla="*/ 117601 w 1609600"/>
              <a:gd name="connsiteY486" fmla="*/ 128593 h 374789"/>
              <a:gd name="connsiteX487" fmla="*/ 128593 w 1609600"/>
              <a:gd name="connsiteY487" fmla="*/ 117600 h 374789"/>
              <a:gd name="connsiteX488" fmla="*/ 69793 w 1609600"/>
              <a:gd name="connsiteY488" fmla="*/ 117600 h 374789"/>
              <a:gd name="connsiteX489" fmla="*/ 80786 w 1609600"/>
              <a:gd name="connsiteY489" fmla="*/ 128593 h 374789"/>
              <a:gd name="connsiteX490" fmla="*/ 77842 w 1609600"/>
              <a:gd name="connsiteY490" fmla="*/ 131538 h 374789"/>
              <a:gd name="connsiteX491" fmla="*/ 66549 w 1609600"/>
              <a:gd name="connsiteY491" fmla="*/ 120845 h 374789"/>
              <a:gd name="connsiteX492" fmla="*/ 187394 w 1609600"/>
              <a:gd name="connsiteY492" fmla="*/ 58801 h 374789"/>
              <a:gd name="connsiteX493" fmla="*/ 198387 w 1609600"/>
              <a:gd name="connsiteY493" fmla="*/ 69794 h 374789"/>
              <a:gd name="connsiteX494" fmla="*/ 187394 w 1609600"/>
              <a:gd name="connsiteY494" fmla="*/ 80787 h 374789"/>
              <a:gd name="connsiteX495" fmla="*/ 176401 w 1609600"/>
              <a:gd name="connsiteY495" fmla="*/ 69794 h 374789"/>
              <a:gd name="connsiteX496" fmla="*/ 187394 w 1609600"/>
              <a:gd name="connsiteY496" fmla="*/ 58801 h 374789"/>
              <a:gd name="connsiteX497" fmla="*/ 128593 w 1609600"/>
              <a:gd name="connsiteY497" fmla="*/ 58801 h 374789"/>
              <a:gd name="connsiteX498" fmla="*/ 139586 w 1609600"/>
              <a:gd name="connsiteY498" fmla="*/ 69794 h 374789"/>
              <a:gd name="connsiteX499" fmla="*/ 128593 w 1609600"/>
              <a:gd name="connsiteY499" fmla="*/ 80787 h 374789"/>
              <a:gd name="connsiteX500" fmla="*/ 117601 w 1609600"/>
              <a:gd name="connsiteY500" fmla="*/ 69794 h 374789"/>
              <a:gd name="connsiteX501" fmla="*/ 128593 w 1609600"/>
              <a:gd name="connsiteY501" fmla="*/ 58801 h 374789"/>
              <a:gd name="connsiteX502" fmla="*/ 69793 w 1609600"/>
              <a:gd name="connsiteY502" fmla="*/ 58801 h 374789"/>
              <a:gd name="connsiteX503" fmla="*/ 80786 w 1609600"/>
              <a:gd name="connsiteY503" fmla="*/ 69794 h 374789"/>
              <a:gd name="connsiteX504" fmla="*/ 69793 w 1609600"/>
              <a:gd name="connsiteY504" fmla="*/ 80787 h 374789"/>
              <a:gd name="connsiteX505" fmla="*/ 58800 w 1609600"/>
              <a:gd name="connsiteY505" fmla="*/ 69794 h 374789"/>
              <a:gd name="connsiteX506" fmla="*/ 69793 w 1609600"/>
              <a:gd name="connsiteY506" fmla="*/ 58801 h 374789"/>
              <a:gd name="connsiteX507" fmla="*/ 10993 w 1609600"/>
              <a:gd name="connsiteY507" fmla="*/ 58801 h 374789"/>
              <a:gd name="connsiteX508" fmla="*/ 21986 w 1609600"/>
              <a:gd name="connsiteY508" fmla="*/ 69794 h 374789"/>
              <a:gd name="connsiteX509" fmla="*/ 17436 w 1609600"/>
              <a:gd name="connsiteY509" fmla="*/ 74343 h 374789"/>
              <a:gd name="connsiteX510" fmla="*/ 15393 w 1609600"/>
              <a:gd name="connsiteY510" fmla="*/ 72409 h 374789"/>
              <a:gd name="connsiteX511" fmla="*/ 7515 w 1609600"/>
              <a:gd name="connsiteY511" fmla="*/ 62279 h 374789"/>
              <a:gd name="connsiteX512" fmla="*/ 1598607 w 1609600"/>
              <a:gd name="connsiteY512" fmla="*/ 58800 h 374789"/>
              <a:gd name="connsiteX513" fmla="*/ 1602085 w 1609600"/>
              <a:gd name="connsiteY513" fmla="*/ 62278 h 374789"/>
              <a:gd name="connsiteX514" fmla="*/ 1594208 w 1609600"/>
              <a:gd name="connsiteY514" fmla="*/ 72409 h 374789"/>
              <a:gd name="connsiteX515" fmla="*/ 1592164 w 1609600"/>
              <a:gd name="connsiteY515" fmla="*/ 74343 h 374789"/>
              <a:gd name="connsiteX516" fmla="*/ 1587614 w 1609600"/>
              <a:gd name="connsiteY516" fmla="*/ 69793 h 374789"/>
              <a:gd name="connsiteX517" fmla="*/ 1598607 w 1609600"/>
              <a:gd name="connsiteY517" fmla="*/ 58800 h 374789"/>
              <a:gd name="connsiteX518" fmla="*/ 1539806 w 1609600"/>
              <a:gd name="connsiteY518" fmla="*/ 58800 h 374789"/>
              <a:gd name="connsiteX519" fmla="*/ 1550799 w 1609600"/>
              <a:gd name="connsiteY519" fmla="*/ 69793 h 374789"/>
              <a:gd name="connsiteX520" fmla="*/ 1539806 w 1609600"/>
              <a:gd name="connsiteY520" fmla="*/ 80786 h 374789"/>
              <a:gd name="connsiteX521" fmla="*/ 1528814 w 1609600"/>
              <a:gd name="connsiteY521" fmla="*/ 69793 h 374789"/>
              <a:gd name="connsiteX522" fmla="*/ 1539806 w 1609600"/>
              <a:gd name="connsiteY522" fmla="*/ 58800 h 374789"/>
              <a:gd name="connsiteX523" fmla="*/ 1481006 w 1609600"/>
              <a:gd name="connsiteY523" fmla="*/ 58800 h 374789"/>
              <a:gd name="connsiteX524" fmla="*/ 1491999 w 1609600"/>
              <a:gd name="connsiteY524" fmla="*/ 69793 h 374789"/>
              <a:gd name="connsiteX525" fmla="*/ 1481006 w 1609600"/>
              <a:gd name="connsiteY525" fmla="*/ 80786 h 374789"/>
              <a:gd name="connsiteX526" fmla="*/ 1470013 w 1609600"/>
              <a:gd name="connsiteY526" fmla="*/ 69793 h 374789"/>
              <a:gd name="connsiteX527" fmla="*/ 1481006 w 1609600"/>
              <a:gd name="connsiteY527" fmla="*/ 58800 h 374789"/>
              <a:gd name="connsiteX528" fmla="*/ 1422205 w 1609600"/>
              <a:gd name="connsiteY528" fmla="*/ 58800 h 374789"/>
              <a:gd name="connsiteX529" fmla="*/ 1433198 w 1609600"/>
              <a:gd name="connsiteY529" fmla="*/ 69793 h 374789"/>
              <a:gd name="connsiteX530" fmla="*/ 1422205 w 1609600"/>
              <a:gd name="connsiteY530" fmla="*/ 80786 h 374789"/>
              <a:gd name="connsiteX531" fmla="*/ 1411212 w 1609600"/>
              <a:gd name="connsiteY531" fmla="*/ 69793 h 374789"/>
              <a:gd name="connsiteX532" fmla="*/ 1422205 w 1609600"/>
              <a:gd name="connsiteY532" fmla="*/ 58800 h 374789"/>
              <a:gd name="connsiteX533" fmla="*/ 1363405 w 1609600"/>
              <a:gd name="connsiteY533" fmla="*/ 58800 h 374789"/>
              <a:gd name="connsiteX534" fmla="*/ 1374397 w 1609600"/>
              <a:gd name="connsiteY534" fmla="*/ 69793 h 374789"/>
              <a:gd name="connsiteX535" fmla="*/ 1363405 w 1609600"/>
              <a:gd name="connsiteY535" fmla="*/ 80786 h 374789"/>
              <a:gd name="connsiteX536" fmla="*/ 1352412 w 1609600"/>
              <a:gd name="connsiteY536" fmla="*/ 69793 h 374789"/>
              <a:gd name="connsiteX537" fmla="*/ 1363405 w 1609600"/>
              <a:gd name="connsiteY537" fmla="*/ 58800 h 374789"/>
              <a:gd name="connsiteX538" fmla="*/ 1304604 w 1609600"/>
              <a:gd name="connsiteY538" fmla="*/ 58800 h 374789"/>
              <a:gd name="connsiteX539" fmla="*/ 1315597 w 1609600"/>
              <a:gd name="connsiteY539" fmla="*/ 69793 h 374789"/>
              <a:gd name="connsiteX540" fmla="*/ 1304604 w 1609600"/>
              <a:gd name="connsiteY540" fmla="*/ 80786 h 374789"/>
              <a:gd name="connsiteX541" fmla="*/ 1293611 w 1609600"/>
              <a:gd name="connsiteY541" fmla="*/ 69793 h 374789"/>
              <a:gd name="connsiteX542" fmla="*/ 1304604 w 1609600"/>
              <a:gd name="connsiteY542" fmla="*/ 58800 h 374789"/>
              <a:gd name="connsiteX543" fmla="*/ 1245804 w 1609600"/>
              <a:gd name="connsiteY543" fmla="*/ 58800 h 374789"/>
              <a:gd name="connsiteX544" fmla="*/ 1256797 w 1609600"/>
              <a:gd name="connsiteY544" fmla="*/ 69793 h 374789"/>
              <a:gd name="connsiteX545" fmla="*/ 1245804 w 1609600"/>
              <a:gd name="connsiteY545" fmla="*/ 80786 h 374789"/>
              <a:gd name="connsiteX546" fmla="*/ 1234811 w 1609600"/>
              <a:gd name="connsiteY546" fmla="*/ 69793 h 374789"/>
              <a:gd name="connsiteX547" fmla="*/ 1245804 w 1609600"/>
              <a:gd name="connsiteY547" fmla="*/ 58800 h 374789"/>
              <a:gd name="connsiteX548" fmla="*/ 1187003 w 1609600"/>
              <a:gd name="connsiteY548" fmla="*/ 58800 h 374789"/>
              <a:gd name="connsiteX549" fmla="*/ 1197996 w 1609600"/>
              <a:gd name="connsiteY549" fmla="*/ 69793 h 374789"/>
              <a:gd name="connsiteX550" fmla="*/ 1187003 w 1609600"/>
              <a:gd name="connsiteY550" fmla="*/ 80786 h 374789"/>
              <a:gd name="connsiteX551" fmla="*/ 1176010 w 1609600"/>
              <a:gd name="connsiteY551" fmla="*/ 69793 h 374789"/>
              <a:gd name="connsiteX552" fmla="*/ 1187003 w 1609600"/>
              <a:gd name="connsiteY552" fmla="*/ 58800 h 374789"/>
              <a:gd name="connsiteX553" fmla="*/ 1128202 w 1609600"/>
              <a:gd name="connsiteY553" fmla="*/ 58800 h 374789"/>
              <a:gd name="connsiteX554" fmla="*/ 1139195 w 1609600"/>
              <a:gd name="connsiteY554" fmla="*/ 69793 h 374789"/>
              <a:gd name="connsiteX555" fmla="*/ 1128202 w 1609600"/>
              <a:gd name="connsiteY555" fmla="*/ 80786 h 374789"/>
              <a:gd name="connsiteX556" fmla="*/ 1117210 w 1609600"/>
              <a:gd name="connsiteY556" fmla="*/ 69793 h 374789"/>
              <a:gd name="connsiteX557" fmla="*/ 1128202 w 1609600"/>
              <a:gd name="connsiteY557" fmla="*/ 58800 h 374789"/>
              <a:gd name="connsiteX558" fmla="*/ 1069402 w 1609600"/>
              <a:gd name="connsiteY558" fmla="*/ 58800 h 374789"/>
              <a:gd name="connsiteX559" fmla="*/ 1080395 w 1609600"/>
              <a:gd name="connsiteY559" fmla="*/ 69793 h 374789"/>
              <a:gd name="connsiteX560" fmla="*/ 1069402 w 1609600"/>
              <a:gd name="connsiteY560" fmla="*/ 80786 h 374789"/>
              <a:gd name="connsiteX561" fmla="*/ 1058409 w 1609600"/>
              <a:gd name="connsiteY561" fmla="*/ 69793 h 374789"/>
              <a:gd name="connsiteX562" fmla="*/ 1069402 w 1609600"/>
              <a:gd name="connsiteY562" fmla="*/ 58800 h 374789"/>
              <a:gd name="connsiteX563" fmla="*/ 1010602 w 1609600"/>
              <a:gd name="connsiteY563" fmla="*/ 58800 h 374789"/>
              <a:gd name="connsiteX564" fmla="*/ 1021595 w 1609600"/>
              <a:gd name="connsiteY564" fmla="*/ 69793 h 374789"/>
              <a:gd name="connsiteX565" fmla="*/ 1010602 w 1609600"/>
              <a:gd name="connsiteY565" fmla="*/ 80786 h 374789"/>
              <a:gd name="connsiteX566" fmla="*/ 999609 w 1609600"/>
              <a:gd name="connsiteY566" fmla="*/ 69793 h 374789"/>
              <a:gd name="connsiteX567" fmla="*/ 1010602 w 1609600"/>
              <a:gd name="connsiteY567" fmla="*/ 58800 h 374789"/>
              <a:gd name="connsiteX568" fmla="*/ 951801 w 1609600"/>
              <a:gd name="connsiteY568" fmla="*/ 58800 h 374789"/>
              <a:gd name="connsiteX569" fmla="*/ 962794 w 1609600"/>
              <a:gd name="connsiteY569" fmla="*/ 69793 h 374789"/>
              <a:gd name="connsiteX570" fmla="*/ 951801 w 1609600"/>
              <a:gd name="connsiteY570" fmla="*/ 80786 h 374789"/>
              <a:gd name="connsiteX571" fmla="*/ 940808 w 1609600"/>
              <a:gd name="connsiteY571" fmla="*/ 69793 h 374789"/>
              <a:gd name="connsiteX572" fmla="*/ 951801 w 1609600"/>
              <a:gd name="connsiteY572" fmla="*/ 58800 h 374789"/>
              <a:gd name="connsiteX573" fmla="*/ 893000 w 1609600"/>
              <a:gd name="connsiteY573" fmla="*/ 58800 h 374789"/>
              <a:gd name="connsiteX574" fmla="*/ 903993 w 1609600"/>
              <a:gd name="connsiteY574" fmla="*/ 69793 h 374789"/>
              <a:gd name="connsiteX575" fmla="*/ 893000 w 1609600"/>
              <a:gd name="connsiteY575" fmla="*/ 80786 h 374789"/>
              <a:gd name="connsiteX576" fmla="*/ 882008 w 1609600"/>
              <a:gd name="connsiteY576" fmla="*/ 69793 h 374789"/>
              <a:gd name="connsiteX577" fmla="*/ 893000 w 1609600"/>
              <a:gd name="connsiteY577" fmla="*/ 58800 h 374789"/>
              <a:gd name="connsiteX578" fmla="*/ 834200 w 1609600"/>
              <a:gd name="connsiteY578" fmla="*/ 58800 h 374789"/>
              <a:gd name="connsiteX579" fmla="*/ 845193 w 1609600"/>
              <a:gd name="connsiteY579" fmla="*/ 69793 h 374789"/>
              <a:gd name="connsiteX580" fmla="*/ 834200 w 1609600"/>
              <a:gd name="connsiteY580" fmla="*/ 80786 h 374789"/>
              <a:gd name="connsiteX581" fmla="*/ 823207 w 1609600"/>
              <a:gd name="connsiteY581" fmla="*/ 69793 h 374789"/>
              <a:gd name="connsiteX582" fmla="*/ 834200 w 1609600"/>
              <a:gd name="connsiteY582" fmla="*/ 58800 h 374789"/>
              <a:gd name="connsiteX583" fmla="*/ 775400 w 1609600"/>
              <a:gd name="connsiteY583" fmla="*/ 58800 h 374789"/>
              <a:gd name="connsiteX584" fmla="*/ 786393 w 1609600"/>
              <a:gd name="connsiteY584" fmla="*/ 69793 h 374789"/>
              <a:gd name="connsiteX585" fmla="*/ 775400 w 1609600"/>
              <a:gd name="connsiteY585" fmla="*/ 80786 h 374789"/>
              <a:gd name="connsiteX586" fmla="*/ 764407 w 1609600"/>
              <a:gd name="connsiteY586" fmla="*/ 69793 h 374789"/>
              <a:gd name="connsiteX587" fmla="*/ 775400 w 1609600"/>
              <a:gd name="connsiteY587" fmla="*/ 58800 h 374789"/>
              <a:gd name="connsiteX588" fmla="*/ 716599 w 1609600"/>
              <a:gd name="connsiteY588" fmla="*/ 58800 h 374789"/>
              <a:gd name="connsiteX589" fmla="*/ 727592 w 1609600"/>
              <a:gd name="connsiteY589" fmla="*/ 69793 h 374789"/>
              <a:gd name="connsiteX590" fmla="*/ 716599 w 1609600"/>
              <a:gd name="connsiteY590" fmla="*/ 80786 h 374789"/>
              <a:gd name="connsiteX591" fmla="*/ 705606 w 1609600"/>
              <a:gd name="connsiteY591" fmla="*/ 69793 h 374789"/>
              <a:gd name="connsiteX592" fmla="*/ 716599 w 1609600"/>
              <a:gd name="connsiteY592" fmla="*/ 58800 h 374789"/>
              <a:gd name="connsiteX593" fmla="*/ 657798 w 1609600"/>
              <a:gd name="connsiteY593" fmla="*/ 58800 h 374789"/>
              <a:gd name="connsiteX594" fmla="*/ 668791 w 1609600"/>
              <a:gd name="connsiteY594" fmla="*/ 69793 h 374789"/>
              <a:gd name="connsiteX595" fmla="*/ 657798 w 1609600"/>
              <a:gd name="connsiteY595" fmla="*/ 80786 h 374789"/>
              <a:gd name="connsiteX596" fmla="*/ 646805 w 1609600"/>
              <a:gd name="connsiteY596" fmla="*/ 69793 h 374789"/>
              <a:gd name="connsiteX597" fmla="*/ 657798 w 1609600"/>
              <a:gd name="connsiteY597" fmla="*/ 58800 h 374789"/>
              <a:gd name="connsiteX598" fmla="*/ 598998 w 1609600"/>
              <a:gd name="connsiteY598" fmla="*/ 58800 h 374789"/>
              <a:gd name="connsiteX599" fmla="*/ 609991 w 1609600"/>
              <a:gd name="connsiteY599" fmla="*/ 69793 h 374789"/>
              <a:gd name="connsiteX600" fmla="*/ 598998 w 1609600"/>
              <a:gd name="connsiteY600" fmla="*/ 80786 h 374789"/>
              <a:gd name="connsiteX601" fmla="*/ 588005 w 1609600"/>
              <a:gd name="connsiteY601" fmla="*/ 69793 h 374789"/>
              <a:gd name="connsiteX602" fmla="*/ 598998 w 1609600"/>
              <a:gd name="connsiteY602" fmla="*/ 58800 h 374789"/>
              <a:gd name="connsiteX603" fmla="*/ 540198 w 1609600"/>
              <a:gd name="connsiteY603" fmla="*/ 58800 h 374789"/>
              <a:gd name="connsiteX604" fmla="*/ 551190 w 1609600"/>
              <a:gd name="connsiteY604" fmla="*/ 69793 h 374789"/>
              <a:gd name="connsiteX605" fmla="*/ 540198 w 1609600"/>
              <a:gd name="connsiteY605" fmla="*/ 80786 h 374789"/>
              <a:gd name="connsiteX606" fmla="*/ 529205 w 1609600"/>
              <a:gd name="connsiteY606" fmla="*/ 69793 h 374789"/>
              <a:gd name="connsiteX607" fmla="*/ 540198 w 1609600"/>
              <a:gd name="connsiteY607" fmla="*/ 58800 h 374789"/>
              <a:gd name="connsiteX608" fmla="*/ 481397 w 1609600"/>
              <a:gd name="connsiteY608" fmla="*/ 58800 h 374789"/>
              <a:gd name="connsiteX609" fmla="*/ 492390 w 1609600"/>
              <a:gd name="connsiteY609" fmla="*/ 69793 h 374789"/>
              <a:gd name="connsiteX610" fmla="*/ 481397 w 1609600"/>
              <a:gd name="connsiteY610" fmla="*/ 80787 h 374789"/>
              <a:gd name="connsiteX611" fmla="*/ 470404 w 1609600"/>
              <a:gd name="connsiteY611" fmla="*/ 69793 h 374789"/>
              <a:gd name="connsiteX612" fmla="*/ 481397 w 1609600"/>
              <a:gd name="connsiteY612" fmla="*/ 58800 h 374789"/>
              <a:gd name="connsiteX613" fmla="*/ 422596 w 1609600"/>
              <a:gd name="connsiteY613" fmla="*/ 58800 h 374789"/>
              <a:gd name="connsiteX614" fmla="*/ 433589 w 1609600"/>
              <a:gd name="connsiteY614" fmla="*/ 69794 h 374789"/>
              <a:gd name="connsiteX615" fmla="*/ 422596 w 1609600"/>
              <a:gd name="connsiteY615" fmla="*/ 80787 h 374789"/>
              <a:gd name="connsiteX616" fmla="*/ 411603 w 1609600"/>
              <a:gd name="connsiteY616" fmla="*/ 69794 h 374789"/>
              <a:gd name="connsiteX617" fmla="*/ 422596 w 1609600"/>
              <a:gd name="connsiteY617" fmla="*/ 58800 h 374789"/>
              <a:gd name="connsiteX618" fmla="*/ 363796 w 1609600"/>
              <a:gd name="connsiteY618" fmla="*/ 58800 h 374789"/>
              <a:gd name="connsiteX619" fmla="*/ 374789 w 1609600"/>
              <a:gd name="connsiteY619" fmla="*/ 69794 h 374789"/>
              <a:gd name="connsiteX620" fmla="*/ 363796 w 1609600"/>
              <a:gd name="connsiteY620" fmla="*/ 80787 h 374789"/>
              <a:gd name="connsiteX621" fmla="*/ 352803 w 1609600"/>
              <a:gd name="connsiteY621" fmla="*/ 69794 h 374789"/>
              <a:gd name="connsiteX622" fmla="*/ 363796 w 1609600"/>
              <a:gd name="connsiteY622" fmla="*/ 58800 h 374789"/>
              <a:gd name="connsiteX623" fmla="*/ 304995 w 1609600"/>
              <a:gd name="connsiteY623" fmla="*/ 58800 h 374789"/>
              <a:gd name="connsiteX624" fmla="*/ 315988 w 1609600"/>
              <a:gd name="connsiteY624" fmla="*/ 69794 h 374789"/>
              <a:gd name="connsiteX625" fmla="*/ 304995 w 1609600"/>
              <a:gd name="connsiteY625" fmla="*/ 80787 h 374789"/>
              <a:gd name="connsiteX626" fmla="*/ 294002 w 1609600"/>
              <a:gd name="connsiteY626" fmla="*/ 69794 h 374789"/>
              <a:gd name="connsiteX627" fmla="*/ 304995 w 1609600"/>
              <a:gd name="connsiteY627" fmla="*/ 58800 h 374789"/>
              <a:gd name="connsiteX628" fmla="*/ 246195 w 1609600"/>
              <a:gd name="connsiteY628" fmla="*/ 58800 h 374789"/>
              <a:gd name="connsiteX629" fmla="*/ 257188 w 1609600"/>
              <a:gd name="connsiteY629" fmla="*/ 69794 h 374789"/>
              <a:gd name="connsiteX630" fmla="*/ 246195 w 1609600"/>
              <a:gd name="connsiteY630" fmla="*/ 80787 h 374789"/>
              <a:gd name="connsiteX631" fmla="*/ 235202 w 1609600"/>
              <a:gd name="connsiteY631" fmla="*/ 69794 h 374789"/>
              <a:gd name="connsiteX632" fmla="*/ 246195 w 1609600"/>
              <a:gd name="connsiteY632" fmla="*/ 58800 h 374789"/>
              <a:gd name="connsiteX633" fmla="*/ 1598607 w 1609600"/>
              <a:gd name="connsiteY633" fmla="*/ 0 h 374789"/>
              <a:gd name="connsiteX634" fmla="*/ 1609600 w 1609600"/>
              <a:gd name="connsiteY634" fmla="*/ 10995 h 374789"/>
              <a:gd name="connsiteX635" fmla="*/ 1598607 w 1609600"/>
              <a:gd name="connsiteY635" fmla="*/ 21987 h 374789"/>
              <a:gd name="connsiteX636" fmla="*/ 1587614 w 1609600"/>
              <a:gd name="connsiteY636" fmla="*/ 10995 h 374789"/>
              <a:gd name="connsiteX637" fmla="*/ 1598607 w 1609600"/>
              <a:gd name="connsiteY637" fmla="*/ 0 h 374789"/>
              <a:gd name="connsiteX638" fmla="*/ 1539806 w 1609600"/>
              <a:gd name="connsiteY638" fmla="*/ 0 h 374789"/>
              <a:gd name="connsiteX639" fmla="*/ 1550799 w 1609600"/>
              <a:gd name="connsiteY639" fmla="*/ 10995 h 374789"/>
              <a:gd name="connsiteX640" fmla="*/ 1539806 w 1609600"/>
              <a:gd name="connsiteY640" fmla="*/ 21987 h 374789"/>
              <a:gd name="connsiteX641" fmla="*/ 1528814 w 1609600"/>
              <a:gd name="connsiteY641" fmla="*/ 10995 h 374789"/>
              <a:gd name="connsiteX642" fmla="*/ 1539806 w 1609600"/>
              <a:gd name="connsiteY642" fmla="*/ 0 h 374789"/>
              <a:gd name="connsiteX643" fmla="*/ 1481006 w 1609600"/>
              <a:gd name="connsiteY643" fmla="*/ 0 h 374789"/>
              <a:gd name="connsiteX644" fmla="*/ 1491999 w 1609600"/>
              <a:gd name="connsiteY644" fmla="*/ 10995 h 374789"/>
              <a:gd name="connsiteX645" fmla="*/ 1481006 w 1609600"/>
              <a:gd name="connsiteY645" fmla="*/ 21987 h 374789"/>
              <a:gd name="connsiteX646" fmla="*/ 1470013 w 1609600"/>
              <a:gd name="connsiteY646" fmla="*/ 10995 h 374789"/>
              <a:gd name="connsiteX647" fmla="*/ 1481006 w 1609600"/>
              <a:gd name="connsiteY647" fmla="*/ 0 h 374789"/>
              <a:gd name="connsiteX648" fmla="*/ 1422205 w 1609600"/>
              <a:gd name="connsiteY648" fmla="*/ 0 h 374789"/>
              <a:gd name="connsiteX649" fmla="*/ 1433198 w 1609600"/>
              <a:gd name="connsiteY649" fmla="*/ 10995 h 374789"/>
              <a:gd name="connsiteX650" fmla="*/ 1422205 w 1609600"/>
              <a:gd name="connsiteY650" fmla="*/ 21987 h 374789"/>
              <a:gd name="connsiteX651" fmla="*/ 1411212 w 1609600"/>
              <a:gd name="connsiteY651" fmla="*/ 10995 h 374789"/>
              <a:gd name="connsiteX652" fmla="*/ 1422205 w 1609600"/>
              <a:gd name="connsiteY652" fmla="*/ 0 h 374789"/>
              <a:gd name="connsiteX653" fmla="*/ 1363405 w 1609600"/>
              <a:gd name="connsiteY653" fmla="*/ 0 h 374789"/>
              <a:gd name="connsiteX654" fmla="*/ 1374397 w 1609600"/>
              <a:gd name="connsiteY654" fmla="*/ 10995 h 374789"/>
              <a:gd name="connsiteX655" fmla="*/ 1363405 w 1609600"/>
              <a:gd name="connsiteY655" fmla="*/ 21987 h 374789"/>
              <a:gd name="connsiteX656" fmla="*/ 1352412 w 1609600"/>
              <a:gd name="connsiteY656" fmla="*/ 10995 h 374789"/>
              <a:gd name="connsiteX657" fmla="*/ 1363405 w 1609600"/>
              <a:gd name="connsiteY657" fmla="*/ 0 h 374789"/>
              <a:gd name="connsiteX658" fmla="*/ 1304604 w 1609600"/>
              <a:gd name="connsiteY658" fmla="*/ 0 h 374789"/>
              <a:gd name="connsiteX659" fmla="*/ 1315597 w 1609600"/>
              <a:gd name="connsiteY659" fmla="*/ 10995 h 374789"/>
              <a:gd name="connsiteX660" fmla="*/ 1304604 w 1609600"/>
              <a:gd name="connsiteY660" fmla="*/ 21987 h 374789"/>
              <a:gd name="connsiteX661" fmla="*/ 1293611 w 1609600"/>
              <a:gd name="connsiteY661" fmla="*/ 10995 h 374789"/>
              <a:gd name="connsiteX662" fmla="*/ 1304604 w 1609600"/>
              <a:gd name="connsiteY662" fmla="*/ 0 h 374789"/>
              <a:gd name="connsiteX663" fmla="*/ 1245804 w 1609600"/>
              <a:gd name="connsiteY663" fmla="*/ 0 h 374789"/>
              <a:gd name="connsiteX664" fmla="*/ 1256797 w 1609600"/>
              <a:gd name="connsiteY664" fmla="*/ 10995 h 374789"/>
              <a:gd name="connsiteX665" fmla="*/ 1245804 w 1609600"/>
              <a:gd name="connsiteY665" fmla="*/ 21987 h 374789"/>
              <a:gd name="connsiteX666" fmla="*/ 1234811 w 1609600"/>
              <a:gd name="connsiteY666" fmla="*/ 10995 h 374789"/>
              <a:gd name="connsiteX667" fmla="*/ 1245804 w 1609600"/>
              <a:gd name="connsiteY667" fmla="*/ 0 h 374789"/>
              <a:gd name="connsiteX668" fmla="*/ 1187003 w 1609600"/>
              <a:gd name="connsiteY668" fmla="*/ 0 h 374789"/>
              <a:gd name="connsiteX669" fmla="*/ 1197996 w 1609600"/>
              <a:gd name="connsiteY669" fmla="*/ 10995 h 374789"/>
              <a:gd name="connsiteX670" fmla="*/ 1187003 w 1609600"/>
              <a:gd name="connsiteY670" fmla="*/ 21987 h 374789"/>
              <a:gd name="connsiteX671" fmla="*/ 1176010 w 1609600"/>
              <a:gd name="connsiteY671" fmla="*/ 10995 h 374789"/>
              <a:gd name="connsiteX672" fmla="*/ 1187003 w 1609600"/>
              <a:gd name="connsiteY672" fmla="*/ 0 h 374789"/>
              <a:gd name="connsiteX673" fmla="*/ 1128202 w 1609600"/>
              <a:gd name="connsiteY673" fmla="*/ 0 h 374789"/>
              <a:gd name="connsiteX674" fmla="*/ 1139195 w 1609600"/>
              <a:gd name="connsiteY674" fmla="*/ 10995 h 374789"/>
              <a:gd name="connsiteX675" fmla="*/ 1128202 w 1609600"/>
              <a:gd name="connsiteY675" fmla="*/ 21987 h 374789"/>
              <a:gd name="connsiteX676" fmla="*/ 1117210 w 1609600"/>
              <a:gd name="connsiteY676" fmla="*/ 10995 h 374789"/>
              <a:gd name="connsiteX677" fmla="*/ 1128202 w 1609600"/>
              <a:gd name="connsiteY677" fmla="*/ 0 h 374789"/>
              <a:gd name="connsiteX678" fmla="*/ 1069402 w 1609600"/>
              <a:gd name="connsiteY678" fmla="*/ 0 h 374789"/>
              <a:gd name="connsiteX679" fmla="*/ 1080395 w 1609600"/>
              <a:gd name="connsiteY679" fmla="*/ 10995 h 374789"/>
              <a:gd name="connsiteX680" fmla="*/ 1069402 w 1609600"/>
              <a:gd name="connsiteY680" fmla="*/ 21987 h 374789"/>
              <a:gd name="connsiteX681" fmla="*/ 1058409 w 1609600"/>
              <a:gd name="connsiteY681" fmla="*/ 10995 h 374789"/>
              <a:gd name="connsiteX682" fmla="*/ 1069402 w 1609600"/>
              <a:gd name="connsiteY682" fmla="*/ 0 h 374789"/>
              <a:gd name="connsiteX683" fmla="*/ 1010602 w 1609600"/>
              <a:gd name="connsiteY683" fmla="*/ 0 h 374789"/>
              <a:gd name="connsiteX684" fmla="*/ 1021595 w 1609600"/>
              <a:gd name="connsiteY684" fmla="*/ 10995 h 374789"/>
              <a:gd name="connsiteX685" fmla="*/ 1010602 w 1609600"/>
              <a:gd name="connsiteY685" fmla="*/ 21987 h 374789"/>
              <a:gd name="connsiteX686" fmla="*/ 999609 w 1609600"/>
              <a:gd name="connsiteY686" fmla="*/ 10995 h 374789"/>
              <a:gd name="connsiteX687" fmla="*/ 1010602 w 1609600"/>
              <a:gd name="connsiteY687" fmla="*/ 0 h 374789"/>
              <a:gd name="connsiteX688" fmla="*/ 951801 w 1609600"/>
              <a:gd name="connsiteY688" fmla="*/ 0 h 374789"/>
              <a:gd name="connsiteX689" fmla="*/ 962794 w 1609600"/>
              <a:gd name="connsiteY689" fmla="*/ 10995 h 374789"/>
              <a:gd name="connsiteX690" fmla="*/ 951801 w 1609600"/>
              <a:gd name="connsiteY690" fmla="*/ 21987 h 374789"/>
              <a:gd name="connsiteX691" fmla="*/ 940808 w 1609600"/>
              <a:gd name="connsiteY691" fmla="*/ 10995 h 374789"/>
              <a:gd name="connsiteX692" fmla="*/ 951801 w 1609600"/>
              <a:gd name="connsiteY692" fmla="*/ 0 h 374789"/>
              <a:gd name="connsiteX693" fmla="*/ 893000 w 1609600"/>
              <a:gd name="connsiteY693" fmla="*/ 0 h 374789"/>
              <a:gd name="connsiteX694" fmla="*/ 903993 w 1609600"/>
              <a:gd name="connsiteY694" fmla="*/ 10995 h 374789"/>
              <a:gd name="connsiteX695" fmla="*/ 893000 w 1609600"/>
              <a:gd name="connsiteY695" fmla="*/ 21987 h 374789"/>
              <a:gd name="connsiteX696" fmla="*/ 882008 w 1609600"/>
              <a:gd name="connsiteY696" fmla="*/ 10995 h 374789"/>
              <a:gd name="connsiteX697" fmla="*/ 893000 w 1609600"/>
              <a:gd name="connsiteY697" fmla="*/ 0 h 374789"/>
              <a:gd name="connsiteX698" fmla="*/ 834200 w 1609600"/>
              <a:gd name="connsiteY698" fmla="*/ 0 h 374789"/>
              <a:gd name="connsiteX699" fmla="*/ 845193 w 1609600"/>
              <a:gd name="connsiteY699" fmla="*/ 10995 h 374789"/>
              <a:gd name="connsiteX700" fmla="*/ 834200 w 1609600"/>
              <a:gd name="connsiteY700" fmla="*/ 21987 h 374789"/>
              <a:gd name="connsiteX701" fmla="*/ 823207 w 1609600"/>
              <a:gd name="connsiteY701" fmla="*/ 10995 h 374789"/>
              <a:gd name="connsiteX702" fmla="*/ 834200 w 1609600"/>
              <a:gd name="connsiteY702" fmla="*/ 0 h 374789"/>
              <a:gd name="connsiteX703" fmla="*/ 775400 w 1609600"/>
              <a:gd name="connsiteY703" fmla="*/ 0 h 374789"/>
              <a:gd name="connsiteX704" fmla="*/ 786393 w 1609600"/>
              <a:gd name="connsiteY704" fmla="*/ 10995 h 374789"/>
              <a:gd name="connsiteX705" fmla="*/ 775400 w 1609600"/>
              <a:gd name="connsiteY705" fmla="*/ 21987 h 374789"/>
              <a:gd name="connsiteX706" fmla="*/ 764407 w 1609600"/>
              <a:gd name="connsiteY706" fmla="*/ 10995 h 374789"/>
              <a:gd name="connsiteX707" fmla="*/ 775400 w 1609600"/>
              <a:gd name="connsiteY707" fmla="*/ 0 h 374789"/>
              <a:gd name="connsiteX708" fmla="*/ 716599 w 1609600"/>
              <a:gd name="connsiteY708" fmla="*/ 0 h 374789"/>
              <a:gd name="connsiteX709" fmla="*/ 727592 w 1609600"/>
              <a:gd name="connsiteY709" fmla="*/ 10995 h 374789"/>
              <a:gd name="connsiteX710" fmla="*/ 716599 w 1609600"/>
              <a:gd name="connsiteY710" fmla="*/ 21987 h 374789"/>
              <a:gd name="connsiteX711" fmla="*/ 705606 w 1609600"/>
              <a:gd name="connsiteY711" fmla="*/ 10995 h 374789"/>
              <a:gd name="connsiteX712" fmla="*/ 716599 w 1609600"/>
              <a:gd name="connsiteY712" fmla="*/ 0 h 374789"/>
              <a:gd name="connsiteX713" fmla="*/ 657798 w 1609600"/>
              <a:gd name="connsiteY713" fmla="*/ 0 h 374789"/>
              <a:gd name="connsiteX714" fmla="*/ 668791 w 1609600"/>
              <a:gd name="connsiteY714" fmla="*/ 10995 h 374789"/>
              <a:gd name="connsiteX715" fmla="*/ 657798 w 1609600"/>
              <a:gd name="connsiteY715" fmla="*/ 21987 h 374789"/>
              <a:gd name="connsiteX716" fmla="*/ 646805 w 1609600"/>
              <a:gd name="connsiteY716" fmla="*/ 10995 h 374789"/>
              <a:gd name="connsiteX717" fmla="*/ 657798 w 1609600"/>
              <a:gd name="connsiteY717" fmla="*/ 0 h 374789"/>
              <a:gd name="connsiteX718" fmla="*/ 598998 w 1609600"/>
              <a:gd name="connsiteY718" fmla="*/ 0 h 374789"/>
              <a:gd name="connsiteX719" fmla="*/ 609991 w 1609600"/>
              <a:gd name="connsiteY719" fmla="*/ 10995 h 374789"/>
              <a:gd name="connsiteX720" fmla="*/ 598998 w 1609600"/>
              <a:gd name="connsiteY720" fmla="*/ 21987 h 374789"/>
              <a:gd name="connsiteX721" fmla="*/ 588005 w 1609600"/>
              <a:gd name="connsiteY721" fmla="*/ 10995 h 374789"/>
              <a:gd name="connsiteX722" fmla="*/ 598998 w 1609600"/>
              <a:gd name="connsiteY722" fmla="*/ 0 h 374789"/>
              <a:gd name="connsiteX723" fmla="*/ 540198 w 1609600"/>
              <a:gd name="connsiteY723" fmla="*/ 0 h 374789"/>
              <a:gd name="connsiteX724" fmla="*/ 551190 w 1609600"/>
              <a:gd name="connsiteY724" fmla="*/ 10995 h 374789"/>
              <a:gd name="connsiteX725" fmla="*/ 540198 w 1609600"/>
              <a:gd name="connsiteY725" fmla="*/ 21987 h 374789"/>
              <a:gd name="connsiteX726" fmla="*/ 529205 w 1609600"/>
              <a:gd name="connsiteY726" fmla="*/ 10995 h 374789"/>
              <a:gd name="connsiteX727" fmla="*/ 540198 w 1609600"/>
              <a:gd name="connsiteY727" fmla="*/ 0 h 374789"/>
              <a:gd name="connsiteX728" fmla="*/ 481397 w 1609600"/>
              <a:gd name="connsiteY728" fmla="*/ 0 h 374789"/>
              <a:gd name="connsiteX729" fmla="*/ 492390 w 1609600"/>
              <a:gd name="connsiteY729" fmla="*/ 10995 h 374789"/>
              <a:gd name="connsiteX730" fmla="*/ 481397 w 1609600"/>
              <a:gd name="connsiteY730" fmla="*/ 21987 h 374789"/>
              <a:gd name="connsiteX731" fmla="*/ 470404 w 1609600"/>
              <a:gd name="connsiteY731" fmla="*/ 10995 h 374789"/>
              <a:gd name="connsiteX732" fmla="*/ 481397 w 1609600"/>
              <a:gd name="connsiteY732" fmla="*/ 0 h 374789"/>
              <a:gd name="connsiteX733" fmla="*/ 422596 w 1609600"/>
              <a:gd name="connsiteY733" fmla="*/ 0 h 374789"/>
              <a:gd name="connsiteX734" fmla="*/ 433589 w 1609600"/>
              <a:gd name="connsiteY734" fmla="*/ 10995 h 374789"/>
              <a:gd name="connsiteX735" fmla="*/ 422596 w 1609600"/>
              <a:gd name="connsiteY735" fmla="*/ 21987 h 374789"/>
              <a:gd name="connsiteX736" fmla="*/ 411603 w 1609600"/>
              <a:gd name="connsiteY736" fmla="*/ 10995 h 374789"/>
              <a:gd name="connsiteX737" fmla="*/ 422596 w 1609600"/>
              <a:gd name="connsiteY737" fmla="*/ 0 h 374789"/>
              <a:gd name="connsiteX738" fmla="*/ 363796 w 1609600"/>
              <a:gd name="connsiteY738" fmla="*/ 0 h 374789"/>
              <a:gd name="connsiteX739" fmla="*/ 374789 w 1609600"/>
              <a:gd name="connsiteY739" fmla="*/ 10995 h 374789"/>
              <a:gd name="connsiteX740" fmla="*/ 363796 w 1609600"/>
              <a:gd name="connsiteY740" fmla="*/ 21987 h 374789"/>
              <a:gd name="connsiteX741" fmla="*/ 352803 w 1609600"/>
              <a:gd name="connsiteY741" fmla="*/ 10995 h 374789"/>
              <a:gd name="connsiteX742" fmla="*/ 363796 w 1609600"/>
              <a:gd name="connsiteY742" fmla="*/ 0 h 374789"/>
              <a:gd name="connsiteX743" fmla="*/ 304995 w 1609600"/>
              <a:gd name="connsiteY743" fmla="*/ 0 h 374789"/>
              <a:gd name="connsiteX744" fmla="*/ 315988 w 1609600"/>
              <a:gd name="connsiteY744" fmla="*/ 10995 h 374789"/>
              <a:gd name="connsiteX745" fmla="*/ 304995 w 1609600"/>
              <a:gd name="connsiteY745" fmla="*/ 21987 h 374789"/>
              <a:gd name="connsiteX746" fmla="*/ 294002 w 1609600"/>
              <a:gd name="connsiteY746" fmla="*/ 10995 h 374789"/>
              <a:gd name="connsiteX747" fmla="*/ 304995 w 1609600"/>
              <a:gd name="connsiteY747" fmla="*/ 0 h 374789"/>
              <a:gd name="connsiteX748" fmla="*/ 246195 w 1609600"/>
              <a:gd name="connsiteY748" fmla="*/ 0 h 374789"/>
              <a:gd name="connsiteX749" fmla="*/ 257188 w 1609600"/>
              <a:gd name="connsiteY749" fmla="*/ 10995 h 374789"/>
              <a:gd name="connsiteX750" fmla="*/ 246195 w 1609600"/>
              <a:gd name="connsiteY750" fmla="*/ 21987 h 374789"/>
              <a:gd name="connsiteX751" fmla="*/ 235202 w 1609600"/>
              <a:gd name="connsiteY751" fmla="*/ 10995 h 374789"/>
              <a:gd name="connsiteX752" fmla="*/ 246195 w 1609600"/>
              <a:gd name="connsiteY752" fmla="*/ 0 h 374789"/>
              <a:gd name="connsiteX753" fmla="*/ 187394 w 1609600"/>
              <a:gd name="connsiteY753" fmla="*/ 0 h 374789"/>
              <a:gd name="connsiteX754" fmla="*/ 198387 w 1609600"/>
              <a:gd name="connsiteY754" fmla="*/ 10995 h 374789"/>
              <a:gd name="connsiteX755" fmla="*/ 187394 w 1609600"/>
              <a:gd name="connsiteY755" fmla="*/ 21987 h 374789"/>
              <a:gd name="connsiteX756" fmla="*/ 176401 w 1609600"/>
              <a:gd name="connsiteY756" fmla="*/ 10995 h 374789"/>
              <a:gd name="connsiteX757" fmla="*/ 187394 w 1609600"/>
              <a:gd name="connsiteY757" fmla="*/ 0 h 374789"/>
              <a:gd name="connsiteX758" fmla="*/ 128593 w 1609600"/>
              <a:gd name="connsiteY758" fmla="*/ 0 h 374789"/>
              <a:gd name="connsiteX759" fmla="*/ 139586 w 1609600"/>
              <a:gd name="connsiteY759" fmla="*/ 10995 h 374789"/>
              <a:gd name="connsiteX760" fmla="*/ 128593 w 1609600"/>
              <a:gd name="connsiteY760" fmla="*/ 21987 h 374789"/>
              <a:gd name="connsiteX761" fmla="*/ 117601 w 1609600"/>
              <a:gd name="connsiteY761" fmla="*/ 10995 h 374789"/>
              <a:gd name="connsiteX762" fmla="*/ 128593 w 1609600"/>
              <a:gd name="connsiteY762" fmla="*/ 0 h 374789"/>
              <a:gd name="connsiteX763" fmla="*/ 69793 w 1609600"/>
              <a:gd name="connsiteY763" fmla="*/ 0 h 374789"/>
              <a:gd name="connsiteX764" fmla="*/ 80786 w 1609600"/>
              <a:gd name="connsiteY764" fmla="*/ 10995 h 374789"/>
              <a:gd name="connsiteX765" fmla="*/ 69793 w 1609600"/>
              <a:gd name="connsiteY765" fmla="*/ 21987 h 374789"/>
              <a:gd name="connsiteX766" fmla="*/ 58800 w 1609600"/>
              <a:gd name="connsiteY766" fmla="*/ 10995 h 374789"/>
              <a:gd name="connsiteX767" fmla="*/ 69793 w 1609600"/>
              <a:gd name="connsiteY767" fmla="*/ 0 h 374789"/>
              <a:gd name="connsiteX768" fmla="*/ 10993 w 1609600"/>
              <a:gd name="connsiteY768" fmla="*/ 0 h 374789"/>
              <a:gd name="connsiteX769" fmla="*/ 21986 w 1609600"/>
              <a:gd name="connsiteY769" fmla="*/ 10995 h 374789"/>
              <a:gd name="connsiteX770" fmla="*/ 10993 w 1609600"/>
              <a:gd name="connsiteY770" fmla="*/ 21987 h 374789"/>
              <a:gd name="connsiteX771" fmla="*/ 0 w 1609600"/>
              <a:gd name="connsiteY771" fmla="*/ 10995 h 374789"/>
              <a:gd name="connsiteX772" fmla="*/ 10993 w 1609600"/>
              <a:gd name="connsiteY772" fmla="*/ 0 h 374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</a:cxnLst>
            <a:rect l="l" t="t" r="r" b="b"/>
            <a:pathLst>
              <a:path w="1609600" h="374789">
                <a:moveTo>
                  <a:pt x="1128202" y="352803"/>
                </a:moveTo>
                <a:lnTo>
                  <a:pt x="1128598" y="353199"/>
                </a:lnTo>
                <a:lnTo>
                  <a:pt x="1127553" y="353453"/>
                </a:lnTo>
                <a:close/>
                <a:moveTo>
                  <a:pt x="1069402" y="352803"/>
                </a:moveTo>
                <a:cubicBezTo>
                  <a:pt x="1075473" y="352803"/>
                  <a:pt x="1080395" y="357725"/>
                  <a:pt x="1080395" y="363796"/>
                </a:cubicBezTo>
                <a:lnTo>
                  <a:pt x="1078953" y="365238"/>
                </a:lnTo>
                <a:lnTo>
                  <a:pt x="1063580" y="368966"/>
                </a:lnTo>
                <a:lnTo>
                  <a:pt x="1058409" y="363796"/>
                </a:lnTo>
                <a:cubicBezTo>
                  <a:pt x="1058409" y="357725"/>
                  <a:pt x="1063331" y="352803"/>
                  <a:pt x="1069402" y="352803"/>
                </a:cubicBezTo>
                <a:close/>
                <a:moveTo>
                  <a:pt x="1010602" y="352803"/>
                </a:moveTo>
                <a:cubicBezTo>
                  <a:pt x="1016673" y="352803"/>
                  <a:pt x="1021595" y="357725"/>
                  <a:pt x="1021595" y="363796"/>
                </a:cubicBezTo>
                <a:cubicBezTo>
                  <a:pt x="1021595" y="369867"/>
                  <a:pt x="1016673" y="374789"/>
                  <a:pt x="1010602" y="374789"/>
                </a:cubicBezTo>
                <a:cubicBezTo>
                  <a:pt x="1004531" y="374789"/>
                  <a:pt x="999609" y="369867"/>
                  <a:pt x="999609" y="363796"/>
                </a:cubicBezTo>
                <a:cubicBezTo>
                  <a:pt x="999609" y="357725"/>
                  <a:pt x="1004531" y="352803"/>
                  <a:pt x="1010602" y="352803"/>
                </a:cubicBezTo>
                <a:close/>
                <a:moveTo>
                  <a:pt x="951801" y="352803"/>
                </a:moveTo>
                <a:cubicBezTo>
                  <a:pt x="957872" y="352803"/>
                  <a:pt x="962794" y="357725"/>
                  <a:pt x="962794" y="363796"/>
                </a:cubicBezTo>
                <a:cubicBezTo>
                  <a:pt x="962794" y="369867"/>
                  <a:pt x="957872" y="374789"/>
                  <a:pt x="951801" y="374789"/>
                </a:cubicBezTo>
                <a:cubicBezTo>
                  <a:pt x="945730" y="374789"/>
                  <a:pt x="940808" y="369867"/>
                  <a:pt x="940808" y="363796"/>
                </a:cubicBezTo>
                <a:cubicBezTo>
                  <a:pt x="940808" y="357725"/>
                  <a:pt x="945730" y="352803"/>
                  <a:pt x="951801" y="352803"/>
                </a:cubicBezTo>
                <a:close/>
                <a:moveTo>
                  <a:pt x="893000" y="352803"/>
                </a:moveTo>
                <a:cubicBezTo>
                  <a:pt x="899072" y="352803"/>
                  <a:pt x="903993" y="357725"/>
                  <a:pt x="903993" y="363796"/>
                </a:cubicBezTo>
                <a:cubicBezTo>
                  <a:pt x="903993" y="369867"/>
                  <a:pt x="899072" y="374789"/>
                  <a:pt x="893000" y="374789"/>
                </a:cubicBezTo>
                <a:cubicBezTo>
                  <a:pt x="886929" y="374789"/>
                  <a:pt x="882008" y="369867"/>
                  <a:pt x="882008" y="363796"/>
                </a:cubicBezTo>
                <a:cubicBezTo>
                  <a:pt x="882008" y="357725"/>
                  <a:pt x="886929" y="352803"/>
                  <a:pt x="893000" y="352803"/>
                </a:cubicBezTo>
                <a:close/>
                <a:moveTo>
                  <a:pt x="834200" y="352803"/>
                </a:moveTo>
                <a:cubicBezTo>
                  <a:pt x="840271" y="352803"/>
                  <a:pt x="845193" y="357725"/>
                  <a:pt x="845193" y="363796"/>
                </a:cubicBezTo>
                <a:cubicBezTo>
                  <a:pt x="845193" y="369867"/>
                  <a:pt x="840271" y="374789"/>
                  <a:pt x="834200" y="374789"/>
                </a:cubicBezTo>
                <a:cubicBezTo>
                  <a:pt x="828129" y="374789"/>
                  <a:pt x="823207" y="369867"/>
                  <a:pt x="823207" y="363796"/>
                </a:cubicBezTo>
                <a:cubicBezTo>
                  <a:pt x="823207" y="357725"/>
                  <a:pt x="828129" y="352803"/>
                  <a:pt x="834200" y="352803"/>
                </a:cubicBezTo>
                <a:close/>
                <a:moveTo>
                  <a:pt x="775400" y="352803"/>
                </a:moveTo>
                <a:cubicBezTo>
                  <a:pt x="781471" y="352803"/>
                  <a:pt x="786393" y="357725"/>
                  <a:pt x="786393" y="363796"/>
                </a:cubicBezTo>
                <a:cubicBezTo>
                  <a:pt x="786393" y="369867"/>
                  <a:pt x="781471" y="374789"/>
                  <a:pt x="775400" y="374789"/>
                </a:cubicBezTo>
                <a:cubicBezTo>
                  <a:pt x="769329" y="374789"/>
                  <a:pt x="764407" y="369867"/>
                  <a:pt x="764407" y="363796"/>
                </a:cubicBezTo>
                <a:cubicBezTo>
                  <a:pt x="764407" y="357725"/>
                  <a:pt x="769329" y="352803"/>
                  <a:pt x="775400" y="352803"/>
                </a:cubicBezTo>
                <a:close/>
                <a:moveTo>
                  <a:pt x="716599" y="352803"/>
                </a:moveTo>
                <a:cubicBezTo>
                  <a:pt x="722670" y="352803"/>
                  <a:pt x="727592" y="357725"/>
                  <a:pt x="727592" y="363796"/>
                </a:cubicBezTo>
                <a:cubicBezTo>
                  <a:pt x="727592" y="369867"/>
                  <a:pt x="722670" y="374789"/>
                  <a:pt x="716599" y="374789"/>
                </a:cubicBezTo>
                <a:cubicBezTo>
                  <a:pt x="710528" y="374789"/>
                  <a:pt x="705606" y="369867"/>
                  <a:pt x="705606" y="363796"/>
                </a:cubicBezTo>
                <a:cubicBezTo>
                  <a:pt x="705606" y="357725"/>
                  <a:pt x="710528" y="352803"/>
                  <a:pt x="716599" y="352803"/>
                </a:cubicBezTo>
                <a:close/>
                <a:moveTo>
                  <a:pt x="657798" y="352803"/>
                </a:moveTo>
                <a:cubicBezTo>
                  <a:pt x="663869" y="352803"/>
                  <a:pt x="668791" y="357725"/>
                  <a:pt x="668791" y="363796"/>
                </a:cubicBezTo>
                <a:cubicBezTo>
                  <a:pt x="668791" y="369867"/>
                  <a:pt x="663869" y="374789"/>
                  <a:pt x="657798" y="374789"/>
                </a:cubicBezTo>
                <a:cubicBezTo>
                  <a:pt x="651727" y="374789"/>
                  <a:pt x="646805" y="369867"/>
                  <a:pt x="646805" y="363796"/>
                </a:cubicBezTo>
                <a:cubicBezTo>
                  <a:pt x="646805" y="357725"/>
                  <a:pt x="651727" y="352803"/>
                  <a:pt x="657798" y="352803"/>
                </a:cubicBezTo>
                <a:close/>
                <a:moveTo>
                  <a:pt x="598998" y="352803"/>
                </a:moveTo>
                <a:cubicBezTo>
                  <a:pt x="605069" y="352803"/>
                  <a:pt x="609991" y="357725"/>
                  <a:pt x="609991" y="363796"/>
                </a:cubicBezTo>
                <a:cubicBezTo>
                  <a:pt x="609991" y="369867"/>
                  <a:pt x="605069" y="374789"/>
                  <a:pt x="598998" y="374789"/>
                </a:cubicBezTo>
                <a:cubicBezTo>
                  <a:pt x="592927" y="374789"/>
                  <a:pt x="588005" y="369867"/>
                  <a:pt x="588005" y="363796"/>
                </a:cubicBezTo>
                <a:cubicBezTo>
                  <a:pt x="588005" y="357725"/>
                  <a:pt x="592927" y="352803"/>
                  <a:pt x="598998" y="352803"/>
                </a:cubicBezTo>
                <a:close/>
                <a:moveTo>
                  <a:pt x="540198" y="352803"/>
                </a:moveTo>
                <a:cubicBezTo>
                  <a:pt x="546269" y="352803"/>
                  <a:pt x="551190" y="357725"/>
                  <a:pt x="551190" y="363796"/>
                </a:cubicBezTo>
                <a:lnTo>
                  <a:pt x="546020" y="368966"/>
                </a:lnTo>
                <a:lnTo>
                  <a:pt x="530647" y="365238"/>
                </a:lnTo>
                <a:lnTo>
                  <a:pt x="529205" y="363796"/>
                </a:lnTo>
                <a:cubicBezTo>
                  <a:pt x="529205" y="357725"/>
                  <a:pt x="534126" y="352803"/>
                  <a:pt x="540198" y="352803"/>
                </a:cubicBezTo>
                <a:close/>
                <a:moveTo>
                  <a:pt x="481397" y="352803"/>
                </a:moveTo>
                <a:lnTo>
                  <a:pt x="482046" y="353452"/>
                </a:lnTo>
                <a:lnTo>
                  <a:pt x="481001" y="353199"/>
                </a:lnTo>
                <a:close/>
                <a:moveTo>
                  <a:pt x="1245804" y="294002"/>
                </a:moveTo>
                <a:cubicBezTo>
                  <a:pt x="1251875" y="294002"/>
                  <a:pt x="1256797" y="298924"/>
                  <a:pt x="1256797" y="304995"/>
                </a:cubicBezTo>
                <a:lnTo>
                  <a:pt x="1252748" y="309044"/>
                </a:lnTo>
                <a:lnTo>
                  <a:pt x="1242995" y="313180"/>
                </a:lnTo>
                <a:lnTo>
                  <a:pt x="1234811" y="304995"/>
                </a:lnTo>
                <a:cubicBezTo>
                  <a:pt x="1234811" y="298924"/>
                  <a:pt x="1239733" y="294002"/>
                  <a:pt x="1245804" y="294002"/>
                </a:cubicBezTo>
                <a:close/>
                <a:moveTo>
                  <a:pt x="1187003" y="294002"/>
                </a:moveTo>
                <a:cubicBezTo>
                  <a:pt x="1193074" y="294002"/>
                  <a:pt x="1197996" y="298924"/>
                  <a:pt x="1197996" y="304995"/>
                </a:cubicBezTo>
                <a:cubicBezTo>
                  <a:pt x="1197996" y="311067"/>
                  <a:pt x="1193074" y="315988"/>
                  <a:pt x="1187003" y="315988"/>
                </a:cubicBezTo>
                <a:cubicBezTo>
                  <a:pt x="1180932" y="315988"/>
                  <a:pt x="1176010" y="311067"/>
                  <a:pt x="1176010" y="304995"/>
                </a:cubicBezTo>
                <a:cubicBezTo>
                  <a:pt x="1176010" y="298924"/>
                  <a:pt x="1180932" y="294002"/>
                  <a:pt x="1187003" y="294002"/>
                </a:cubicBezTo>
                <a:close/>
                <a:moveTo>
                  <a:pt x="1128202" y="294002"/>
                </a:moveTo>
                <a:cubicBezTo>
                  <a:pt x="1134274" y="294002"/>
                  <a:pt x="1139195" y="298924"/>
                  <a:pt x="1139195" y="304995"/>
                </a:cubicBezTo>
                <a:cubicBezTo>
                  <a:pt x="1139195" y="311067"/>
                  <a:pt x="1134274" y="315988"/>
                  <a:pt x="1128202" y="315988"/>
                </a:cubicBezTo>
                <a:cubicBezTo>
                  <a:pt x="1122131" y="315988"/>
                  <a:pt x="1117210" y="311067"/>
                  <a:pt x="1117210" y="304995"/>
                </a:cubicBezTo>
                <a:cubicBezTo>
                  <a:pt x="1117210" y="298924"/>
                  <a:pt x="1122131" y="294002"/>
                  <a:pt x="1128202" y="294002"/>
                </a:cubicBezTo>
                <a:close/>
                <a:moveTo>
                  <a:pt x="1069402" y="294002"/>
                </a:moveTo>
                <a:cubicBezTo>
                  <a:pt x="1075473" y="294002"/>
                  <a:pt x="1080395" y="298924"/>
                  <a:pt x="1080395" y="304995"/>
                </a:cubicBezTo>
                <a:cubicBezTo>
                  <a:pt x="1080395" y="311067"/>
                  <a:pt x="1075473" y="315988"/>
                  <a:pt x="1069402" y="315988"/>
                </a:cubicBezTo>
                <a:cubicBezTo>
                  <a:pt x="1063331" y="315988"/>
                  <a:pt x="1058409" y="311067"/>
                  <a:pt x="1058409" y="304995"/>
                </a:cubicBezTo>
                <a:cubicBezTo>
                  <a:pt x="1058409" y="298924"/>
                  <a:pt x="1063331" y="294002"/>
                  <a:pt x="1069402" y="294002"/>
                </a:cubicBezTo>
                <a:close/>
                <a:moveTo>
                  <a:pt x="1010602" y="294002"/>
                </a:moveTo>
                <a:cubicBezTo>
                  <a:pt x="1016673" y="294002"/>
                  <a:pt x="1021595" y="298924"/>
                  <a:pt x="1021595" y="304995"/>
                </a:cubicBezTo>
                <a:cubicBezTo>
                  <a:pt x="1021595" y="311067"/>
                  <a:pt x="1016673" y="315988"/>
                  <a:pt x="1010602" y="315988"/>
                </a:cubicBezTo>
                <a:cubicBezTo>
                  <a:pt x="1004531" y="315988"/>
                  <a:pt x="999609" y="311067"/>
                  <a:pt x="999609" y="304995"/>
                </a:cubicBezTo>
                <a:cubicBezTo>
                  <a:pt x="999609" y="298924"/>
                  <a:pt x="1004531" y="294002"/>
                  <a:pt x="1010602" y="294002"/>
                </a:cubicBezTo>
                <a:close/>
                <a:moveTo>
                  <a:pt x="951801" y="294002"/>
                </a:moveTo>
                <a:cubicBezTo>
                  <a:pt x="957872" y="294002"/>
                  <a:pt x="962794" y="298924"/>
                  <a:pt x="962794" y="304995"/>
                </a:cubicBezTo>
                <a:cubicBezTo>
                  <a:pt x="962794" y="311067"/>
                  <a:pt x="957872" y="315988"/>
                  <a:pt x="951801" y="315988"/>
                </a:cubicBezTo>
                <a:cubicBezTo>
                  <a:pt x="945730" y="315988"/>
                  <a:pt x="940808" y="311067"/>
                  <a:pt x="940808" y="304995"/>
                </a:cubicBezTo>
                <a:cubicBezTo>
                  <a:pt x="940808" y="298924"/>
                  <a:pt x="945730" y="294002"/>
                  <a:pt x="951801" y="294002"/>
                </a:cubicBezTo>
                <a:close/>
                <a:moveTo>
                  <a:pt x="893000" y="294002"/>
                </a:moveTo>
                <a:cubicBezTo>
                  <a:pt x="899072" y="294002"/>
                  <a:pt x="903993" y="298924"/>
                  <a:pt x="903993" y="304995"/>
                </a:cubicBezTo>
                <a:cubicBezTo>
                  <a:pt x="903993" y="311067"/>
                  <a:pt x="899072" y="315988"/>
                  <a:pt x="893000" y="315988"/>
                </a:cubicBezTo>
                <a:cubicBezTo>
                  <a:pt x="886929" y="315988"/>
                  <a:pt x="882008" y="311067"/>
                  <a:pt x="882008" y="304995"/>
                </a:cubicBezTo>
                <a:cubicBezTo>
                  <a:pt x="882008" y="298924"/>
                  <a:pt x="886929" y="294002"/>
                  <a:pt x="893000" y="294002"/>
                </a:cubicBezTo>
                <a:close/>
                <a:moveTo>
                  <a:pt x="834200" y="294002"/>
                </a:moveTo>
                <a:cubicBezTo>
                  <a:pt x="840271" y="294002"/>
                  <a:pt x="845193" y="298924"/>
                  <a:pt x="845193" y="304995"/>
                </a:cubicBezTo>
                <a:cubicBezTo>
                  <a:pt x="845193" y="311067"/>
                  <a:pt x="840271" y="315988"/>
                  <a:pt x="834200" y="315988"/>
                </a:cubicBezTo>
                <a:cubicBezTo>
                  <a:pt x="828129" y="315988"/>
                  <a:pt x="823207" y="311067"/>
                  <a:pt x="823207" y="304995"/>
                </a:cubicBezTo>
                <a:cubicBezTo>
                  <a:pt x="823207" y="298924"/>
                  <a:pt x="828129" y="294002"/>
                  <a:pt x="834200" y="294002"/>
                </a:cubicBezTo>
                <a:close/>
                <a:moveTo>
                  <a:pt x="775400" y="294002"/>
                </a:moveTo>
                <a:cubicBezTo>
                  <a:pt x="781471" y="294002"/>
                  <a:pt x="786393" y="298924"/>
                  <a:pt x="786393" y="304995"/>
                </a:cubicBezTo>
                <a:cubicBezTo>
                  <a:pt x="786393" y="311067"/>
                  <a:pt x="781471" y="315988"/>
                  <a:pt x="775400" y="315988"/>
                </a:cubicBezTo>
                <a:cubicBezTo>
                  <a:pt x="769329" y="315988"/>
                  <a:pt x="764407" y="311067"/>
                  <a:pt x="764407" y="304995"/>
                </a:cubicBezTo>
                <a:cubicBezTo>
                  <a:pt x="764407" y="298924"/>
                  <a:pt x="769329" y="294002"/>
                  <a:pt x="775400" y="294002"/>
                </a:cubicBezTo>
                <a:close/>
                <a:moveTo>
                  <a:pt x="716599" y="294002"/>
                </a:moveTo>
                <a:cubicBezTo>
                  <a:pt x="722670" y="294002"/>
                  <a:pt x="727592" y="298924"/>
                  <a:pt x="727592" y="304995"/>
                </a:cubicBezTo>
                <a:cubicBezTo>
                  <a:pt x="727592" y="311067"/>
                  <a:pt x="722670" y="315988"/>
                  <a:pt x="716599" y="315988"/>
                </a:cubicBezTo>
                <a:cubicBezTo>
                  <a:pt x="710528" y="315988"/>
                  <a:pt x="705606" y="311067"/>
                  <a:pt x="705606" y="304995"/>
                </a:cubicBezTo>
                <a:cubicBezTo>
                  <a:pt x="705606" y="298924"/>
                  <a:pt x="710528" y="294002"/>
                  <a:pt x="716599" y="294002"/>
                </a:cubicBezTo>
                <a:close/>
                <a:moveTo>
                  <a:pt x="657798" y="294002"/>
                </a:moveTo>
                <a:cubicBezTo>
                  <a:pt x="663869" y="294002"/>
                  <a:pt x="668791" y="298924"/>
                  <a:pt x="668791" y="304995"/>
                </a:cubicBezTo>
                <a:cubicBezTo>
                  <a:pt x="668791" y="311067"/>
                  <a:pt x="663869" y="315988"/>
                  <a:pt x="657798" y="315988"/>
                </a:cubicBezTo>
                <a:cubicBezTo>
                  <a:pt x="651727" y="315988"/>
                  <a:pt x="646805" y="311067"/>
                  <a:pt x="646805" y="304995"/>
                </a:cubicBezTo>
                <a:cubicBezTo>
                  <a:pt x="646805" y="298924"/>
                  <a:pt x="651727" y="294002"/>
                  <a:pt x="657798" y="294002"/>
                </a:cubicBezTo>
                <a:close/>
                <a:moveTo>
                  <a:pt x="598998" y="294002"/>
                </a:moveTo>
                <a:cubicBezTo>
                  <a:pt x="605069" y="294002"/>
                  <a:pt x="609991" y="298924"/>
                  <a:pt x="609991" y="304995"/>
                </a:cubicBezTo>
                <a:cubicBezTo>
                  <a:pt x="609991" y="311067"/>
                  <a:pt x="605069" y="315988"/>
                  <a:pt x="598998" y="315988"/>
                </a:cubicBezTo>
                <a:cubicBezTo>
                  <a:pt x="592927" y="315988"/>
                  <a:pt x="588005" y="311067"/>
                  <a:pt x="588005" y="304995"/>
                </a:cubicBezTo>
                <a:cubicBezTo>
                  <a:pt x="588005" y="298924"/>
                  <a:pt x="592927" y="294002"/>
                  <a:pt x="598998" y="294002"/>
                </a:cubicBezTo>
                <a:close/>
                <a:moveTo>
                  <a:pt x="540198" y="294002"/>
                </a:moveTo>
                <a:cubicBezTo>
                  <a:pt x="546269" y="294002"/>
                  <a:pt x="551190" y="298924"/>
                  <a:pt x="551190" y="304995"/>
                </a:cubicBezTo>
                <a:cubicBezTo>
                  <a:pt x="551190" y="311067"/>
                  <a:pt x="546269" y="315988"/>
                  <a:pt x="540198" y="315988"/>
                </a:cubicBezTo>
                <a:cubicBezTo>
                  <a:pt x="534126" y="315988"/>
                  <a:pt x="529205" y="311067"/>
                  <a:pt x="529205" y="304995"/>
                </a:cubicBezTo>
                <a:cubicBezTo>
                  <a:pt x="529205" y="298924"/>
                  <a:pt x="534126" y="294002"/>
                  <a:pt x="540198" y="294002"/>
                </a:cubicBezTo>
                <a:close/>
                <a:moveTo>
                  <a:pt x="481397" y="294002"/>
                </a:moveTo>
                <a:cubicBezTo>
                  <a:pt x="487468" y="294002"/>
                  <a:pt x="492390" y="298924"/>
                  <a:pt x="492390" y="304995"/>
                </a:cubicBezTo>
                <a:cubicBezTo>
                  <a:pt x="492390" y="311067"/>
                  <a:pt x="487468" y="315988"/>
                  <a:pt x="481397" y="315988"/>
                </a:cubicBezTo>
                <a:cubicBezTo>
                  <a:pt x="475326" y="315988"/>
                  <a:pt x="470404" y="311067"/>
                  <a:pt x="470404" y="304995"/>
                </a:cubicBezTo>
                <a:cubicBezTo>
                  <a:pt x="470404" y="298924"/>
                  <a:pt x="475326" y="294002"/>
                  <a:pt x="481397" y="294002"/>
                </a:cubicBezTo>
                <a:close/>
                <a:moveTo>
                  <a:pt x="422596" y="294002"/>
                </a:moveTo>
                <a:cubicBezTo>
                  <a:pt x="428667" y="294002"/>
                  <a:pt x="433589" y="298924"/>
                  <a:pt x="433589" y="304995"/>
                </a:cubicBezTo>
                <a:cubicBezTo>
                  <a:pt x="433589" y="311067"/>
                  <a:pt x="428667" y="315988"/>
                  <a:pt x="422596" y="315988"/>
                </a:cubicBezTo>
                <a:cubicBezTo>
                  <a:pt x="416525" y="315988"/>
                  <a:pt x="411603" y="311067"/>
                  <a:pt x="411603" y="304995"/>
                </a:cubicBezTo>
                <a:cubicBezTo>
                  <a:pt x="411603" y="298924"/>
                  <a:pt x="416525" y="294002"/>
                  <a:pt x="422596" y="294002"/>
                </a:cubicBezTo>
                <a:close/>
                <a:moveTo>
                  <a:pt x="363796" y="294002"/>
                </a:moveTo>
                <a:cubicBezTo>
                  <a:pt x="369867" y="294002"/>
                  <a:pt x="374789" y="298924"/>
                  <a:pt x="374789" y="304995"/>
                </a:cubicBezTo>
                <a:lnTo>
                  <a:pt x="366605" y="313179"/>
                </a:lnTo>
                <a:lnTo>
                  <a:pt x="356851" y="309044"/>
                </a:lnTo>
                <a:lnTo>
                  <a:pt x="352803" y="304995"/>
                </a:lnTo>
                <a:cubicBezTo>
                  <a:pt x="352803" y="298924"/>
                  <a:pt x="357724" y="294002"/>
                  <a:pt x="363796" y="294002"/>
                </a:cubicBezTo>
                <a:close/>
                <a:moveTo>
                  <a:pt x="1363405" y="235202"/>
                </a:moveTo>
                <a:cubicBezTo>
                  <a:pt x="1369476" y="235202"/>
                  <a:pt x="1374397" y="240124"/>
                  <a:pt x="1374397" y="246195"/>
                </a:cubicBezTo>
                <a:lnTo>
                  <a:pt x="1365861" y="254731"/>
                </a:lnTo>
                <a:lnTo>
                  <a:pt x="1362874" y="256657"/>
                </a:lnTo>
                <a:lnTo>
                  <a:pt x="1352412" y="246195"/>
                </a:lnTo>
                <a:cubicBezTo>
                  <a:pt x="1352412" y="240124"/>
                  <a:pt x="1357333" y="235202"/>
                  <a:pt x="1363405" y="235202"/>
                </a:cubicBezTo>
                <a:close/>
                <a:moveTo>
                  <a:pt x="1304604" y="235202"/>
                </a:moveTo>
                <a:cubicBezTo>
                  <a:pt x="1310676" y="235202"/>
                  <a:pt x="1315597" y="240124"/>
                  <a:pt x="1315597" y="246195"/>
                </a:cubicBezTo>
                <a:cubicBezTo>
                  <a:pt x="1315597" y="252266"/>
                  <a:pt x="1310676" y="257188"/>
                  <a:pt x="1304604" y="257188"/>
                </a:cubicBezTo>
                <a:cubicBezTo>
                  <a:pt x="1298533" y="257188"/>
                  <a:pt x="1293611" y="252266"/>
                  <a:pt x="1293611" y="246195"/>
                </a:cubicBezTo>
                <a:cubicBezTo>
                  <a:pt x="1293611" y="240124"/>
                  <a:pt x="1298533" y="235202"/>
                  <a:pt x="1304604" y="235202"/>
                </a:cubicBezTo>
                <a:close/>
                <a:moveTo>
                  <a:pt x="1245804" y="235202"/>
                </a:moveTo>
                <a:cubicBezTo>
                  <a:pt x="1251875" y="235202"/>
                  <a:pt x="1256797" y="240124"/>
                  <a:pt x="1256797" y="246195"/>
                </a:cubicBezTo>
                <a:cubicBezTo>
                  <a:pt x="1256797" y="252266"/>
                  <a:pt x="1251875" y="257188"/>
                  <a:pt x="1245804" y="257188"/>
                </a:cubicBezTo>
                <a:cubicBezTo>
                  <a:pt x="1239733" y="257188"/>
                  <a:pt x="1234811" y="252266"/>
                  <a:pt x="1234811" y="246195"/>
                </a:cubicBezTo>
                <a:cubicBezTo>
                  <a:pt x="1234811" y="240124"/>
                  <a:pt x="1239733" y="235202"/>
                  <a:pt x="1245804" y="235202"/>
                </a:cubicBezTo>
                <a:close/>
                <a:moveTo>
                  <a:pt x="1187003" y="235202"/>
                </a:moveTo>
                <a:cubicBezTo>
                  <a:pt x="1193074" y="235202"/>
                  <a:pt x="1197996" y="240124"/>
                  <a:pt x="1197996" y="246195"/>
                </a:cubicBezTo>
                <a:cubicBezTo>
                  <a:pt x="1197996" y="252266"/>
                  <a:pt x="1193074" y="257188"/>
                  <a:pt x="1187003" y="257188"/>
                </a:cubicBezTo>
                <a:cubicBezTo>
                  <a:pt x="1180932" y="257188"/>
                  <a:pt x="1176010" y="252266"/>
                  <a:pt x="1176010" y="246195"/>
                </a:cubicBezTo>
                <a:cubicBezTo>
                  <a:pt x="1176010" y="240124"/>
                  <a:pt x="1180932" y="235202"/>
                  <a:pt x="1187003" y="235202"/>
                </a:cubicBezTo>
                <a:close/>
                <a:moveTo>
                  <a:pt x="1128202" y="235202"/>
                </a:moveTo>
                <a:cubicBezTo>
                  <a:pt x="1134274" y="235202"/>
                  <a:pt x="1139195" y="240124"/>
                  <a:pt x="1139195" y="246195"/>
                </a:cubicBezTo>
                <a:cubicBezTo>
                  <a:pt x="1139195" y="252266"/>
                  <a:pt x="1134274" y="257188"/>
                  <a:pt x="1128202" y="257188"/>
                </a:cubicBezTo>
                <a:cubicBezTo>
                  <a:pt x="1122131" y="257188"/>
                  <a:pt x="1117210" y="252266"/>
                  <a:pt x="1117210" y="246195"/>
                </a:cubicBezTo>
                <a:cubicBezTo>
                  <a:pt x="1117210" y="240124"/>
                  <a:pt x="1122131" y="235202"/>
                  <a:pt x="1128202" y="235202"/>
                </a:cubicBezTo>
                <a:close/>
                <a:moveTo>
                  <a:pt x="1069402" y="235202"/>
                </a:moveTo>
                <a:cubicBezTo>
                  <a:pt x="1075473" y="235202"/>
                  <a:pt x="1080395" y="240124"/>
                  <a:pt x="1080395" y="246195"/>
                </a:cubicBezTo>
                <a:cubicBezTo>
                  <a:pt x="1080395" y="252266"/>
                  <a:pt x="1075473" y="257188"/>
                  <a:pt x="1069402" y="257188"/>
                </a:cubicBezTo>
                <a:cubicBezTo>
                  <a:pt x="1063331" y="257188"/>
                  <a:pt x="1058409" y="252266"/>
                  <a:pt x="1058409" y="246195"/>
                </a:cubicBezTo>
                <a:cubicBezTo>
                  <a:pt x="1058409" y="240124"/>
                  <a:pt x="1063331" y="235202"/>
                  <a:pt x="1069402" y="235202"/>
                </a:cubicBezTo>
                <a:close/>
                <a:moveTo>
                  <a:pt x="1010602" y="235202"/>
                </a:moveTo>
                <a:cubicBezTo>
                  <a:pt x="1016673" y="235202"/>
                  <a:pt x="1021595" y="240124"/>
                  <a:pt x="1021595" y="246195"/>
                </a:cubicBezTo>
                <a:cubicBezTo>
                  <a:pt x="1021595" y="252266"/>
                  <a:pt x="1016673" y="257188"/>
                  <a:pt x="1010602" y="257188"/>
                </a:cubicBezTo>
                <a:cubicBezTo>
                  <a:pt x="1004531" y="257188"/>
                  <a:pt x="999609" y="252266"/>
                  <a:pt x="999609" y="246195"/>
                </a:cubicBezTo>
                <a:cubicBezTo>
                  <a:pt x="999609" y="240124"/>
                  <a:pt x="1004531" y="235202"/>
                  <a:pt x="1010602" y="235202"/>
                </a:cubicBezTo>
                <a:close/>
                <a:moveTo>
                  <a:pt x="951801" y="235202"/>
                </a:moveTo>
                <a:cubicBezTo>
                  <a:pt x="957872" y="235202"/>
                  <a:pt x="962794" y="240124"/>
                  <a:pt x="962794" y="246195"/>
                </a:cubicBezTo>
                <a:cubicBezTo>
                  <a:pt x="962794" y="252266"/>
                  <a:pt x="957872" y="257188"/>
                  <a:pt x="951801" y="257188"/>
                </a:cubicBezTo>
                <a:cubicBezTo>
                  <a:pt x="945730" y="257188"/>
                  <a:pt x="940808" y="252266"/>
                  <a:pt x="940808" y="246195"/>
                </a:cubicBezTo>
                <a:cubicBezTo>
                  <a:pt x="940808" y="240124"/>
                  <a:pt x="945730" y="235202"/>
                  <a:pt x="951801" y="235202"/>
                </a:cubicBezTo>
                <a:close/>
                <a:moveTo>
                  <a:pt x="893000" y="235202"/>
                </a:moveTo>
                <a:cubicBezTo>
                  <a:pt x="899072" y="235202"/>
                  <a:pt x="903993" y="240124"/>
                  <a:pt x="903993" y="246195"/>
                </a:cubicBezTo>
                <a:cubicBezTo>
                  <a:pt x="903993" y="252266"/>
                  <a:pt x="899072" y="257188"/>
                  <a:pt x="893000" y="257188"/>
                </a:cubicBezTo>
                <a:cubicBezTo>
                  <a:pt x="886929" y="257188"/>
                  <a:pt x="882008" y="252266"/>
                  <a:pt x="882008" y="246195"/>
                </a:cubicBezTo>
                <a:cubicBezTo>
                  <a:pt x="882008" y="240124"/>
                  <a:pt x="886929" y="235202"/>
                  <a:pt x="893000" y="235202"/>
                </a:cubicBezTo>
                <a:close/>
                <a:moveTo>
                  <a:pt x="834200" y="235202"/>
                </a:moveTo>
                <a:cubicBezTo>
                  <a:pt x="840271" y="235202"/>
                  <a:pt x="845193" y="240124"/>
                  <a:pt x="845193" y="246195"/>
                </a:cubicBezTo>
                <a:cubicBezTo>
                  <a:pt x="845193" y="252266"/>
                  <a:pt x="840271" y="257188"/>
                  <a:pt x="834200" y="257188"/>
                </a:cubicBezTo>
                <a:cubicBezTo>
                  <a:pt x="828129" y="257188"/>
                  <a:pt x="823207" y="252266"/>
                  <a:pt x="823207" y="246195"/>
                </a:cubicBezTo>
                <a:cubicBezTo>
                  <a:pt x="823207" y="240124"/>
                  <a:pt x="828129" y="235202"/>
                  <a:pt x="834200" y="235202"/>
                </a:cubicBezTo>
                <a:close/>
                <a:moveTo>
                  <a:pt x="775400" y="235202"/>
                </a:moveTo>
                <a:cubicBezTo>
                  <a:pt x="781471" y="235202"/>
                  <a:pt x="786393" y="240124"/>
                  <a:pt x="786393" y="246195"/>
                </a:cubicBezTo>
                <a:cubicBezTo>
                  <a:pt x="786393" y="252266"/>
                  <a:pt x="781471" y="257188"/>
                  <a:pt x="775400" y="257188"/>
                </a:cubicBezTo>
                <a:cubicBezTo>
                  <a:pt x="769329" y="257188"/>
                  <a:pt x="764407" y="252266"/>
                  <a:pt x="764407" y="246195"/>
                </a:cubicBezTo>
                <a:cubicBezTo>
                  <a:pt x="764407" y="240124"/>
                  <a:pt x="769329" y="235202"/>
                  <a:pt x="775400" y="235202"/>
                </a:cubicBezTo>
                <a:close/>
                <a:moveTo>
                  <a:pt x="716599" y="235202"/>
                </a:moveTo>
                <a:cubicBezTo>
                  <a:pt x="722670" y="235202"/>
                  <a:pt x="727592" y="240124"/>
                  <a:pt x="727592" y="246195"/>
                </a:cubicBezTo>
                <a:cubicBezTo>
                  <a:pt x="727592" y="252266"/>
                  <a:pt x="722670" y="257188"/>
                  <a:pt x="716599" y="257188"/>
                </a:cubicBezTo>
                <a:cubicBezTo>
                  <a:pt x="710528" y="257188"/>
                  <a:pt x="705606" y="252266"/>
                  <a:pt x="705606" y="246195"/>
                </a:cubicBezTo>
                <a:cubicBezTo>
                  <a:pt x="705606" y="240124"/>
                  <a:pt x="710528" y="235202"/>
                  <a:pt x="716599" y="235202"/>
                </a:cubicBezTo>
                <a:close/>
                <a:moveTo>
                  <a:pt x="657798" y="235202"/>
                </a:moveTo>
                <a:cubicBezTo>
                  <a:pt x="663869" y="235202"/>
                  <a:pt x="668791" y="240124"/>
                  <a:pt x="668791" y="246195"/>
                </a:cubicBezTo>
                <a:cubicBezTo>
                  <a:pt x="668791" y="252266"/>
                  <a:pt x="663869" y="257188"/>
                  <a:pt x="657798" y="257188"/>
                </a:cubicBezTo>
                <a:cubicBezTo>
                  <a:pt x="651727" y="257188"/>
                  <a:pt x="646805" y="252266"/>
                  <a:pt x="646805" y="246195"/>
                </a:cubicBezTo>
                <a:cubicBezTo>
                  <a:pt x="646805" y="240124"/>
                  <a:pt x="651727" y="235202"/>
                  <a:pt x="657798" y="235202"/>
                </a:cubicBezTo>
                <a:close/>
                <a:moveTo>
                  <a:pt x="598998" y="235202"/>
                </a:moveTo>
                <a:cubicBezTo>
                  <a:pt x="605069" y="235202"/>
                  <a:pt x="609991" y="240124"/>
                  <a:pt x="609991" y="246195"/>
                </a:cubicBezTo>
                <a:cubicBezTo>
                  <a:pt x="609991" y="252266"/>
                  <a:pt x="605069" y="257188"/>
                  <a:pt x="598998" y="257188"/>
                </a:cubicBezTo>
                <a:cubicBezTo>
                  <a:pt x="592927" y="257188"/>
                  <a:pt x="588005" y="252266"/>
                  <a:pt x="588005" y="246195"/>
                </a:cubicBezTo>
                <a:cubicBezTo>
                  <a:pt x="588005" y="240124"/>
                  <a:pt x="592927" y="235202"/>
                  <a:pt x="598998" y="235202"/>
                </a:cubicBezTo>
                <a:close/>
                <a:moveTo>
                  <a:pt x="540198" y="235202"/>
                </a:moveTo>
                <a:cubicBezTo>
                  <a:pt x="546269" y="235202"/>
                  <a:pt x="551190" y="240124"/>
                  <a:pt x="551190" y="246195"/>
                </a:cubicBezTo>
                <a:cubicBezTo>
                  <a:pt x="551190" y="252266"/>
                  <a:pt x="546269" y="257188"/>
                  <a:pt x="540198" y="257188"/>
                </a:cubicBezTo>
                <a:cubicBezTo>
                  <a:pt x="534126" y="257188"/>
                  <a:pt x="529205" y="252266"/>
                  <a:pt x="529205" y="246195"/>
                </a:cubicBezTo>
                <a:cubicBezTo>
                  <a:pt x="529205" y="240124"/>
                  <a:pt x="534126" y="235202"/>
                  <a:pt x="540198" y="235202"/>
                </a:cubicBezTo>
                <a:close/>
                <a:moveTo>
                  <a:pt x="481397" y="235202"/>
                </a:moveTo>
                <a:cubicBezTo>
                  <a:pt x="487468" y="235202"/>
                  <a:pt x="492390" y="240124"/>
                  <a:pt x="492390" y="246195"/>
                </a:cubicBezTo>
                <a:cubicBezTo>
                  <a:pt x="492390" y="252266"/>
                  <a:pt x="487468" y="257188"/>
                  <a:pt x="481397" y="257188"/>
                </a:cubicBezTo>
                <a:cubicBezTo>
                  <a:pt x="475326" y="257188"/>
                  <a:pt x="470404" y="252266"/>
                  <a:pt x="470404" y="246195"/>
                </a:cubicBezTo>
                <a:cubicBezTo>
                  <a:pt x="470404" y="240124"/>
                  <a:pt x="475326" y="235202"/>
                  <a:pt x="481397" y="235202"/>
                </a:cubicBezTo>
                <a:close/>
                <a:moveTo>
                  <a:pt x="422596" y="235202"/>
                </a:moveTo>
                <a:cubicBezTo>
                  <a:pt x="428667" y="235202"/>
                  <a:pt x="433589" y="240124"/>
                  <a:pt x="433589" y="246195"/>
                </a:cubicBezTo>
                <a:cubicBezTo>
                  <a:pt x="433589" y="252266"/>
                  <a:pt x="428667" y="257188"/>
                  <a:pt x="422596" y="257188"/>
                </a:cubicBezTo>
                <a:cubicBezTo>
                  <a:pt x="416525" y="257188"/>
                  <a:pt x="411603" y="252266"/>
                  <a:pt x="411603" y="246195"/>
                </a:cubicBezTo>
                <a:cubicBezTo>
                  <a:pt x="411603" y="240124"/>
                  <a:pt x="416525" y="235202"/>
                  <a:pt x="422596" y="235202"/>
                </a:cubicBezTo>
                <a:close/>
                <a:moveTo>
                  <a:pt x="363796" y="235202"/>
                </a:moveTo>
                <a:cubicBezTo>
                  <a:pt x="369867" y="235202"/>
                  <a:pt x="374789" y="240124"/>
                  <a:pt x="374789" y="246195"/>
                </a:cubicBezTo>
                <a:cubicBezTo>
                  <a:pt x="374789" y="252266"/>
                  <a:pt x="369867" y="257188"/>
                  <a:pt x="363796" y="257188"/>
                </a:cubicBezTo>
                <a:cubicBezTo>
                  <a:pt x="357724" y="257188"/>
                  <a:pt x="352803" y="252266"/>
                  <a:pt x="352803" y="246195"/>
                </a:cubicBezTo>
                <a:cubicBezTo>
                  <a:pt x="352803" y="240124"/>
                  <a:pt x="357724" y="235202"/>
                  <a:pt x="363796" y="235202"/>
                </a:cubicBezTo>
                <a:close/>
                <a:moveTo>
                  <a:pt x="304995" y="235202"/>
                </a:moveTo>
                <a:cubicBezTo>
                  <a:pt x="311067" y="235202"/>
                  <a:pt x="315988" y="240124"/>
                  <a:pt x="315988" y="246195"/>
                </a:cubicBezTo>
                <a:cubicBezTo>
                  <a:pt x="315988" y="252266"/>
                  <a:pt x="311067" y="257188"/>
                  <a:pt x="304995" y="257188"/>
                </a:cubicBezTo>
                <a:cubicBezTo>
                  <a:pt x="298924" y="257188"/>
                  <a:pt x="294002" y="252266"/>
                  <a:pt x="294002" y="246195"/>
                </a:cubicBezTo>
                <a:cubicBezTo>
                  <a:pt x="294002" y="240124"/>
                  <a:pt x="298924" y="235202"/>
                  <a:pt x="304995" y="235202"/>
                </a:cubicBezTo>
                <a:close/>
                <a:moveTo>
                  <a:pt x="246195" y="235202"/>
                </a:moveTo>
                <a:cubicBezTo>
                  <a:pt x="252266" y="235202"/>
                  <a:pt x="257188" y="240124"/>
                  <a:pt x="257188" y="246195"/>
                </a:cubicBezTo>
                <a:lnTo>
                  <a:pt x="246726" y="256656"/>
                </a:lnTo>
                <a:lnTo>
                  <a:pt x="243736" y="254729"/>
                </a:lnTo>
                <a:lnTo>
                  <a:pt x="235202" y="246195"/>
                </a:lnTo>
                <a:cubicBezTo>
                  <a:pt x="235202" y="240124"/>
                  <a:pt x="240124" y="235202"/>
                  <a:pt x="246195" y="235202"/>
                </a:cubicBezTo>
                <a:close/>
                <a:moveTo>
                  <a:pt x="1481006" y="176401"/>
                </a:moveTo>
                <a:lnTo>
                  <a:pt x="1482645" y="178041"/>
                </a:lnTo>
                <a:lnTo>
                  <a:pt x="1477961" y="182476"/>
                </a:lnTo>
                <a:lnTo>
                  <a:pt x="1470138" y="187519"/>
                </a:lnTo>
                <a:lnTo>
                  <a:pt x="1470013" y="187394"/>
                </a:lnTo>
                <a:cubicBezTo>
                  <a:pt x="1470013" y="181323"/>
                  <a:pt x="1474935" y="176401"/>
                  <a:pt x="1481006" y="176401"/>
                </a:cubicBezTo>
                <a:close/>
                <a:moveTo>
                  <a:pt x="1422205" y="176401"/>
                </a:moveTo>
                <a:cubicBezTo>
                  <a:pt x="1428276" y="176401"/>
                  <a:pt x="1433198" y="181323"/>
                  <a:pt x="1433198" y="187394"/>
                </a:cubicBezTo>
                <a:cubicBezTo>
                  <a:pt x="1433198" y="193465"/>
                  <a:pt x="1428276" y="198387"/>
                  <a:pt x="1422205" y="198387"/>
                </a:cubicBezTo>
                <a:cubicBezTo>
                  <a:pt x="1416134" y="198387"/>
                  <a:pt x="1411212" y="193465"/>
                  <a:pt x="1411212" y="187394"/>
                </a:cubicBezTo>
                <a:cubicBezTo>
                  <a:pt x="1411212" y="181323"/>
                  <a:pt x="1416134" y="176401"/>
                  <a:pt x="1422205" y="176401"/>
                </a:cubicBezTo>
                <a:close/>
                <a:moveTo>
                  <a:pt x="1363405" y="176401"/>
                </a:moveTo>
                <a:cubicBezTo>
                  <a:pt x="1369476" y="176401"/>
                  <a:pt x="1374397" y="181323"/>
                  <a:pt x="1374397" y="187394"/>
                </a:cubicBezTo>
                <a:cubicBezTo>
                  <a:pt x="1374397" y="193465"/>
                  <a:pt x="1369476" y="198387"/>
                  <a:pt x="1363405" y="198387"/>
                </a:cubicBezTo>
                <a:cubicBezTo>
                  <a:pt x="1357333" y="198387"/>
                  <a:pt x="1352412" y="193465"/>
                  <a:pt x="1352412" y="187394"/>
                </a:cubicBezTo>
                <a:cubicBezTo>
                  <a:pt x="1352412" y="181323"/>
                  <a:pt x="1357333" y="176401"/>
                  <a:pt x="1363405" y="176401"/>
                </a:cubicBezTo>
                <a:close/>
                <a:moveTo>
                  <a:pt x="1304604" y="176401"/>
                </a:moveTo>
                <a:cubicBezTo>
                  <a:pt x="1310676" y="176401"/>
                  <a:pt x="1315597" y="181323"/>
                  <a:pt x="1315597" y="187394"/>
                </a:cubicBezTo>
                <a:cubicBezTo>
                  <a:pt x="1315597" y="193465"/>
                  <a:pt x="1310676" y="198387"/>
                  <a:pt x="1304604" y="198387"/>
                </a:cubicBezTo>
                <a:cubicBezTo>
                  <a:pt x="1298533" y="198387"/>
                  <a:pt x="1293611" y="193465"/>
                  <a:pt x="1293611" y="187394"/>
                </a:cubicBezTo>
                <a:cubicBezTo>
                  <a:pt x="1293611" y="181323"/>
                  <a:pt x="1298533" y="176401"/>
                  <a:pt x="1304604" y="176401"/>
                </a:cubicBezTo>
                <a:close/>
                <a:moveTo>
                  <a:pt x="1245804" y="176401"/>
                </a:moveTo>
                <a:cubicBezTo>
                  <a:pt x="1251875" y="176401"/>
                  <a:pt x="1256797" y="181323"/>
                  <a:pt x="1256797" y="187394"/>
                </a:cubicBezTo>
                <a:cubicBezTo>
                  <a:pt x="1256797" y="193465"/>
                  <a:pt x="1251875" y="198387"/>
                  <a:pt x="1245804" y="198387"/>
                </a:cubicBezTo>
                <a:cubicBezTo>
                  <a:pt x="1239733" y="198387"/>
                  <a:pt x="1234811" y="193465"/>
                  <a:pt x="1234811" y="187394"/>
                </a:cubicBezTo>
                <a:cubicBezTo>
                  <a:pt x="1234811" y="181323"/>
                  <a:pt x="1239733" y="176401"/>
                  <a:pt x="1245804" y="176401"/>
                </a:cubicBezTo>
                <a:close/>
                <a:moveTo>
                  <a:pt x="1187003" y="176401"/>
                </a:moveTo>
                <a:cubicBezTo>
                  <a:pt x="1193074" y="176401"/>
                  <a:pt x="1197996" y="181323"/>
                  <a:pt x="1197996" y="187394"/>
                </a:cubicBezTo>
                <a:cubicBezTo>
                  <a:pt x="1197996" y="193465"/>
                  <a:pt x="1193074" y="198387"/>
                  <a:pt x="1187003" y="198387"/>
                </a:cubicBezTo>
                <a:cubicBezTo>
                  <a:pt x="1180932" y="198387"/>
                  <a:pt x="1176010" y="193465"/>
                  <a:pt x="1176010" y="187394"/>
                </a:cubicBezTo>
                <a:cubicBezTo>
                  <a:pt x="1176010" y="181323"/>
                  <a:pt x="1180932" y="176401"/>
                  <a:pt x="1187003" y="176401"/>
                </a:cubicBezTo>
                <a:close/>
                <a:moveTo>
                  <a:pt x="1128202" y="176401"/>
                </a:moveTo>
                <a:cubicBezTo>
                  <a:pt x="1134274" y="176401"/>
                  <a:pt x="1139195" y="181323"/>
                  <a:pt x="1139195" y="187394"/>
                </a:cubicBezTo>
                <a:cubicBezTo>
                  <a:pt x="1139195" y="193465"/>
                  <a:pt x="1134274" y="198387"/>
                  <a:pt x="1128202" y="198387"/>
                </a:cubicBezTo>
                <a:cubicBezTo>
                  <a:pt x="1122131" y="198387"/>
                  <a:pt x="1117210" y="193465"/>
                  <a:pt x="1117210" y="187394"/>
                </a:cubicBezTo>
                <a:cubicBezTo>
                  <a:pt x="1117210" y="181323"/>
                  <a:pt x="1122131" y="176401"/>
                  <a:pt x="1128202" y="176401"/>
                </a:cubicBezTo>
                <a:close/>
                <a:moveTo>
                  <a:pt x="1069402" y="176401"/>
                </a:moveTo>
                <a:cubicBezTo>
                  <a:pt x="1075473" y="176401"/>
                  <a:pt x="1080395" y="181323"/>
                  <a:pt x="1080395" y="187394"/>
                </a:cubicBezTo>
                <a:cubicBezTo>
                  <a:pt x="1080395" y="193465"/>
                  <a:pt x="1075473" y="198387"/>
                  <a:pt x="1069402" y="198387"/>
                </a:cubicBezTo>
                <a:cubicBezTo>
                  <a:pt x="1063331" y="198387"/>
                  <a:pt x="1058409" y="193465"/>
                  <a:pt x="1058409" y="187394"/>
                </a:cubicBezTo>
                <a:cubicBezTo>
                  <a:pt x="1058409" y="181323"/>
                  <a:pt x="1063331" y="176401"/>
                  <a:pt x="1069402" y="176401"/>
                </a:cubicBezTo>
                <a:close/>
                <a:moveTo>
                  <a:pt x="1010602" y="176401"/>
                </a:moveTo>
                <a:cubicBezTo>
                  <a:pt x="1016673" y="176401"/>
                  <a:pt x="1021595" y="181323"/>
                  <a:pt x="1021595" y="187394"/>
                </a:cubicBezTo>
                <a:cubicBezTo>
                  <a:pt x="1021595" y="193465"/>
                  <a:pt x="1016673" y="198387"/>
                  <a:pt x="1010602" y="198387"/>
                </a:cubicBezTo>
                <a:cubicBezTo>
                  <a:pt x="1004531" y="198387"/>
                  <a:pt x="999609" y="193465"/>
                  <a:pt x="999609" y="187394"/>
                </a:cubicBezTo>
                <a:cubicBezTo>
                  <a:pt x="999609" y="181323"/>
                  <a:pt x="1004531" y="176401"/>
                  <a:pt x="1010602" y="176401"/>
                </a:cubicBezTo>
                <a:close/>
                <a:moveTo>
                  <a:pt x="951801" y="176401"/>
                </a:moveTo>
                <a:cubicBezTo>
                  <a:pt x="957872" y="176401"/>
                  <a:pt x="962794" y="181323"/>
                  <a:pt x="962794" y="187394"/>
                </a:cubicBezTo>
                <a:cubicBezTo>
                  <a:pt x="962794" y="193465"/>
                  <a:pt x="957872" y="198387"/>
                  <a:pt x="951801" y="198387"/>
                </a:cubicBezTo>
                <a:cubicBezTo>
                  <a:pt x="945730" y="198387"/>
                  <a:pt x="940808" y="193465"/>
                  <a:pt x="940808" y="187394"/>
                </a:cubicBezTo>
                <a:cubicBezTo>
                  <a:pt x="940808" y="181323"/>
                  <a:pt x="945730" y="176401"/>
                  <a:pt x="951801" y="176401"/>
                </a:cubicBezTo>
                <a:close/>
                <a:moveTo>
                  <a:pt x="893000" y="176401"/>
                </a:moveTo>
                <a:cubicBezTo>
                  <a:pt x="899072" y="176401"/>
                  <a:pt x="903993" y="181323"/>
                  <a:pt x="903993" y="187394"/>
                </a:cubicBezTo>
                <a:cubicBezTo>
                  <a:pt x="903993" y="193465"/>
                  <a:pt x="899072" y="198387"/>
                  <a:pt x="893000" y="198387"/>
                </a:cubicBezTo>
                <a:cubicBezTo>
                  <a:pt x="886929" y="198387"/>
                  <a:pt x="882008" y="193465"/>
                  <a:pt x="882008" y="187394"/>
                </a:cubicBezTo>
                <a:cubicBezTo>
                  <a:pt x="882008" y="181323"/>
                  <a:pt x="886929" y="176401"/>
                  <a:pt x="893000" y="176401"/>
                </a:cubicBezTo>
                <a:close/>
                <a:moveTo>
                  <a:pt x="834200" y="176401"/>
                </a:moveTo>
                <a:cubicBezTo>
                  <a:pt x="840271" y="176401"/>
                  <a:pt x="845193" y="181323"/>
                  <a:pt x="845193" y="187394"/>
                </a:cubicBezTo>
                <a:cubicBezTo>
                  <a:pt x="845193" y="193465"/>
                  <a:pt x="840271" y="198387"/>
                  <a:pt x="834200" y="198387"/>
                </a:cubicBezTo>
                <a:cubicBezTo>
                  <a:pt x="828129" y="198387"/>
                  <a:pt x="823207" y="193465"/>
                  <a:pt x="823207" y="187394"/>
                </a:cubicBezTo>
                <a:cubicBezTo>
                  <a:pt x="823207" y="181323"/>
                  <a:pt x="828129" y="176401"/>
                  <a:pt x="834200" y="176401"/>
                </a:cubicBezTo>
                <a:close/>
                <a:moveTo>
                  <a:pt x="775400" y="176401"/>
                </a:moveTo>
                <a:cubicBezTo>
                  <a:pt x="781471" y="176401"/>
                  <a:pt x="786393" y="181323"/>
                  <a:pt x="786393" y="187394"/>
                </a:cubicBezTo>
                <a:cubicBezTo>
                  <a:pt x="786393" y="193465"/>
                  <a:pt x="781471" y="198387"/>
                  <a:pt x="775400" y="198387"/>
                </a:cubicBezTo>
                <a:cubicBezTo>
                  <a:pt x="769329" y="198387"/>
                  <a:pt x="764407" y="193465"/>
                  <a:pt x="764407" y="187394"/>
                </a:cubicBezTo>
                <a:cubicBezTo>
                  <a:pt x="764407" y="181323"/>
                  <a:pt x="769329" y="176401"/>
                  <a:pt x="775400" y="176401"/>
                </a:cubicBezTo>
                <a:close/>
                <a:moveTo>
                  <a:pt x="716599" y="176401"/>
                </a:moveTo>
                <a:cubicBezTo>
                  <a:pt x="722670" y="176401"/>
                  <a:pt x="727592" y="181323"/>
                  <a:pt x="727592" y="187394"/>
                </a:cubicBezTo>
                <a:cubicBezTo>
                  <a:pt x="727592" y="193465"/>
                  <a:pt x="722670" y="198387"/>
                  <a:pt x="716599" y="198387"/>
                </a:cubicBezTo>
                <a:cubicBezTo>
                  <a:pt x="710528" y="198387"/>
                  <a:pt x="705606" y="193465"/>
                  <a:pt x="705606" y="187394"/>
                </a:cubicBezTo>
                <a:cubicBezTo>
                  <a:pt x="705606" y="181323"/>
                  <a:pt x="710528" y="176401"/>
                  <a:pt x="716599" y="176401"/>
                </a:cubicBezTo>
                <a:close/>
                <a:moveTo>
                  <a:pt x="657798" y="176401"/>
                </a:moveTo>
                <a:cubicBezTo>
                  <a:pt x="663869" y="176401"/>
                  <a:pt x="668791" y="181323"/>
                  <a:pt x="668791" y="187394"/>
                </a:cubicBezTo>
                <a:cubicBezTo>
                  <a:pt x="668791" y="193465"/>
                  <a:pt x="663869" y="198387"/>
                  <a:pt x="657798" y="198387"/>
                </a:cubicBezTo>
                <a:cubicBezTo>
                  <a:pt x="651727" y="198387"/>
                  <a:pt x="646805" y="193465"/>
                  <a:pt x="646805" y="187394"/>
                </a:cubicBezTo>
                <a:cubicBezTo>
                  <a:pt x="646805" y="181323"/>
                  <a:pt x="651727" y="176401"/>
                  <a:pt x="657798" y="176401"/>
                </a:cubicBezTo>
                <a:close/>
                <a:moveTo>
                  <a:pt x="598998" y="176401"/>
                </a:moveTo>
                <a:cubicBezTo>
                  <a:pt x="605069" y="176401"/>
                  <a:pt x="609991" y="181323"/>
                  <a:pt x="609991" y="187394"/>
                </a:cubicBezTo>
                <a:cubicBezTo>
                  <a:pt x="609991" y="193465"/>
                  <a:pt x="605069" y="198387"/>
                  <a:pt x="598998" y="198387"/>
                </a:cubicBezTo>
                <a:cubicBezTo>
                  <a:pt x="592927" y="198387"/>
                  <a:pt x="588005" y="193465"/>
                  <a:pt x="588005" y="187394"/>
                </a:cubicBezTo>
                <a:cubicBezTo>
                  <a:pt x="588005" y="181323"/>
                  <a:pt x="592927" y="176401"/>
                  <a:pt x="598998" y="176401"/>
                </a:cubicBezTo>
                <a:close/>
                <a:moveTo>
                  <a:pt x="540198" y="176401"/>
                </a:moveTo>
                <a:cubicBezTo>
                  <a:pt x="546269" y="176401"/>
                  <a:pt x="551190" y="181323"/>
                  <a:pt x="551190" y="187394"/>
                </a:cubicBezTo>
                <a:cubicBezTo>
                  <a:pt x="551190" y="193465"/>
                  <a:pt x="546269" y="198387"/>
                  <a:pt x="540198" y="198387"/>
                </a:cubicBezTo>
                <a:cubicBezTo>
                  <a:pt x="534126" y="198387"/>
                  <a:pt x="529205" y="193465"/>
                  <a:pt x="529205" y="187394"/>
                </a:cubicBezTo>
                <a:cubicBezTo>
                  <a:pt x="529205" y="181323"/>
                  <a:pt x="534126" y="176401"/>
                  <a:pt x="540198" y="176401"/>
                </a:cubicBezTo>
                <a:close/>
                <a:moveTo>
                  <a:pt x="481397" y="176401"/>
                </a:moveTo>
                <a:cubicBezTo>
                  <a:pt x="487468" y="176401"/>
                  <a:pt x="492390" y="181323"/>
                  <a:pt x="492390" y="187394"/>
                </a:cubicBezTo>
                <a:cubicBezTo>
                  <a:pt x="492390" y="193465"/>
                  <a:pt x="487468" y="198387"/>
                  <a:pt x="481397" y="198387"/>
                </a:cubicBezTo>
                <a:cubicBezTo>
                  <a:pt x="475326" y="198387"/>
                  <a:pt x="470404" y="193465"/>
                  <a:pt x="470404" y="187394"/>
                </a:cubicBezTo>
                <a:cubicBezTo>
                  <a:pt x="470404" y="181323"/>
                  <a:pt x="475326" y="176401"/>
                  <a:pt x="481397" y="176401"/>
                </a:cubicBezTo>
                <a:close/>
                <a:moveTo>
                  <a:pt x="422596" y="176401"/>
                </a:moveTo>
                <a:cubicBezTo>
                  <a:pt x="428667" y="176401"/>
                  <a:pt x="433589" y="181323"/>
                  <a:pt x="433589" y="187394"/>
                </a:cubicBezTo>
                <a:cubicBezTo>
                  <a:pt x="433589" y="193465"/>
                  <a:pt x="428667" y="198387"/>
                  <a:pt x="422596" y="198387"/>
                </a:cubicBezTo>
                <a:cubicBezTo>
                  <a:pt x="416525" y="198387"/>
                  <a:pt x="411603" y="193465"/>
                  <a:pt x="411603" y="187394"/>
                </a:cubicBezTo>
                <a:cubicBezTo>
                  <a:pt x="411603" y="181323"/>
                  <a:pt x="416525" y="176401"/>
                  <a:pt x="422596" y="176401"/>
                </a:cubicBezTo>
                <a:close/>
                <a:moveTo>
                  <a:pt x="363796" y="176401"/>
                </a:moveTo>
                <a:cubicBezTo>
                  <a:pt x="369867" y="176401"/>
                  <a:pt x="374789" y="181323"/>
                  <a:pt x="374789" y="187394"/>
                </a:cubicBezTo>
                <a:cubicBezTo>
                  <a:pt x="374789" y="193465"/>
                  <a:pt x="369867" y="198387"/>
                  <a:pt x="363796" y="198387"/>
                </a:cubicBezTo>
                <a:cubicBezTo>
                  <a:pt x="357724" y="198387"/>
                  <a:pt x="352803" y="193465"/>
                  <a:pt x="352803" y="187394"/>
                </a:cubicBezTo>
                <a:cubicBezTo>
                  <a:pt x="352803" y="181323"/>
                  <a:pt x="357724" y="176401"/>
                  <a:pt x="363796" y="176401"/>
                </a:cubicBezTo>
                <a:close/>
                <a:moveTo>
                  <a:pt x="304995" y="176401"/>
                </a:moveTo>
                <a:cubicBezTo>
                  <a:pt x="311067" y="176401"/>
                  <a:pt x="315988" y="181323"/>
                  <a:pt x="315988" y="187394"/>
                </a:cubicBezTo>
                <a:cubicBezTo>
                  <a:pt x="315988" y="193465"/>
                  <a:pt x="311067" y="198387"/>
                  <a:pt x="304995" y="198387"/>
                </a:cubicBezTo>
                <a:cubicBezTo>
                  <a:pt x="298924" y="198387"/>
                  <a:pt x="294002" y="193465"/>
                  <a:pt x="294002" y="187394"/>
                </a:cubicBezTo>
                <a:cubicBezTo>
                  <a:pt x="294002" y="181323"/>
                  <a:pt x="298924" y="176401"/>
                  <a:pt x="304995" y="176401"/>
                </a:cubicBezTo>
                <a:close/>
                <a:moveTo>
                  <a:pt x="246195" y="176401"/>
                </a:moveTo>
                <a:cubicBezTo>
                  <a:pt x="252266" y="176401"/>
                  <a:pt x="257188" y="181323"/>
                  <a:pt x="257188" y="187394"/>
                </a:cubicBezTo>
                <a:cubicBezTo>
                  <a:pt x="257188" y="193465"/>
                  <a:pt x="252266" y="198387"/>
                  <a:pt x="246195" y="198387"/>
                </a:cubicBezTo>
                <a:cubicBezTo>
                  <a:pt x="240124" y="198387"/>
                  <a:pt x="235202" y="193465"/>
                  <a:pt x="235202" y="187394"/>
                </a:cubicBezTo>
                <a:cubicBezTo>
                  <a:pt x="235202" y="181323"/>
                  <a:pt x="240124" y="176401"/>
                  <a:pt x="246195" y="176401"/>
                </a:cubicBezTo>
                <a:close/>
                <a:moveTo>
                  <a:pt x="187394" y="176401"/>
                </a:moveTo>
                <a:cubicBezTo>
                  <a:pt x="193465" y="176401"/>
                  <a:pt x="198387" y="181323"/>
                  <a:pt x="198387" y="187394"/>
                </a:cubicBezTo>
                <a:cubicBezTo>
                  <a:pt x="198387" y="193465"/>
                  <a:pt x="193465" y="198387"/>
                  <a:pt x="187394" y="198387"/>
                </a:cubicBezTo>
                <a:cubicBezTo>
                  <a:pt x="181323" y="198387"/>
                  <a:pt x="176401" y="193465"/>
                  <a:pt x="176401" y="187394"/>
                </a:cubicBezTo>
                <a:cubicBezTo>
                  <a:pt x="176401" y="181323"/>
                  <a:pt x="181323" y="176401"/>
                  <a:pt x="187394" y="176401"/>
                </a:cubicBezTo>
                <a:close/>
                <a:moveTo>
                  <a:pt x="128593" y="176401"/>
                </a:moveTo>
                <a:cubicBezTo>
                  <a:pt x="134665" y="176401"/>
                  <a:pt x="139586" y="181323"/>
                  <a:pt x="139586" y="187394"/>
                </a:cubicBezTo>
                <a:lnTo>
                  <a:pt x="139462" y="187518"/>
                </a:lnTo>
                <a:lnTo>
                  <a:pt x="131640" y="182476"/>
                </a:lnTo>
                <a:lnTo>
                  <a:pt x="126955" y="178040"/>
                </a:lnTo>
                <a:close/>
                <a:moveTo>
                  <a:pt x="1539806" y="117600"/>
                </a:moveTo>
                <a:lnTo>
                  <a:pt x="1543051" y="120846"/>
                </a:lnTo>
                <a:lnTo>
                  <a:pt x="1531758" y="131538"/>
                </a:lnTo>
                <a:lnTo>
                  <a:pt x="1528814" y="128593"/>
                </a:lnTo>
                <a:cubicBezTo>
                  <a:pt x="1528814" y="122522"/>
                  <a:pt x="1533735" y="117600"/>
                  <a:pt x="1539806" y="117600"/>
                </a:cubicBezTo>
                <a:close/>
                <a:moveTo>
                  <a:pt x="1481006" y="117600"/>
                </a:moveTo>
                <a:cubicBezTo>
                  <a:pt x="1487077" y="117600"/>
                  <a:pt x="1491999" y="122522"/>
                  <a:pt x="1491999" y="128593"/>
                </a:cubicBezTo>
                <a:cubicBezTo>
                  <a:pt x="1491999" y="134664"/>
                  <a:pt x="1487077" y="139586"/>
                  <a:pt x="1481006" y="139586"/>
                </a:cubicBezTo>
                <a:cubicBezTo>
                  <a:pt x="1474935" y="139586"/>
                  <a:pt x="1470013" y="134664"/>
                  <a:pt x="1470013" y="128593"/>
                </a:cubicBezTo>
                <a:cubicBezTo>
                  <a:pt x="1470013" y="122522"/>
                  <a:pt x="1474935" y="117600"/>
                  <a:pt x="1481006" y="117600"/>
                </a:cubicBezTo>
                <a:close/>
                <a:moveTo>
                  <a:pt x="1422205" y="117600"/>
                </a:moveTo>
                <a:cubicBezTo>
                  <a:pt x="1428276" y="117600"/>
                  <a:pt x="1433198" y="122522"/>
                  <a:pt x="1433198" y="128593"/>
                </a:cubicBezTo>
                <a:cubicBezTo>
                  <a:pt x="1433198" y="134664"/>
                  <a:pt x="1428276" y="139586"/>
                  <a:pt x="1422205" y="139586"/>
                </a:cubicBezTo>
                <a:cubicBezTo>
                  <a:pt x="1416134" y="139586"/>
                  <a:pt x="1411212" y="134664"/>
                  <a:pt x="1411212" y="128593"/>
                </a:cubicBezTo>
                <a:cubicBezTo>
                  <a:pt x="1411212" y="122522"/>
                  <a:pt x="1416134" y="117600"/>
                  <a:pt x="1422205" y="117600"/>
                </a:cubicBezTo>
                <a:close/>
                <a:moveTo>
                  <a:pt x="1363405" y="117600"/>
                </a:moveTo>
                <a:cubicBezTo>
                  <a:pt x="1369476" y="117600"/>
                  <a:pt x="1374397" y="122522"/>
                  <a:pt x="1374397" y="128593"/>
                </a:cubicBezTo>
                <a:cubicBezTo>
                  <a:pt x="1374397" y="134664"/>
                  <a:pt x="1369476" y="139586"/>
                  <a:pt x="1363405" y="139586"/>
                </a:cubicBezTo>
                <a:cubicBezTo>
                  <a:pt x="1357333" y="139586"/>
                  <a:pt x="1352412" y="134664"/>
                  <a:pt x="1352412" y="128593"/>
                </a:cubicBezTo>
                <a:cubicBezTo>
                  <a:pt x="1352412" y="122522"/>
                  <a:pt x="1357333" y="117600"/>
                  <a:pt x="1363405" y="117600"/>
                </a:cubicBezTo>
                <a:close/>
                <a:moveTo>
                  <a:pt x="1304604" y="117600"/>
                </a:moveTo>
                <a:cubicBezTo>
                  <a:pt x="1310676" y="117600"/>
                  <a:pt x="1315597" y="122522"/>
                  <a:pt x="1315597" y="128593"/>
                </a:cubicBezTo>
                <a:cubicBezTo>
                  <a:pt x="1315597" y="134664"/>
                  <a:pt x="1310676" y="139586"/>
                  <a:pt x="1304604" y="139586"/>
                </a:cubicBezTo>
                <a:cubicBezTo>
                  <a:pt x="1298533" y="139586"/>
                  <a:pt x="1293611" y="134664"/>
                  <a:pt x="1293611" y="128593"/>
                </a:cubicBezTo>
                <a:cubicBezTo>
                  <a:pt x="1293611" y="122522"/>
                  <a:pt x="1298533" y="117600"/>
                  <a:pt x="1304604" y="117600"/>
                </a:cubicBezTo>
                <a:close/>
                <a:moveTo>
                  <a:pt x="1245804" y="117600"/>
                </a:moveTo>
                <a:cubicBezTo>
                  <a:pt x="1251875" y="117600"/>
                  <a:pt x="1256797" y="122522"/>
                  <a:pt x="1256797" y="128593"/>
                </a:cubicBezTo>
                <a:cubicBezTo>
                  <a:pt x="1256797" y="134664"/>
                  <a:pt x="1251875" y="139586"/>
                  <a:pt x="1245804" y="139586"/>
                </a:cubicBezTo>
                <a:cubicBezTo>
                  <a:pt x="1239733" y="139586"/>
                  <a:pt x="1234811" y="134664"/>
                  <a:pt x="1234811" y="128593"/>
                </a:cubicBezTo>
                <a:cubicBezTo>
                  <a:pt x="1234811" y="122522"/>
                  <a:pt x="1239733" y="117600"/>
                  <a:pt x="1245804" y="117600"/>
                </a:cubicBezTo>
                <a:close/>
                <a:moveTo>
                  <a:pt x="1187003" y="117600"/>
                </a:moveTo>
                <a:cubicBezTo>
                  <a:pt x="1193074" y="117600"/>
                  <a:pt x="1197996" y="122522"/>
                  <a:pt x="1197996" y="128593"/>
                </a:cubicBezTo>
                <a:cubicBezTo>
                  <a:pt x="1197996" y="134664"/>
                  <a:pt x="1193074" y="139586"/>
                  <a:pt x="1187003" y="139586"/>
                </a:cubicBezTo>
                <a:cubicBezTo>
                  <a:pt x="1180932" y="139586"/>
                  <a:pt x="1176010" y="134664"/>
                  <a:pt x="1176010" y="128593"/>
                </a:cubicBezTo>
                <a:cubicBezTo>
                  <a:pt x="1176010" y="122522"/>
                  <a:pt x="1180932" y="117600"/>
                  <a:pt x="1187003" y="117600"/>
                </a:cubicBezTo>
                <a:close/>
                <a:moveTo>
                  <a:pt x="1128202" y="117600"/>
                </a:moveTo>
                <a:cubicBezTo>
                  <a:pt x="1134274" y="117600"/>
                  <a:pt x="1139195" y="122522"/>
                  <a:pt x="1139195" y="128593"/>
                </a:cubicBezTo>
                <a:cubicBezTo>
                  <a:pt x="1139195" y="134664"/>
                  <a:pt x="1134274" y="139586"/>
                  <a:pt x="1128202" y="139586"/>
                </a:cubicBezTo>
                <a:cubicBezTo>
                  <a:pt x="1122131" y="139586"/>
                  <a:pt x="1117210" y="134664"/>
                  <a:pt x="1117210" y="128593"/>
                </a:cubicBezTo>
                <a:cubicBezTo>
                  <a:pt x="1117210" y="122522"/>
                  <a:pt x="1122131" y="117600"/>
                  <a:pt x="1128202" y="117600"/>
                </a:cubicBezTo>
                <a:close/>
                <a:moveTo>
                  <a:pt x="1069402" y="117600"/>
                </a:moveTo>
                <a:cubicBezTo>
                  <a:pt x="1075473" y="117600"/>
                  <a:pt x="1080395" y="122522"/>
                  <a:pt x="1080395" y="128593"/>
                </a:cubicBezTo>
                <a:cubicBezTo>
                  <a:pt x="1080395" y="134664"/>
                  <a:pt x="1075473" y="139586"/>
                  <a:pt x="1069402" y="139586"/>
                </a:cubicBezTo>
                <a:cubicBezTo>
                  <a:pt x="1063331" y="139586"/>
                  <a:pt x="1058409" y="134664"/>
                  <a:pt x="1058409" y="128593"/>
                </a:cubicBezTo>
                <a:cubicBezTo>
                  <a:pt x="1058409" y="122522"/>
                  <a:pt x="1063331" y="117600"/>
                  <a:pt x="1069402" y="117600"/>
                </a:cubicBezTo>
                <a:close/>
                <a:moveTo>
                  <a:pt x="1010602" y="117600"/>
                </a:moveTo>
                <a:cubicBezTo>
                  <a:pt x="1016673" y="117600"/>
                  <a:pt x="1021595" y="122522"/>
                  <a:pt x="1021595" y="128593"/>
                </a:cubicBezTo>
                <a:cubicBezTo>
                  <a:pt x="1021595" y="134664"/>
                  <a:pt x="1016673" y="139586"/>
                  <a:pt x="1010602" y="139586"/>
                </a:cubicBezTo>
                <a:cubicBezTo>
                  <a:pt x="1004531" y="139586"/>
                  <a:pt x="999609" y="134664"/>
                  <a:pt x="999609" y="128593"/>
                </a:cubicBezTo>
                <a:cubicBezTo>
                  <a:pt x="999609" y="122522"/>
                  <a:pt x="1004531" y="117600"/>
                  <a:pt x="1010602" y="117600"/>
                </a:cubicBezTo>
                <a:close/>
                <a:moveTo>
                  <a:pt x="951801" y="117600"/>
                </a:moveTo>
                <a:cubicBezTo>
                  <a:pt x="957872" y="117600"/>
                  <a:pt x="962794" y="122522"/>
                  <a:pt x="962794" y="128593"/>
                </a:cubicBezTo>
                <a:cubicBezTo>
                  <a:pt x="962794" y="134664"/>
                  <a:pt x="957872" y="139586"/>
                  <a:pt x="951801" y="139586"/>
                </a:cubicBezTo>
                <a:cubicBezTo>
                  <a:pt x="945730" y="139586"/>
                  <a:pt x="940808" y="134664"/>
                  <a:pt x="940808" y="128593"/>
                </a:cubicBezTo>
                <a:cubicBezTo>
                  <a:pt x="940808" y="122522"/>
                  <a:pt x="945730" y="117600"/>
                  <a:pt x="951801" y="117600"/>
                </a:cubicBezTo>
                <a:close/>
                <a:moveTo>
                  <a:pt x="893000" y="117600"/>
                </a:moveTo>
                <a:cubicBezTo>
                  <a:pt x="899072" y="117600"/>
                  <a:pt x="903993" y="122522"/>
                  <a:pt x="903993" y="128593"/>
                </a:cubicBezTo>
                <a:cubicBezTo>
                  <a:pt x="903993" y="134664"/>
                  <a:pt x="899072" y="139586"/>
                  <a:pt x="893000" y="139586"/>
                </a:cubicBezTo>
                <a:cubicBezTo>
                  <a:pt x="886929" y="139586"/>
                  <a:pt x="882008" y="134664"/>
                  <a:pt x="882008" y="128593"/>
                </a:cubicBezTo>
                <a:cubicBezTo>
                  <a:pt x="882008" y="122522"/>
                  <a:pt x="886929" y="117600"/>
                  <a:pt x="893000" y="117600"/>
                </a:cubicBezTo>
                <a:close/>
                <a:moveTo>
                  <a:pt x="834200" y="117600"/>
                </a:moveTo>
                <a:cubicBezTo>
                  <a:pt x="840271" y="117600"/>
                  <a:pt x="845193" y="122522"/>
                  <a:pt x="845193" y="128593"/>
                </a:cubicBezTo>
                <a:cubicBezTo>
                  <a:pt x="845193" y="134664"/>
                  <a:pt x="840271" y="139586"/>
                  <a:pt x="834200" y="139586"/>
                </a:cubicBezTo>
                <a:cubicBezTo>
                  <a:pt x="828129" y="139586"/>
                  <a:pt x="823207" y="134664"/>
                  <a:pt x="823207" y="128593"/>
                </a:cubicBezTo>
                <a:cubicBezTo>
                  <a:pt x="823207" y="122522"/>
                  <a:pt x="828129" y="117600"/>
                  <a:pt x="834200" y="117600"/>
                </a:cubicBezTo>
                <a:close/>
                <a:moveTo>
                  <a:pt x="775400" y="117600"/>
                </a:moveTo>
                <a:cubicBezTo>
                  <a:pt x="781471" y="117600"/>
                  <a:pt x="786393" y="122522"/>
                  <a:pt x="786393" y="128593"/>
                </a:cubicBezTo>
                <a:cubicBezTo>
                  <a:pt x="786393" y="134664"/>
                  <a:pt x="781471" y="139586"/>
                  <a:pt x="775400" y="139586"/>
                </a:cubicBezTo>
                <a:cubicBezTo>
                  <a:pt x="769329" y="139586"/>
                  <a:pt x="764407" y="134664"/>
                  <a:pt x="764407" y="128593"/>
                </a:cubicBezTo>
                <a:cubicBezTo>
                  <a:pt x="764407" y="122522"/>
                  <a:pt x="769329" y="117600"/>
                  <a:pt x="775400" y="117600"/>
                </a:cubicBezTo>
                <a:close/>
                <a:moveTo>
                  <a:pt x="716599" y="117600"/>
                </a:moveTo>
                <a:cubicBezTo>
                  <a:pt x="722670" y="117600"/>
                  <a:pt x="727592" y="122522"/>
                  <a:pt x="727592" y="128593"/>
                </a:cubicBezTo>
                <a:cubicBezTo>
                  <a:pt x="727592" y="134664"/>
                  <a:pt x="722670" y="139586"/>
                  <a:pt x="716599" y="139586"/>
                </a:cubicBezTo>
                <a:cubicBezTo>
                  <a:pt x="710528" y="139586"/>
                  <a:pt x="705606" y="134664"/>
                  <a:pt x="705606" y="128593"/>
                </a:cubicBezTo>
                <a:cubicBezTo>
                  <a:pt x="705606" y="122522"/>
                  <a:pt x="710528" y="117600"/>
                  <a:pt x="716599" y="117600"/>
                </a:cubicBezTo>
                <a:close/>
                <a:moveTo>
                  <a:pt x="657798" y="117600"/>
                </a:moveTo>
                <a:cubicBezTo>
                  <a:pt x="663869" y="117600"/>
                  <a:pt x="668791" y="122522"/>
                  <a:pt x="668791" y="128593"/>
                </a:cubicBezTo>
                <a:cubicBezTo>
                  <a:pt x="668791" y="134664"/>
                  <a:pt x="663869" y="139586"/>
                  <a:pt x="657798" y="139586"/>
                </a:cubicBezTo>
                <a:cubicBezTo>
                  <a:pt x="651727" y="139586"/>
                  <a:pt x="646805" y="134664"/>
                  <a:pt x="646805" y="128593"/>
                </a:cubicBezTo>
                <a:cubicBezTo>
                  <a:pt x="646805" y="122522"/>
                  <a:pt x="651727" y="117600"/>
                  <a:pt x="657798" y="117600"/>
                </a:cubicBezTo>
                <a:close/>
                <a:moveTo>
                  <a:pt x="598998" y="117600"/>
                </a:moveTo>
                <a:cubicBezTo>
                  <a:pt x="605069" y="117600"/>
                  <a:pt x="609991" y="122522"/>
                  <a:pt x="609991" y="128593"/>
                </a:cubicBezTo>
                <a:cubicBezTo>
                  <a:pt x="609991" y="134664"/>
                  <a:pt x="605069" y="139586"/>
                  <a:pt x="598998" y="139586"/>
                </a:cubicBezTo>
                <a:cubicBezTo>
                  <a:pt x="592927" y="139586"/>
                  <a:pt x="588005" y="134664"/>
                  <a:pt x="588005" y="128593"/>
                </a:cubicBezTo>
                <a:cubicBezTo>
                  <a:pt x="588005" y="122522"/>
                  <a:pt x="592927" y="117600"/>
                  <a:pt x="598998" y="117600"/>
                </a:cubicBezTo>
                <a:close/>
                <a:moveTo>
                  <a:pt x="540198" y="117600"/>
                </a:moveTo>
                <a:cubicBezTo>
                  <a:pt x="546269" y="117600"/>
                  <a:pt x="551190" y="122522"/>
                  <a:pt x="551190" y="128593"/>
                </a:cubicBezTo>
                <a:cubicBezTo>
                  <a:pt x="551190" y="134664"/>
                  <a:pt x="546269" y="139586"/>
                  <a:pt x="540198" y="139586"/>
                </a:cubicBezTo>
                <a:cubicBezTo>
                  <a:pt x="534126" y="139586"/>
                  <a:pt x="529205" y="134664"/>
                  <a:pt x="529205" y="128593"/>
                </a:cubicBezTo>
                <a:cubicBezTo>
                  <a:pt x="529205" y="122522"/>
                  <a:pt x="534126" y="117600"/>
                  <a:pt x="540198" y="117600"/>
                </a:cubicBezTo>
                <a:close/>
                <a:moveTo>
                  <a:pt x="481397" y="117600"/>
                </a:moveTo>
                <a:cubicBezTo>
                  <a:pt x="487468" y="117600"/>
                  <a:pt x="492390" y="122522"/>
                  <a:pt x="492390" y="128593"/>
                </a:cubicBezTo>
                <a:cubicBezTo>
                  <a:pt x="492390" y="134664"/>
                  <a:pt x="487468" y="139586"/>
                  <a:pt x="481397" y="139586"/>
                </a:cubicBezTo>
                <a:cubicBezTo>
                  <a:pt x="475326" y="139586"/>
                  <a:pt x="470404" y="134664"/>
                  <a:pt x="470404" y="128593"/>
                </a:cubicBezTo>
                <a:cubicBezTo>
                  <a:pt x="470404" y="122522"/>
                  <a:pt x="475326" y="117600"/>
                  <a:pt x="481397" y="117600"/>
                </a:cubicBezTo>
                <a:close/>
                <a:moveTo>
                  <a:pt x="422596" y="117600"/>
                </a:moveTo>
                <a:cubicBezTo>
                  <a:pt x="428667" y="117600"/>
                  <a:pt x="433589" y="122522"/>
                  <a:pt x="433589" y="128593"/>
                </a:cubicBezTo>
                <a:cubicBezTo>
                  <a:pt x="433589" y="134664"/>
                  <a:pt x="428667" y="139586"/>
                  <a:pt x="422596" y="139586"/>
                </a:cubicBezTo>
                <a:cubicBezTo>
                  <a:pt x="416525" y="139586"/>
                  <a:pt x="411603" y="134664"/>
                  <a:pt x="411603" y="128593"/>
                </a:cubicBezTo>
                <a:cubicBezTo>
                  <a:pt x="411603" y="122522"/>
                  <a:pt x="416525" y="117600"/>
                  <a:pt x="422596" y="117600"/>
                </a:cubicBezTo>
                <a:close/>
                <a:moveTo>
                  <a:pt x="363796" y="117600"/>
                </a:moveTo>
                <a:cubicBezTo>
                  <a:pt x="369867" y="117600"/>
                  <a:pt x="374789" y="122522"/>
                  <a:pt x="374789" y="128593"/>
                </a:cubicBezTo>
                <a:cubicBezTo>
                  <a:pt x="374789" y="134664"/>
                  <a:pt x="369867" y="139586"/>
                  <a:pt x="363796" y="139586"/>
                </a:cubicBezTo>
                <a:cubicBezTo>
                  <a:pt x="357724" y="139586"/>
                  <a:pt x="352803" y="134664"/>
                  <a:pt x="352803" y="128593"/>
                </a:cubicBezTo>
                <a:cubicBezTo>
                  <a:pt x="352803" y="122522"/>
                  <a:pt x="357724" y="117600"/>
                  <a:pt x="363796" y="117600"/>
                </a:cubicBezTo>
                <a:close/>
                <a:moveTo>
                  <a:pt x="304995" y="117600"/>
                </a:moveTo>
                <a:cubicBezTo>
                  <a:pt x="311067" y="117600"/>
                  <a:pt x="315988" y="122522"/>
                  <a:pt x="315988" y="128593"/>
                </a:cubicBezTo>
                <a:cubicBezTo>
                  <a:pt x="315988" y="134664"/>
                  <a:pt x="311067" y="139586"/>
                  <a:pt x="304995" y="139586"/>
                </a:cubicBezTo>
                <a:cubicBezTo>
                  <a:pt x="298924" y="139586"/>
                  <a:pt x="294002" y="134664"/>
                  <a:pt x="294002" y="128593"/>
                </a:cubicBezTo>
                <a:cubicBezTo>
                  <a:pt x="294002" y="122522"/>
                  <a:pt x="298924" y="117600"/>
                  <a:pt x="304995" y="117600"/>
                </a:cubicBezTo>
                <a:close/>
                <a:moveTo>
                  <a:pt x="246195" y="117600"/>
                </a:moveTo>
                <a:cubicBezTo>
                  <a:pt x="252266" y="117600"/>
                  <a:pt x="257188" y="122522"/>
                  <a:pt x="257188" y="128593"/>
                </a:cubicBezTo>
                <a:cubicBezTo>
                  <a:pt x="257188" y="134664"/>
                  <a:pt x="252266" y="139586"/>
                  <a:pt x="246195" y="139586"/>
                </a:cubicBezTo>
                <a:cubicBezTo>
                  <a:pt x="240124" y="139586"/>
                  <a:pt x="235202" y="134664"/>
                  <a:pt x="235202" y="128593"/>
                </a:cubicBezTo>
                <a:cubicBezTo>
                  <a:pt x="235202" y="122522"/>
                  <a:pt x="240124" y="117600"/>
                  <a:pt x="246195" y="117600"/>
                </a:cubicBezTo>
                <a:close/>
                <a:moveTo>
                  <a:pt x="187394" y="117600"/>
                </a:moveTo>
                <a:cubicBezTo>
                  <a:pt x="193465" y="117600"/>
                  <a:pt x="198387" y="122522"/>
                  <a:pt x="198387" y="128593"/>
                </a:cubicBezTo>
                <a:cubicBezTo>
                  <a:pt x="198387" y="134664"/>
                  <a:pt x="193465" y="139586"/>
                  <a:pt x="187394" y="139586"/>
                </a:cubicBezTo>
                <a:cubicBezTo>
                  <a:pt x="181323" y="139586"/>
                  <a:pt x="176401" y="134664"/>
                  <a:pt x="176401" y="128593"/>
                </a:cubicBezTo>
                <a:cubicBezTo>
                  <a:pt x="176401" y="122522"/>
                  <a:pt x="181323" y="117600"/>
                  <a:pt x="187394" y="117600"/>
                </a:cubicBezTo>
                <a:close/>
                <a:moveTo>
                  <a:pt x="128593" y="117600"/>
                </a:moveTo>
                <a:cubicBezTo>
                  <a:pt x="134665" y="117600"/>
                  <a:pt x="139586" y="122522"/>
                  <a:pt x="139586" y="128593"/>
                </a:cubicBezTo>
                <a:cubicBezTo>
                  <a:pt x="139586" y="134664"/>
                  <a:pt x="134665" y="139586"/>
                  <a:pt x="128593" y="139586"/>
                </a:cubicBezTo>
                <a:cubicBezTo>
                  <a:pt x="122522" y="139586"/>
                  <a:pt x="117601" y="134664"/>
                  <a:pt x="117601" y="128593"/>
                </a:cubicBezTo>
                <a:cubicBezTo>
                  <a:pt x="117601" y="122522"/>
                  <a:pt x="122522" y="117600"/>
                  <a:pt x="128593" y="117600"/>
                </a:cubicBezTo>
                <a:close/>
                <a:moveTo>
                  <a:pt x="69793" y="117600"/>
                </a:moveTo>
                <a:cubicBezTo>
                  <a:pt x="75864" y="117600"/>
                  <a:pt x="80786" y="122522"/>
                  <a:pt x="80786" y="128593"/>
                </a:cubicBezTo>
                <a:lnTo>
                  <a:pt x="77842" y="131538"/>
                </a:lnTo>
                <a:lnTo>
                  <a:pt x="66549" y="120845"/>
                </a:lnTo>
                <a:close/>
                <a:moveTo>
                  <a:pt x="187394" y="58801"/>
                </a:moveTo>
                <a:cubicBezTo>
                  <a:pt x="193465" y="58801"/>
                  <a:pt x="198387" y="63723"/>
                  <a:pt x="198387" y="69794"/>
                </a:cubicBezTo>
                <a:cubicBezTo>
                  <a:pt x="198387" y="75865"/>
                  <a:pt x="193465" y="80787"/>
                  <a:pt x="187394" y="80787"/>
                </a:cubicBezTo>
                <a:cubicBezTo>
                  <a:pt x="181323" y="80787"/>
                  <a:pt x="176401" y="75865"/>
                  <a:pt x="176401" y="69794"/>
                </a:cubicBezTo>
                <a:cubicBezTo>
                  <a:pt x="176401" y="63723"/>
                  <a:pt x="181323" y="58801"/>
                  <a:pt x="187394" y="58801"/>
                </a:cubicBezTo>
                <a:close/>
                <a:moveTo>
                  <a:pt x="128593" y="58801"/>
                </a:moveTo>
                <a:cubicBezTo>
                  <a:pt x="134665" y="58801"/>
                  <a:pt x="139586" y="63723"/>
                  <a:pt x="139586" y="69794"/>
                </a:cubicBezTo>
                <a:cubicBezTo>
                  <a:pt x="139586" y="75865"/>
                  <a:pt x="134665" y="80787"/>
                  <a:pt x="128593" y="80787"/>
                </a:cubicBezTo>
                <a:cubicBezTo>
                  <a:pt x="122522" y="80787"/>
                  <a:pt x="117601" y="75865"/>
                  <a:pt x="117601" y="69794"/>
                </a:cubicBezTo>
                <a:cubicBezTo>
                  <a:pt x="117601" y="63723"/>
                  <a:pt x="122522" y="58801"/>
                  <a:pt x="128593" y="58801"/>
                </a:cubicBezTo>
                <a:close/>
                <a:moveTo>
                  <a:pt x="69793" y="58801"/>
                </a:moveTo>
                <a:cubicBezTo>
                  <a:pt x="75864" y="58801"/>
                  <a:pt x="80786" y="63723"/>
                  <a:pt x="80786" y="69794"/>
                </a:cubicBezTo>
                <a:cubicBezTo>
                  <a:pt x="80786" y="75865"/>
                  <a:pt x="75864" y="80787"/>
                  <a:pt x="69793" y="80787"/>
                </a:cubicBezTo>
                <a:cubicBezTo>
                  <a:pt x="63722" y="80787"/>
                  <a:pt x="58800" y="75865"/>
                  <a:pt x="58800" y="69794"/>
                </a:cubicBezTo>
                <a:cubicBezTo>
                  <a:pt x="58800" y="63723"/>
                  <a:pt x="63722" y="58801"/>
                  <a:pt x="69793" y="58801"/>
                </a:cubicBezTo>
                <a:close/>
                <a:moveTo>
                  <a:pt x="10993" y="58801"/>
                </a:moveTo>
                <a:cubicBezTo>
                  <a:pt x="17064" y="58801"/>
                  <a:pt x="21986" y="63723"/>
                  <a:pt x="21986" y="69794"/>
                </a:cubicBezTo>
                <a:lnTo>
                  <a:pt x="17436" y="74343"/>
                </a:lnTo>
                <a:lnTo>
                  <a:pt x="15393" y="72409"/>
                </a:lnTo>
                <a:lnTo>
                  <a:pt x="7515" y="62279"/>
                </a:lnTo>
                <a:close/>
                <a:moveTo>
                  <a:pt x="1598607" y="58800"/>
                </a:moveTo>
                <a:lnTo>
                  <a:pt x="1602085" y="62278"/>
                </a:lnTo>
                <a:lnTo>
                  <a:pt x="1594208" y="72409"/>
                </a:lnTo>
                <a:lnTo>
                  <a:pt x="1592164" y="74343"/>
                </a:lnTo>
                <a:lnTo>
                  <a:pt x="1587614" y="69793"/>
                </a:lnTo>
                <a:cubicBezTo>
                  <a:pt x="1587614" y="63722"/>
                  <a:pt x="1592536" y="58800"/>
                  <a:pt x="1598607" y="58800"/>
                </a:cubicBezTo>
                <a:close/>
                <a:moveTo>
                  <a:pt x="1539806" y="58800"/>
                </a:moveTo>
                <a:cubicBezTo>
                  <a:pt x="1545878" y="58800"/>
                  <a:pt x="1550799" y="63722"/>
                  <a:pt x="1550799" y="69793"/>
                </a:cubicBezTo>
                <a:cubicBezTo>
                  <a:pt x="1550799" y="75864"/>
                  <a:pt x="1545878" y="80786"/>
                  <a:pt x="1539806" y="80786"/>
                </a:cubicBezTo>
                <a:cubicBezTo>
                  <a:pt x="1533735" y="80786"/>
                  <a:pt x="1528814" y="75864"/>
                  <a:pt x="1528814" y="69793"/>
                </a:cubicBezTo>
                <a:cubicBezTo>
                  <a:pt x="1528814" y="63722"/>
                  <a:pt x="1533735" y="58800"/>
                  <a:pt x="1539806" y="58800"/>
                </a:cubicBezTo>
                <a:close/>
                <a:moveTo>
                  <a:pt x="1481006" y="58800"/>
                </a:moveTo>
                <a:cubicBezTo>
                  <a:pt x="1487077" y="58800"/>
                  <a:pt x="1491999" y="63722"/>
                  <a:pt x="1491999" y="69793"/>
                </a:cubicBezTo>
                <a:cubicBezTo>
                  <a:pt x="1491999" y="75864"/>
                  <a:pt x="1487077" y="80786"/>
                  <a:pt x="1481006" y="80786"/>
                </a:cubicBezTo>
                <a:cubicBezTo>
                  <a:pt x="1474935" y="80786"/>
                  <a:pt x="1470013" y="75864"/>
                  <a:pt x="1470013" y="69793"/>
                </a:cubicBezTo>
                <a:cubicBezTo>
                  <a:pt x="1470013" y="63722"/>
                  <a:pt x="1474935" y="58800"/>
                  <a:pt x="1481006" y="58800"/>
                </a:cubicBezTo>
                <a:close/>
                <a:moveTo>
                  <a:pt x="1422205" y="58800"/>
                </a:moveTo>
                <a:cubicBezTo>
                  <a:pt x="1428276" y="58800"/>
                  <a:pt x="1433198" y="63722"/>
                  <a:pt x="1433198" y="69793"/>
                </a:cubicBezTo>
                <a:cubicBezTo>
                  <a:pt x="1433198" y="75864"/>
                  <a:pt x="1428276" y="80786"/>
                  <a:pt x="1422205" y="80786"/>
                </a:cubicBezTo>
                <a:cubicBezTo>
                  <a:pt x="1416134" y="80786"/>
                  <a:pt x="1411212" y="75864"/>
                  <a:pt x="1411212" y="69793"/>
                </a:cubicBezTo>
                <a:cubicBezTo>
                  <a:pt x="1411212" y="63722"/>
                  <a:pt x="1416134" y="58800"/>
                  <a:pt x="1422205" y="58800"/>
                </a:cubicBezTo>
                <a:close/>
                <a:moveTo>
                  <a:pt x="1363405" y="58800"/>
                </a:moveTo>
                <a:cubicBezTo>
                  <a:pt x="1369476" y="58800"/>
                  <a:pt x="1374397" y="63722"/>
                  <a:pt x="1374397" y="69793"/>
                </a:cubicBezTo>
                <a:cubicBezTo>
                  <a:pt x="1374397" y="75864"/>
                  <a:pt x="1369476" y="80786"/>
                  <a:pt x="1363405" y="80786"/>
                </a:cubicBezTo>
                <a:cubicBezTo>
                  <a:pt x="1357333" y="80786"/>
                  <a:pt x="1352412" y="75864"/>
                  <a:pt x="1352412" y="69793"/>
                </a:cubicBezTo>
                <a:cubicBezTo>
                  <a:pt x="1352412" y="63722"/>
                  <a:pt x="1357333" y="58800"/>
                  <a:pt x="1363405" y="58800"/>
                </a:cubicBezTo>
                <a:close/>
                <a:moveTo>
                  <a:pt x="1304604" y="58800"/>
                </a:moveTo>
                <a:cubicBezTo>
                  <a:pt x="1310676" y="58800"/>
                  <a:pt x="1315597" y="63722"/>
                  <a:pt x="1315597" y="69793"/>
                </a:cubicBezTo>
                <a:cubicBezTo>
                  <a:pt x="1315597" y="75864"/>
                  <a:pt x="1310676" y="80786"/>
                  <a:pt x="1304604" y="80786"/>
                </a:cubicBezTo>
                <a:cubicBezTo>
                  <a:pt x="1298533" y="80786"/>
                  <a:pt x="1293611" y="75864"/>
                  <a:pt x="1293611" y="69793"/>
                </a:cubicBezTo>
                <a:cubicBezTo>
                  <a:pt x="1293611" y="63722"/>
                  <a:pt x="1298533" y="58800"/>
                  <a:pt x="1304604" y="58800"/>
                </a:cubicBezTo>
                <a:close/>
                <a:moveTo>
                  <a:pt x="1245804" y="58800"/>
                </a:moveTo>
                <a:cubicBezTo>
                  <a:pt x="1251875" y="58800"/>
                  <a:pt x="1256797" y="63722"/>
                  <a:pt x="1256797" y="69793"/>
                </a:cubicBezTo>
                <a:cubicBezTo>
                  <a:pt x="1256797" y="75864"/>
                  <a:pt x="1251875" y="80786"/>
                  <a:pt x="1245804" y="80786"/>
                </a:cubicBezTo>
                <a:cubicBezTo>
                  <a:pt x="1239733" y="80786"/>
                  <a:pt x="1234811" y="75864"/>
                  <a:pt x="1234811" y="69793"/>
                </a:cubicBezTo>
                <a:cubicBezTo>
                  <a:pt x="1234811" y="63722"/>
                  <a:pt x="1239733" y="58800"/>
                  <a:pt x="1245804" y="58800"/>
                </a:cubicBezTo>
                <a:close/>
                <a:moveTo>
                  <a:pt x="1187003" y="58800"/>
                </a:moveTo>
                <a:cubicBezTo>
                  <a:pt x="1193074" y="58800"/>
                  <a:pt x="1197996" y="63722"/>
                  <a:pt x="1197996" y="69793"/>
                </a:cubicBezTo>
                <a:cubicBezTo>
                  <a:pt x="1197996" y="75864"/>
                  <a:pt x="1193074" y="80786"/>
                  <a:pt x="1187003" y="80786"/>
                </a:cubicBezTo>
                <a:cubicBezTo>
                  <a:pt x="1180932" y="80786"/>
                  <a:pt x="1176010" y="75864"/>
                  <a:pt x="1176010" y="69793"/>
                </a:cubicBezTo>
                <a:cubicBezTo>
                  <a:pt x="1176010" y="63722"/>
                  <a:pt x="1180932" y="58800"/>
                  <a:pt x="1187003" y="58800"/>
                </a:cubicBezTo>
                <a:close/>
                <a:moveTo>
                  <a:pt x="1128202" y="58800"/>
                </a:moveTo>
                <a:cubicBezTo>
                  <a:pt x="1134274" y="58800"/>
                  <a:pt x="1139195" y="63722"/>
                  <a:pt x="1139195" y="69793"/>
                </a:cubicBezTo>
                <a:cubicBezTo>
                  <a:pt x="1139195" y="75864"/>
                  <a:pt x="1134274" y="80786"/>
                  <a:pt x="1128202" y="80786"/>
                </a:cubicBezTo>
                <a:cubicBezTo>
                  <a:pt x="1122131" y="80786"/>
                  <a:pt x="1117210" y="75864"/>
                  <a:pt x="1117210" y="69793"/>
                </a:cubicBezTo>
                <a:cubicBezTo>
                  <a:pt x="1117210" y="63722"/>
                  <a:pt x="1122131" y="58800"/>
                  <a:pt x="1128202" y="58800"/>
                </a:cubicBezTo>
                <a:close/>
                <a:moveTo>
                  <a:pt x="1069402" y="58800"/>
                </a:moveTo>
                <a:cubicBezTo>
                  <a:pt x="1075473" y="58800"/>
                  <a:pt x="1080395" y="63722"/>
                  <a:pt x="1080395" y="69793"/>
                </a:cubicBezTo>
                <a:cubicBezTo>
                  <a:pt x="1080395" y="75864"/>
                  <a:pt x="1075473" y="80786"/>
                  <a:pt x="1069402" y="80786"/>
                </a:cubicBezTo>
                <a:cubicBezTo>
                  <a:pt x="1063331" y="80786"/>
                  <a:pt x="1058409" y="75864"/>
                  <a:pt x="1058409" y="69793"/>
                </a:cubicBezTo>
                <a:cubicBezTo>
                  <a:pt x="1058409" y="63722"/>
                  <a:pt x="1063331" y="58800"/>
                  <a:pt x="1069402" y="58800"/>
                </a:cubicBezTo>
                <a:close/>
                <a:moveTo>
                  <a:pt x="1010602" y="58800"/>
                </a:moveTo>
                <a:cubicBezTo>
                  <a:pt x="1016673" y="58800"/>
                  <a:pt x="1021595" y="63722"/>
                  <a:pt x="1021595" y="69793"/>
                </a:cubicBezTo>
                <a:cubicBezTo>
                  <a:pt x="1021595" y="75864"/>
                  <a:pt x="1016673" y="80786"/>
                  <a:pt x="1010602" y="80786"/>
                </a:cubicBezTo>
                <a:cubicBezTo>
                  <a:pt x="1004531" y="80786"/>
                  <a:pt x="999609" y="75864"/>
                  <a:pt x="999609" y="69793"/>
                </a:cubicBezTo>
                <a:cubicBezTo>
                  <a:pt x="999609" y="63722"/>
                  <a:pt x="1004531" y="58800"/>
                  <a:pt x="1010602" y="58800"/>
                </a:cubicBezTo>
                <a:close/>
                <a:moveTo>
                  <a:pt x="951801" y="58800"/>
                </a:moveTo>
                <a:cubicBezTo>
                  <a:pt x="957872" y="58800"/>
                  <a:pt x="962794" y="63722"/>
                  <a:pt x="962794" y="69793"/>
                </a:cubicBezTo>
                <a:cubicBezTo>
                  <a:pt x="962794" y="75864"/>
                  <a:pt x="957872" y="80786"/>
                  <a:pt x="951801" y="80786"/>
                </a:cubicBezTo>
                <a:cubicBezTo>
                  <a:pt x="945730" y="80786"/>
                  <a:pt x="940808" y="75864"/>
                  <a:pt x="940808" y="69793"/>
                </a:cubicBezTo>
                <a:cubicBezTo>
                  <a:pt x="940808" y="63722"/>
                  <a:pt x="945730" y="58800"/>
                  <a:pt x="951801" y="58800"/>
                </a:cubicBezTo>
                <a:close/>
                <a:moveTo>
                  <a:pt x="893000" y="58800"/>
                </a:moveTo>
                <a:cubicBezTo>
                  <a:pt x="899072" y="58800"/>
                  <a:pt x="903993" y="63722"/>
                  <a:pt x="903993" y="69793"/>
                </a:cubicBezTo>
                <a:cubicBezTo>
                  <a:pt x="903993" y="75864"/>
                  <a:pt x="899072" y="80786"/>
                  <a:pt x="893000" y="80786"/>
                </a:cubicBezTo>
                <a:cubicBezTo>
                  <a:pt x="886929" y="80786"/>
                  <a:pt x="882008" y="75864"/>
                  <a:pt x="882008" y="69793"/>
                </a:cubicBezTo>
                <a:cubicBezTo>
                  <a:pt x="882008" y="63722"/>
                  <a:pt x="886929" y="58800"/>
                  <a:pt x="893000" y="58800"/>
                </a:cubicBezTo>
                <a:close/>
                <a:moveTo>
                  <a:pt x="834200" y="58800"/>
                </a:moveTo>
                <a:cubicBezTo>
                  <a:pt x="840271" y="58800"/>
                  <a:pt x="845193" y="63722"/>
                  <a:pt x="845193" y="69793"/>
                </a:cubicBezTo>
                <a:cubicBezTo>
                  <a:pt x="845193" y="75864"/>
                  <a:pt x="840271" y="80786"/>
                  <a:pt x="834200" y="80786"/>
                </a:cubicBezTo>
                <a:cubicBezTo>
                  <a:pt x="828129" y="80786"/>
                  <a:pt x="823207" y="75864"/>
                  <a:pt x="823207" y="69793"/>
                </a:cubicBezTo>
                <a:cubicBezTo>
                  <a:pt x="823207" y="63722"/>
                  <a:pt x="828129" y="58800"/>
                  <a:pt x="834200" y="58800"/>
                </a:cubicBezTo>
                <a:close/>
                <a:moveTo>
                  <a:pt x="775400" y="58800"/>
                </a:moveTo>
                <a:cubicBezTo>
                  <a:pt x="781471" y="58800"/>
                  <a:pt x="786393" y="63722"/>
                  <a:pt x="786393" y="69793"/>
                </a:cubicBezTo>
                <a:cubicBezTo>
                  <a:pt x="786393" y="75864"/>
                  <a:pt x="781471" y="80786"/>
                  <a:pt x="775400" y="80786"/>
                </a:cubicBezTo>
                <a:cubicBezTo>
                  <a:pt x="769329" y="80786"/>
                  <a:pt x="764407" y="75864"/>
                  <a:pt x="764407" y="69793"/>
                </a:cubicBezTo>
                <a:cubicBezTo>
                  <a:pt x="764407" y="63722"/>
                  <a:pt x="769329" y="58800"/>
                  <a:pt x="775400" y="58800"/>
                </a:cubicBezTo>
                <a:close/>
                <a:moveTo>
                  <a:pt x="716599" y="58800"/>
                </a:moveTo>
                <a:cubicBezTo>
                  <a:pt x="722670" y="58800"/>
                  <a:pt x="727592" y="63722"/>
                  <a:pt x="727592" y="69793"/>
                </a:cubicBezTo>
                <a:cubicBezTo>
                  <a:pt x="727592" y="75864"/>
                  <a:pt x="722670" y="80786"/>
                  <a:pt x="716599" y="80786"/>
                </a:cubicBezTo>
                <a:cubicBezTo>
                  <a:pt x="710528" y="80786"/>
                  <a:pt x="705606" y="75864"/>
                  <a:pt x="705606" y="69793"/>
                </a:cubicBezTo>
                <a:cubicBezTo>
                  <a:pt x="705606" y="63722"/>
                  <a:pt x="710528" y="58800"/>
                  <a:pt x="716599" y="58800"/>
                </a:cubicBezTo>
                <a:close/>
                <a:moveTo>
                  <a:pt x="657798" y="58800"/>
                </a:moveTo>
                <a:cubicBezTo>
                  <a:pt x="663869" y="58800"/>
                  <a:pt x="668791" y="63722"/>
                  <a:pt x="668791" y="69793"/>
                </a:cubicBezTo>
                <a:cubicBezTo>
                  <a:pt x="668791" y="75864"/>
                  <a:pt x="663869" y="80786"/>
                  <a:pt x="657798" y="80786"/>
                </a:cubicBezTo>
                <a:cubicBezTo>
                  <a:pt x="651727" y="80786"/>
                  <a:pt x="646805" y="75864"/>
                  <a:pt x="646805" y="69793"/>
                </a:cubicBezTo>
                <a:cubicBezTo>
                  <a:pt x="646805" y="63722"/>
                  <a:pt x="651727" y="58800"/>
                  <a:pt x="657798" y="58800"/>
                </a:cubicBezTo>
                <a:close/>
                <a:moveTo>
                  <a:pt x="598998" y="58800"/>
                </a:moveTo>
                <a:cubicBezTo>
                  <a:pt x="605069" y="58800"/>
                  <a:pt x="609991" y="63722"/>
                  <a:pt x="609991" y="69793"/>
                </a:cubicBezTo>
                <a:cubicBezTo>
                  <a:pt x="609991" y="75864"/>
                  <a:pt x="605069" y="80786"/>
                  <a:pt x="598998" y="80786"/>
                </a:cubicBezTo>
                <a:cubicBezTo>
                  <a:pt x="592927" y="80786"/>
                  <a:pt x="588005" y="75864"/>
                  <a:pt x="588005" y="69793"/>
                </a:cubicBezTo>
                <a:cubicBezTo>
                  <a:pt x="588005" y="63722"/>
                  <a:pt x="592927" y="58800"/>
                  <a:pt x="598998" y="58800"/>
                </a:cubicBezTo>
                <a:close/>
                <a:moveTo>
                  <a:pt x="540198" y="58800"/>
                </a:moveTo>
                <a:cubicBezTo>
                  <a:pt x="546269" y="58800"/>
                  <a:pt x="551190" y="63722"/>
                  <a:pt x="551190" y="69793"/>
                </a:cubicBezTo>
                <a:cubicBezTo>
                  <a:pt x="551190" y="75864"/>
                  <a:pt x="546269" y="80786"/>
                  <a:pt x="540198" y="80786"/>
                </a:cubicBezTo>
                <a:cubicBezTo>
                  <a:pt x="534126" y="80786"/>
                  <a:pt x="529205" y="75864"/>
                  <a:pt x="529205" y="69793"/>
                </a:cubicBezTo>
                <a:cubicBezTo>
                  <a:pt x="529205" y="63722"/>
                  <a:pt x="534126" y="58800"/>
                  <a:pt x="540198" y="58800"/>
                </a:cubicBezTo>
                <a:close/>
                <a:moveTo>
                  <a:pt x="481397" y="58800"/>
                </a:moveTo>
                <a:cubicBezTo>
                  <a:pt x="487468" y="58800"/>
                  <a:pt x="492390" y="63722"/>
                  <a:pt x="492390" y="69793"/>
                </a:cubicBezTo>
                <a:cubicBezTo>
                  <a:pt x="492390" y="75864"/>
                  <a:pt x="487468" y="80787"/>
                  <a:pt x="481397" y="80787"/>
                </a:cubicBezTo>
                <a:cubicBezTo>
                  <a:pt x="475326" y="80787"/>
                  <a:pt x="470404" y="75864"/>
                  <a:pt x="470404" y="69793"/>
                </a:cubicBezTo>
                <a:cubicBezTo>
                  <a:pt x="470404" y="63722"/>
                  <a:pt x="475326" y="58800"/>
                  <a:pt x="481397" y="58800"/>
                </a:cubicBezTo>
                <a:close/>
                <a:moveTo>
                  <a:pt x="422596" y="58800"/>
                </a:moveTo>
                <a:cubicBezTo>
                  <a:pt x="428667" y="58800"/>
                  <a:pt x="433589" y="63722"/>
                  <a:pt x="433589" y="69794"/>
                </a:cubicBezTo>
                <a:cubicBezTo>
                  <a:pt x="433589" y="75865"/>
                  <a:pt x="428667" y="80787"/>
                  <a:pt x="422596" y="80787"/>
                </a:cubicBezTo>
                <a:cubicBezTo>
                  <a:pt x="416525" y="80787"/>
                  <a:pt x="411603" y="75865"/>
                  <a:pt x="411603" y="69794"/>
                </a:cubicBezTo>
                <a:cubicBezTo>
                  <a:pt x="411603" y="63722"/>
                  <a:pt x="416525" y="58800"/>
                  <a:pt x="422596" y="58800"/>
                </a:cubicBezTo>
                <a:close/>
                <a:moveTo>
                  <a:pt x="363796" y="58800"/>
                </a:moveTo>
                <a:cubicBezTo>
                  <a:pt x="369867" y="58800"/>
                  <a:pt x="374789" y="63723"/>
                  <a:pt x="374789" y="69794"/>
                </a:cubicBezTo>
                <a:cubicBezTo>
                  <a:pt x="374789" y="75865"/>
                  <a:pt x="369867" y="80787"/>
                  <a:pt x="363796" y="80787"/>
                </a:cubicBezTo>
                <a:cubicBezTo>
                  <a:pt x="357724" y="80787"/>
                  <a:pt x="352803" y="75865"/>
                  <a:pt x="352803" y="69794"/>
                </a:cubicBezTo>
                <a:cubicBezTo>
                  <a:pt x="352803" y="63723"/>
                  <a:pt x="357724" y="58800"/>
                  <a:pt x="363796" y="58800"/>
                </a:cubicBezTo>
                <a:close/>
                <a:moveTo>
                  <a:pt x="304995" y="58800"/>
                </a:moveTo>
                <a:cubicBezTo>
                  <a:pt x="311067" y="58800"/>
                  <a:pt x="315988" y="63723"/>
                  <a:pt x="315988" y="69794"/>
                </a:cubicBezTo>
                <a:cubicBezTo>
                  <a:pt x="315988" y="75865"/>
                  <a:pt x="311067" y="80787"/>
                  <a:pt x="304995" y="80787"/>
                </a:cubicBezTo>
                <a:cubicBezTo>
                  <a:pt x="298924" y="80787"/>
                  <a:pt x="294002" y="75865"/>
                  <a:pt x="294002" y="69794"/>
                </a:cubicBezTo>
                <a:cubicBezTo>
                  <a:pt x="294002" y="63723"/>
                  <a:pt x="298924" y="58800"/>
                  <a:pt x="304995" y="58800"/>
                </a:cubicBezTo>
                <a:close/>
                <a:moveTo>
                  <a:pt x="246195" y="58800"/>
                </a:moveTo>
                <a:cubicBezTo>
                  <a:pt x="252266" y="58800"/>
                  <a:pt x="257188" y="63723"/>
                  <a:pt x="257188" y="69794"/>
                </a:cubicBezTo>
                <a:cubicBezTo>
                  <a:pt x="257188" y="75865"/>
                  <a:pt x="252266" y="80787"/>
                  <a:pt x="246195" y="80787"/>
                </a:cubicBezTo>
                <a:cubicBezTo>
                  <a:pt x="240124" y="80787"/>
                  <a:pt x="235202" y="75865"/>
                  <a:pt x="235202" y="69794"/>
                </a:cubicBezTo>
                <a:cubicBezTo>
                  <a:pt x="235202" y="63723"/>
                  <a:pt x="240124" y="58800"/>
                  <a:pt x="246195" y="58800"/>
                </a:cubicBezTo>
                <a:close/>
                <a:moveTo>
                  <a:pt x="1598607" y="0"/>
                </a:moveTo>
                <a:cubicBezTo>
                  <a:pt x="1604678" y="0"/>
                  <a:pt x="1609600" y="4923"/>
                  <a:pt x="1609600" y="10995"/>
                </a:cubicBezTo>
                <a:cubicBezTo>
                  <a:pt x="1609600" y="17064"/>
                  <a:pt x="1604678" y="21987"/>
                  <a:pt x="1598607" y="21987"/>
                </a:cubicBezTo>
                <a:cubicBezTo>
                  <a:pt x="1592536" y="21987"/>
                  <a:pt x="1587614" y="17064"/>
                  <a:pt x="1587614" y="10995"/>
                </a:cubicBezTo>
                <a:cubicBezTo>
                  <a:pt x="1587614" y="4923"/>
                  <a:pt x="1592536" y="0"/>
                  <a:pt x="1598607" y="0"/>
                </a:cubicBezTo>
                <a:close/>
                <a:moveTo>
                  <a:pt x="1539806" y="0"/>
                </a:moveTo>
                <a:cubicBezTo>
                  <a:pt x="1545878" y="0"/>
                  <a:pt x="1550799" y="4923"/>
                  <a:pt x="1550799" y="10995"/>
                </a:cubicBezTo>
                <a:cubicBezTo>
                  <a:pt x="1550799" y="17064"/>
                  <a:pt x="1545878" y="21987"/>
                  <a:pt x="1539806" y="21987"/>
                </a:cubicBezTo>
                <a:cubicBezTo>
                  <a:pt x="1533735" y="21987"/>
                  <a:pt x="1528814" y="17064"/>
                  <a:pt x="1528814" y="10995"/>
                </a:cubicBezTo>
                <a:cubicBezTo>
                  <a:pt x="1528814" y="4923"/>
                  <a:pt x="1533735" y="0"/>
                  <a:pt x="1539806" y="0"/>
                </a:cubicBezTo>
                <a:close/>
                <a:moveTo>
                  <a:pt x="1481006" y="0"/>
                </a:moveTo>
                <a:cubicBezTo>
                  <a:pt x="1487077" y="0"/>
                  <a:pt x="1491999" y="4923"/>
                  <a:pt x="1491999" y="10995"/>
                </a:cubicBezTo>
                <a:cubicBezTo>
                  <a:pt x="1491999" y="17065"/>
                  <a:pt x="1487077" y="21987"/>
                  <a:pt x="1481006" y="21987"/>
                </a:cubicBezTo>
                <a:cubicBezTo>
                  <a:pt x="1474935" y="21987"/>
                  <a:pt x="1470013" y="17065"/>
                  <a:pt x="1470013" y="10995"/>
                </a:cubicBezTo>
                <a:cubicBezTo>
                  <a:pt x="1470013" y="4923"/>
                  <a:pt x="1474935" y="0"/>
                  <a:pt x="1481006" y="0"/>
                </a:cubicBezTo>
                <a:close/>
                <a:moveTo>
                  <a:pt x="1422205" y="0"/>
                </a:moveTo>
                <a:cubicBezTo>
                  <a:pt x="1428276" y="0"/>
                  <a:pt x="1433198" y="4923"/>
                  <a:pt x="1433198" y="10995"/>
                </a:cubicBezTo>
                <a:cubicBezTo>
                  <a:pt x="1433198" y="17065"/>
                  <a:pt x="1428276" y="21987"/>
                  <a:pt x="1422205" y="21987"/>
                </a:cubicBezTo>
                <a:cubicBezTo>
                  <a:pt x="1416134" y="21987"/>
                  <a:pt x="1411212" y="17065"/>
                  <a:pt x="1411212" y="10995"/>
                </a:cubicBezTo>
                <a:cubicBezTo>
                  <a:pt x="1411212" y="4923"/>
                  <a:pt x="1416134" y="0"/>
                  <a:pt x="1422205" y="0"/>
                </a:cubicBezTo>
                <a:close/>
                <a:moveTo>
                  <a:pt x="1363405" y="0"/>
                </a:moveTo>
                <a:cubicBezTo>
                  <a:pt x="1369476" y="0"/>
                  <a:pt x="1374397" y="4923"/>
                  <a:pt x="1374397" y="10995"/>
                </a:cubicBezTo>
                <a:cubicBezTo>
                  <a:pt x="1374397" y="17065"/>
                  <a:pt x="1369476" y="21987"/>
                  <a:pt x="1363405" y="21987"/>
                </a:cubicBezTo>
                <a:cubicBezTo>
                  <a:pt x="1357333" y="21987"/>
                  <a:pt x="1352412" y="17065"/>
                  <a:pt x="1352412" y="10995"/>
                </a:cubicBezTo>
                <a:cubicBezTo>
                  <a:pt x="1352412" y="4923"/>
                  <a:pt x="1357333" y="0"/>
                  <a:pt x="1363405" y="0"/>
                </a:cubicBezTo>
                <a:close/>
                <a:moveTo>
                  <a:pt x="1304604" y="0"/>
                </a:moveTo>
                <a:cubicBezTo>
                  <a:pt x="1310676" y="0"/>
                  <a:pt x="1315597" y="4923"/>
                  <a:pt x="1315597" y="10995"/>
                </a:cubicBezTo>
                <a:cubicBezTo>
                  <a:pt x="1315597" y="17065"/>
                  <a:pt x="1310676" y="21987"/>
                  <a:pt x="1304604" y="21987"/>
                </a:cubicBezTo>
                <a:cubicBezTo>
                  <a:pt x="1298533" y="21987"/>
                  <a:pt x="1293611" y="17065"/>
                  <a:pt x="1293611" y="10995"/>
                </a:cubicBezTo>
                <a:cubicBezTo>
                  <a:pt x="1293611" y="4923"/>
                  <a:pt x="1298533" y="0"/>
                  <a:pt x="1304604" y="0"/>
                </a:cubicBezTo>
                <a:close/>
                <a:moveTo>
                  <a:pt x="1245804" y="0"/>
                </a:moveTo>
                <a:cubicBezTo>
                  <a:pt x="1251875" y="0"/>
                  <a:pt x="1256797" y="4923"/>
                  <a:pt x="1256797" y="10995"/>
                </a:cubicBezTo>
                <a:cubicBezTo>
                  <a:pt x="1256797" y="17065"/>
                  <a:pt x="1251875" y="21987"/>
                  <a:pt x="1245804" y="21987"/>
                </a:cubicBezTo>
                <a:cubicBezTo>
                  <a:pt x="1239733" y="21987"/>
                  <a:pt x="1234811" y="17065"/>
                  <a:pt x="1234811" y="10995"/>
                </a:cubicBezTo>
                <a:cubicBezTo>
                  <a:pt x="1234811" y="4923"/>
                  <a:pt x="1239733" y="0"/>
                  <a:pt x="1245804" y="0"/>
                </a:cubicBezTo>
                <a:close/>
                <a:moveTo>
                  <a:pt x="1187003" y="0"/>
                </a:moveTo>
                <a:cubicBezTo>
                  <a:pt x="1193074" y="0"/>
                  <a:pt x="1197996" y="4923"/>
                  <a:pt x="1197996" y="10995"/>
                </a:cubicBezTo>
                <a:cubicBezTo>
                  <a:pt x="1197996" y="17065"/>
                  <a:pt x="1193074" y="21987"/>
                  <a:pt x="1187003" y="21987"/>
                </a:cubicBezTo>
                <a:cubicBezTo>
                  <a:pt x="1180932" y="21987"/>
                  <a:pt x="1176010" y="17065"/>
                  <a:pt x="1176010" y="10995"/>
                </a:cubicBezTo>
                <a:cubicBezTo>
                  <a:pt x="1176010" y="4923"/>
                  <a:pt x="1180932" y="0"/>
                  <a:pt x="1187003" y="0"/>
                </a:cubicBezTo>
                <a:close/>
                <a:moveTo>
                  <a:pt x="1128202" y="0"/>
                </a:moveTo>
                <a:cubicBezTo>
                  <a:pt x="1134274" y="0"/>
                  <a:pt x="1139195" y="4923"/>
                  <a:pt x="1139195" y="10995"/>
                </a:cubicBezTo>
                <a:cubicBezTo>
                  <a:pt x="1139195" y="17065"/>
                  <a:pt x="1134274" y="21987"/>
                  <a:pt x="1128202" y="21987"/>
                </a:cubicBezTo>
                <a:cubicBezTo>
                  <a:pt x="1122131" y="21987"/>
                  <a:pt x="1117210" y="17065"/>
                  <a:pt x="1117210" y="10995"/>
                </a:cubicBezTo>
                <a:cubicBezTo>
                  <a:pt x="1117210" y="4923"/>
                  <a:pt x="1122131" y="0"/>
                  <a:pt x="1128202" y="0"/>
                </a:cubicBezTo>
                <a:close/>
                <a:moveTo>
                  <a:pt x="1069402" y="0"/>
                </a:moveTo>
                <a:cubicBezTo>
                  <a:pt x="1075473" y="0"/>
                  <a:pt x="1080395" y="4923"/>
                  <a:pt x="1080395" y="10995"/>
                </a:cubicBezTo>
                <a:cubicBezTo>
                  <a:pt x="1080395" y="17065"/>
                  <a:pt x="1075473" y="21987"/>
                  <a:pt x="1069402" y="21987"/>
                </a:cubicBezTo>
                <a:cubicBezTo>
                  <a:pt x="1063331" y="21987"/>
                  <a:pt x="1058409" y="17065"/>
                  <a:pt x="1058409" y="10995"/>
                </a:cubicBezTo>
                <a:cubicBezTo>
                  <a:pt x="1058409" y="4923"/>
                  <a:pt x="1063331" y="0"/>
                  <a:pt x="1069402" y="0"/>
                </a:cubicBezTo>
                <a:close/>
                <a:moveTo>
                  <a:pt x="1010602" y="0"/>
                </a:moveTo>
                <a:cubicBezTo>
                  <a:pt x="1016673" y="0"/>
                  <a:pt x="1021595" y="4923"/>
                  <a:pt x="1021595" y="10995"/>
                </a:cubicBezTo>
                <a:cubicBezTo>
                  <a:pt x="1021595" y="17065"/>
                  <a:pt x="1016673" y="21987"/>
                  <a:pt x="1010602" y="21987"/>
                </a:cubicBezTo>
                <a:cubicBezTo>
                  <a:pt x="1004531" y="21987"/>
                  <a:pt x="999609" y="17065"/>
                  <a:pt x="999609" y="10995"/>
                </a:cubicBezTo>
                <a:cubicBezTo>
                  <a:pt x="999609" y="4923"/>
                  <a:pt x="1004531" y="0"/>
                  <a:pt x="1010602" y="0"/>
                </a:cubicBezTo>
                <a:close/>
                <a:moveTo>
                  <a:pt x="951801" y="0"/>
                </a:moveTo>
                <a:cubicBezTo>
                  <a:pt x="957872" y="0"/>
                  <a:pt x="962794" y="4923"/>
                  <a:pt x="962794" y="10995"/>
                </a:cubicBezTo>
                <a:cubicBezTo>
                  <a:pt x="962794" y="17065"/>
                  <a:pt x="957872" y="21987"/>
                  <a:pt x="951801" y="21987"/>
                </a:cubicBezTo>
                <a:cubicBezTo>
                  <a:pt x="945730" y="21987"/>
                  <a:pt x="940808" y="17065"/>
                  <a:pt x="940808" y="10995"/>
                </a:cubicBezTo>
                <a:cubicBezTo>
                  <a:pt x="940808" y="4923"/>
                  <a:pt x="945730" y="0"/>
                  <a:pt x="951801" y="0"/>
                </a:cubicBezTo>
                <a:close/>
                <a:moveTo>
                  <a:pt x="893000" y="0"/>
                </a:moveTo>
                <a:cubicBezTo>
                  <a:pt x="899072" y="0"/>
                  <a:pt x="903993" y="4923"/>
                  <a:pt x="903993" y="10995"/>
                </a:cubicBezTo>
                <a:cubicBezTo>
                  <a:pt x="903993" y="17065"/>
                  <a:pt x="899072" y="21987"/>
                  <a:pt x="893000" y="21987"/>
                </a:cubicBezTo>
                <a:cubicBezTo>
                  <a:pt x="886929" y="21987"/>
                  <a:pt x="882008" y="17065"/>
                  <a:pt x="882008" y="10995"/>
                </a:cubicBezTo>
                <a:cubicBezTo>
                  <a:pt x="882008" y="4923"/>
                  <a:pt x="886929" y="0"/>
                  <a:pt x="893000" y="0"/>
                </a:cubicBezTo>
                <a:close/>
                <a:moveTo>
                  <a:pt x="834200" y="0"/>
                </a:moveTo>
                <a:cubicBezTo>
                  <a:pt x="840271" y="0"/>
                  <a:pt x="845193" y="4923"/>
                  <a:pt x="845193" y="10995"/>
                </a:cubicBezTo>
                <a:cubicBezTo>
                  <a:pt x="845193" y="17065"/>
                  <a:pt x="840271" y="21987"/>
                  <a:pt x="834200" y="21987"/>
                </a:cubicBezTo>
                <a:cubicBezTo>
                  <a:pt x="828129" y="21987"/>
                  <a:pt x="823207" y="17065"/>
                  <a:pt x="823207" y="10995"/>
                </a:cubicBezTo>
                <a:cubicBezTo>
                  <a:pt x="823207" y="4923"/>
                  <a:pt x="828129" y="0"/>
                  <a:pt x="834200" y="0"/>
                </a:cubicBezTo>
                <a:close/>
                <a:moveTo>
                  <a:pt x="775400" y="0"/>
                </a:moveTo>
                <a:cubicBezTo>
                  <a:pt x="781471" y="0"/>
                  <a:pt x="786393" y="4923"/>
                  <a:pt x="786393" y="10995"/>
                </a:cubicBezTo>
                <a:cubicBezTo>
                  <a:pt x="786393" y="17065"/>
                  <a:pt x="781471" y="21987"/>
                  <a:pt x="775400" y="21987"/>
                </a:cubicBezTo>
                <a:cubicBezTo>
                  <a:pt x="769329" y="21987"/>
                  <a:pt x="764407" y="17065"/>
                  <a:pt x="764407" y="10995"/>
                </a:cubicBezTo>
                <a:cubicBezTo>
                  <a:pt x="764407" y="4923"/>
                  <a:pt x="769329" y="0"/>
                  <a:pt x="775400" y="0"/>
                </a:cubicBezTo>
                <a:close/>
                <a:moveTo>
                  <a:pt x="716599" y="0"/>
                </a:moveTo>
                <a:cubicBezTo>
                  <a:pt x="722670" y="0"/>
                  <a:pt x="727592" y="4923"/>
                  <a:pt x="727592" y="10995"/>
                </a:cubicBezTo>
                <a:cubicBezTo>
                  <a:pt x="727592" y="17065"/>
                  <a:pt x="722670" y="21987"/>
                  <a:pt x="716599" y="21987"/>
                </a:cubicBezTo>
                <a:cubicBezTo>
                  <a:pt x="710528" y="21987"/>
                  <a:pt x="705606" y="17065"/>
                  <a:pt x="705606" y="10995"/>
                </a:cubicBezTo>
                <a:cubicBezTo>
                  <a:pt x="705606" y="4923"/>
                  <a:pt x="710528" y="0"/>
                  <a:pt x="716599" y="0"/>
                </a:cubicBezTo>
                <a:close/>
                <a:moveTo>
                  <a:pt x="657798" y="0"/>
                </a:moveTo>
                <a:cubicBezTo>
                  <a:pt x="663869" y="0"/>
                  <a:pt x="668791" y="4923"/>
                  <a:pt x="668791" y="10995"/>
                </a:cubicBezTo>
                <a:cubicBezTo>
                  <a:pt x="668791" y="17065"/>
                  <a:pt x="663869" y="21987"/>
                  <a:pt x="657798" y="21987"/>
                </a:cubicBezTo>
                <a:cubicBezTo>
                  <a:pt x="651727" y="21987"/>
                  <a:pt x="646805" y="17065"/>
                  <a:pt x="646805" y="10995"/>
                </a:cubicBezTo>
                <a:cubicBezTo>
                  <a:pt x="646805" y="4923"/>
                  <a:pt x="651727" y="0"/>
                  <a:pt x="657798" y="0"/>
                </a:cubicBezTo>
                <a:close/>
                <a:moveTo>
                  <a:pt x="598998" y="0"/>
                </a:moveTo>
                <a:cubicBezTo>
                  <a:pt x="605069" y="0"/>
                  <a:pt x="609991" y="4923"/>
                  <a:pt x="609991" y="10995"/>
                </a:cubicBezTo>
                <a:cubicBezTo>
                  <a:pt x="609991" y="17065"/>
                  <a:pt x="605069" y="21987"/>
                  <a:pt x="598998" y="21987"/>
                </a:cubicBezTo>
                <a:cubicBezTo>
                  <a:pt x="592927" y="21987"/>
                  <a:pt x="588005" y="17065"/>
                  <a:pt x="588005" y="10995"/>
                </a:cubicBezTo>
                <a:cubicBezTo>
                  <a:pt x="588005" y="4923"/>
                  <a:pt x="592927" y="0"/>
                  <a:pt x="598998" y="0"/>
                </a:cubicBezTo>
                <a:close/>
                <a:moveTo>
                  <a:pt x="540198" y="0"/>
                </a:moveTo>
                <a:cubicBezTo>
                  <a:pt x="546269" y="0"/>
                  <a:pt x="551190" y="4923"/>
                  <a:pt x="551190" y="10995"/>
                </a:cubicBezTo>
                <a:cubicBezTo>
                  <a:pt x="551190" y="17065"/>
                  <a:pt x="546269" y="21987"/>
                  <a:pt x="540198" y="21987"/>
                </a:cubicBezTo>
                <a:cubicBezTo>
                  <a:pt x="534126" y="21987"/>
                  <a:pt x="529205" y="17065"/>
                  <a:pt x="529205" y="10995"/>
                </a:cubicBezTo>
                <a:cubicBezTo>
                  <a:pt x="529205" y="4923"/>
                  <a:pt x="534126" y="0"/>
                  <a:pt x="540198" y="0"/>
                </a:cubicBezTo>
                <a:close/>
                <a:moveTo>
                  <a:pt x="481397" y="0"/>
                </a:moveTo>
                <a:cubicBezTo>
                  <a:pt x="487468" y="0"/>
                  <a:pt x="492390" y="4923"/>
                  <a:pt x="492390" y="10995"/>
                </a:cubicBezTo>
                <a:cubicBezTo>
                  <a:pt x="492390" y="17065"/>
                  <a:pt x="487468" y="21987"/>
                  <a:pt x="481397" y="21987"/>
                </a:cubicBezTo>
                <a:cubicBezTo>
                  <a:pt x="475326" y="21987"/>
                  <a:pt x="470404" y="17065"/>
                  <a:pt x="470404" y="10995"/>
                </a:cubicBezTo>
                <a:cubicBezTo>
                  <a:pt x="470404" y="4923"/>
                  <a:pt x="475326" y="0"/>
                  <a:pt x="481397" y="0"/>
                </a:cubicBezTo>
                <a:close/>
                <a:moveTo>
                  <a:pt x="422596" y="0"/>
                </a:moveTo>
                <a:cubicBezTo>
                  <a:pt x="428667" y="0"/>
                  <a:pt x="433589" y="4923"/>
                  <a:pt x="433589" y="10995"/>
                </a:cubicBezTo>
                <a:cubicBezTo>
                  <a:pt x="433589" y="17065"/>
                  <a:pt x="428667" y="21987"/>
                  <a:pt x="422596" y="21987"/>
                </a:cubicBezTo>
                <a:cubicBezTo>
                  <a:pt x="416525" y="21987"/>
                  <a:pt x="411603" y="17065"/>
                  <a:pt x="411603" y="10995"/>
                </a:cubicBezTo>
                <a:cubicBezTo>
                  <a:pt x="411603" y="4923"/>
                  <a:pt x="416525" y="0"/>
                  <a:pt x="422596" y="0"/>
                </a:cubicBezTo>
                <a:close/>
                <a:moveTo>
                  <a:pt x="363796" y="0"/>
                </a:moveTo>
                <a:cubicBezTo>
                  <a:pt x="369867" y="0"/>
                  <a:pt x="374789" y="4923"/>
                  <a:pt x="374789" y="10995"/>
                </a:cubicBezTo>
                <a:cubicBezTo>
                  <a:pt x="374789" y="17065"/>
                  <a:pt x="369867" y="21987"/>
                  <a:pt x="363796" y="21987"/>
                </a:cubicBezTo>
                <a:cubicBezTo>
                  <a:pt x="357724" y="21987"/>
                  <a:pt x="352803" y="17065"/>
                  <a:pt x="352803" y="10995"/>
                </a:cubicBezTo>
                <a:cubicBezTo>
                  <a:pt x="352803" y="4923"/>
                  <a:pt x="357724" y="0"/>
                  <a:pt x="363796" y="0"/>
                </a:cubicBezTo>
                <a:close/>
                <a:moveTo>
                  <a:pt x="304995" y="0"/>
                </a:moveTo>
                <a:cubicBezTo>
                  <a:pt x="311067" y="0"/>
                  <a:pt x="315988" y="4923"/>
                  <a:pt x="315988" y="10995"/>
                </a:cubicBezTo>
                <a:cubicBezTo>
                  <a:pt x="315988" y="17065"/>
                  <a:pt x="311067" y="21987"/>
                  <a:pt x="304995" y="21987"/>
                </a:cubicBezTo>
                <a:cubicBezTo>
                  <a:pt x="298924" y="21987"/>
                  <a:pt x="294002" y="17065"/>
                  <a:pt x="294002" y="10995"/>
                </a:cubicBezTo>
                <a:cubicBezTo>
                  <a:pt x="294002" y="4923"/>
                  <a:pt x="298924" y="0"/>
                  <a:pt x="304995" y="0"/>
                </a:cubicBezTo>
                <a:close/>
                <a:moveTo>
                  <a:pt x="246195" y="0"/>
                </a:moveTo>
                <a:cubicBezTo>
                  <a:pt x="252266" y="0"/>
                  <a:pt x="257188" y="4923"/>
                  <a:pt x="257188" y="10995"/>
                </a:cubicBezTo>
                <a:cubicBezTo>
                  <a:pt x="257188" y="17065"/>
                  <a:pt x="252266" y="21987"/>
                  <a:pt x="246195" y="21987"/>
                </a:cubicBezTo>
                <a:cubicBezTo>
                  <a:pt x="240124" y="21987"/>
                  <a:pt x="235202" y="17065"/>
                  <a:pt x="235202" y="10995"/>
                </a:cubicBezTo>
                <a:cubicBezTo>
                  <a:pt x="235202" y="4923"/>
                  <a:pt x="240124" y="0"/>
                  <a:pt x="246195" y="0"/>
                </a:cubicBezTo>
                <a:close/>
                <a:moveTo>
                  <a:pt x="187394" y="0"/>
                </a:moveTo>
                <a:cubicBezTo>
                  <a:pt x="193465" y="0"/>
                  <a:pt x="198387" y="4923"/>
                  <a:pt x="198387" y="10995"/>
                </a:cubicBezTo>
                <a:cubicBezTo>
                  <a:pt x="198387" y="17065"/>
                  <a:pt x="193465" y="21987"/>
                  <a:pt x="187394" y="21987"/>
                </a:cubicBezTo>
                <a:cubicBezTo>
                  <a:pt x="181323" y="21987"/>
                  <a:pt x="176401" y="17065"/>
                  <a:pt x="176401" y="10995"/>
                </a:cubicBezTo>
                <a:cubicBezTo>
                  <a:pt x="176401" y="4923"/>
                  <a:pt x="181323" y="0"/>
                  <a:pt x="187394" y="0"/>
                </a:cubicBezTo>
                <a:close/>
                <a:moveTo>
                  <a:pt x="128593" y="0"/>
                </a:moveTo>
                <a:cubicBezTo>
                  <a:pt x="134665" y="0"/>
                  <a:pt x="139586" y="4923"/>
                  <a:pt x="139586" y="10995"/>
                </a:cubicBezTo>
                <a:cubicBezTo>
                  <a:pt x="139586" y="17065"/>
                  <a:pt x="134665" y="21987"/>
                  <a:pt x="128593" y="21987"/>
                </a:cubicBezTo>
                <a:cubicBezTo>
                  <a:pt x="122522" y="21987"/>
                  <a:pt x="117601" y="17065"/>
                  <a:pt x="117601" y="10995"/>
                </a:cubicBezTo>
                <a:cubicBezTo>
                  <a:pt x="117601" y="4923"/>
                  <a:pt x="122522" y="0"/>
                  <a:pt x="128593" y="0"/>
                </a:cubicBezTo>
                <a:close/>
                <a:moveTo>
                  <a:pt x="69793" y="0"/>
                </a:moveTo>
                <a:cubicBezTo>
                  <a:pt x="75864" y="0"/>
                  <a:pt x="80786" y="4923"/>
                  <a:pt x="80786" y="10995"/>
                </a:cubicBezTo>
                <a:cubicBezTo>
                  <a:pt x="80786" y="17065"/>
                  <a:pt x="75864" y="21987"/>
                  <a:pt x="69793" y="21987"/>
                </a:cubicBezTo>
                <a:cubicBezTo>
                  <a:pt x="63722" y="21987"/>
                  <a:pt x="58800" y="17065"/>
                  <a:pt x="58800" y="10995"/>
                </a:cubicBezTo>
                <a:cubicBezTo>
                  <a:pt x="58800" y="4923"/>
                  <a:pt x="63722" y="0"/>
                  <a:pt x="69793" y="0"/>
                </a:cubicBezTo>
                <a:close/>
                <a:moveTo>
                  <a:pt x="10993" y="0"/>
                </a:moveTo>
                <a:cubicBezTo>
                  <a:pt x="17064" y="0"/>
                  <a:pt x="21986" y="4923"/>
                  <a:pt x="21986" y="10995"/>
                </a:cubicBezTo>
                <a:cubicBezTo>
                  <a:pt x="21986" y="17065"/>
                  <a:pt x="17064" y="21987"/>
                  <a:pt x="10993" y="21987"/>
                </a:cubicBezTo>
                <a:cubicBezTo>
                  <a:pt x="4922" y="21987"/>
                  <a:pt x="0" y="17065"/>
                  <a:pt x="0" y="10995"/>
                </a:cubicBezTo>
                <a:cubicBezTo>
                  <a:pt x="0" y="4923"/>
                  <a:pt x="4922" y="0"/>
                  <a:pt x="10993" y="0"/>
                </a:cubicBezTo>
                <a:close/>
              </a:path>
            </a:pathLst>
          </a:custGeom>
          <a:solidFill>
            <a:srgbClr val="4271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966" name="矩形 1965">
            <a:extLst>
              <a:ext uri="{FF2B5EF4-FFF2-40B4-BE49-F238E27FC236}">
                <a16:creationId xmlns="" xmlns:a16="http://schemas.microsoft.com/office/drawing/2014/main" id="{BDA7F6C2-681C-4505-A35C-3093FF8D2443}"/>
              </a:ext>
            </a:extLst>
          </p:cNvPr>
          <p:cNvSpPr/>
          <p:nvPr/>
        </p:nvSpPr>
        <p:spPr>
          <a:xfrm rot="16200000">
            <a:off x="1617829" y="4950460"/>
            <a:ext cx="20256" cy="20256"/>
          </a:xfrm>
          <a:prstGeom prst="rect">
            <a:avLst/>
          </a:prstGeom>
          <a:solidFill>
            <a:srgbClr val="4271ED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724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7" name="组合 136">
            <a:extLst>
              <a:ext uri="{FF2B5EF4-FFF2-40B4-BE49-F238E27FC236}">
                <a16:creationId xmlns="" xmlns:a16="http://schemas.microsoft.com/office/drawing/2014/main" id="{DA353F62-F70B-4529-AD7F-E99FBFE38BE9}"/>
              </a:ext>
            </a:extLst>
          </p:cNvPr>
          <p:cNvGrpSpPr/>
          <p:nvPr/>
        </p:nvGrpSpPr>
        <p:grpSpPr>
          <a:xfrm>
            <a:off x="0" y="-36167"/>
            <a:ext cx="12239382" cy="6930334"/>
            <a:chOff x="0" y="-36167"/>
            <a:chExt cx="12239382" cy="6930334"/>
          </a:xfrm>
        </p:grpSpPr>
        <p:grpSp>
          <p:nvGrpSpPr>
            <p:cNvPr id="138" name="组合 137">
              <a:extLst>
                <a:ext uri="{FF2B5EF4-FFF2-40B4-BE49-F238E27FC236}">
                  <a16:creationId xmlns="" xmlns:a16="http://schemas.microsoft.com/office/drawing/2014/main" id="{3816565F-029E-47C8-816F-D969080B0C09}"/>
                </a:ext>
              </a:extLst>
            </p:cNvPr>
            <p:cNvGrpSpPr/>
            <p:nvPr/>
          </p:nvGrpSpPr>
          <p:grpSpPr>
            <a:xfrm>
              <a:off x="0" y="-36167"/>
              <a:ext cx="12192000" cy="6930334"/>
              <a:chOff x="9544874" y="6830112"/>
              <a:chExt cx="12192000" cy="6930334"/>
            </a:xfrm>
          </p:grpSpPr>
          <p:pic>
            <p:nvPicPr>
              <p:cNvPr id="163" name="图片 162" descr="雪地上的白云&#10;&#10;描述已自动生成">
                <a:extLst>
                  <a:ext uri="{FF2B5EF4-FFF2-40B4-BE49-F238E27FC236}">
                    <a16:creationId xmlns="" xmlns:a16="http://schemas.microsoft.com/office/drawing/2014/main" id="{38ED420A-7115-45FA-A2A4-46815732D1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544874" y="7664446"/>
                <a:ext cx="12192000" cy="6096000"/>
              </a:xfrm>
              <a:prstGeom prst="rect">
                <a:avLst/>
              </a:prstGeom>
            </p:spPr>
          </p:pic>
          <p:sp>
            <p:nvSpPr>
              <p:cNvPr id="164" name="矩形 163">
                <a:extLst>
                  <a:ext uri="{FF2B5EF4-FFF2-40B4-BE49-F238E27FC236}">
                    <a16:creationId xmlns="" xmlns:a16="http://schemas.microsoft.com/office/drawing/2014/main" id="{DCB3AA07-E9EE-4B08-8487-2371EED816C9}"/>
                  </a:ext>
                </a:extLst>
              </p:cNvPr>
              <p:cNvSpPr/>
              <p:nvPr/>
            </p:nvSpPr>
            <p:spPr>
              <a:xfrm>
                <a:off x="9544874" y="6830112"/>
                <a:ext cx="12192000" cy="6858799"/>
              </a:xfrm>
              <a:prstGeom prst="rect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alpha val="7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39" name="组合 138">
              <a:extLst>
                <a:ext uri="{FF2B5EF4-FFF2-40B4-BE49-F238E27FC236}">
                  <a16:creationId xmlns="" xmlns:a16="http://schemas.microsoft.com/office/drawing/2014/main" id="{B6DFD855-06F5-4C56-93A0-76898964D902}"/>
                </a:ext>
              </a:extLst>
            </p:cNvPr>
            <p:cNvGrpSpPr/>
            <p:nvPr/>
          </p:nvGrpSpPr>
          <p:grpSpPr>
            <a:xfrm>
              <a:off x="0" y="196591"/>
              <a:ext cx="12239382" cy="523403"/>
              <a:chOff x="0" y="196591"/>
              <a:chExt cx="12239382" cy="523403"/>
            </a:xfrm>
          </p:grpSpPr>
          <p:pic>
            <p:nvPicPr>
              <p:cNvPr id="140" name="图片 139" descr="图片包含 游戏机, 钟表&#10;&#10;描述已自动生成">
                <a:extLst>
                  <a:ext uri="{FF2B5EF4-FFF2-40B4-BE49-F238E27FC236}">
                    <a16:creationId xmlns="" xmlns:a16="http://schemas.microsoft.com/office/drawing/2014/main" id="{5B95EB3A-1E8D-4936-BDCC-A09F82A8C05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952150" y="196591"/>
                <a:ext cx="1838744" cy="523220"/>
              </a:xfrm>
              <a:prstGeom prst="rect">
                <a:avLst/>
              </a:prstGeom>
            </p:spPr>
          </p:pic>
          <p:grpSp>
            <p:nvGrpSpPr>
              <p:cNvPr id="141" name="组合 140">
                <a:extLst>
                  <a:ext uri="{FF2B5EF4-FFF2-40B4-BE49-F238E27FC236}">
                    <a16:creationId xmlns="" xmlns:a16="http://schemas.microsoft.com/office/drawing/2014/main" id="{3ED3B4BA-7954-40D0-8D75-F4EF50B2AC7D}"/>
                  </a:ext>
                </a:extLst>
              </p:cNvPr>
              <p:cNvGrpSpPr/>
              <p:nvPr/>
            </p:nvGrpSpPr>
            <p:grpSpPr>
              <a:xfrm>
                <a:off x="401106" y="196591"/>
                <a:ext cx="2878393" cy="523220"/>
                <a:chOff x="401106" y="196591"/>
                <a:chExt cx="2878393" cy="523220"/>
              </a:xfrm>
            </p:grpSpPr>
            <p:sp>
              <p:nvSpPr>
                <p:cNvPr id="158" name="文本框 157">
                  <a:extLst>
                    <a:ext uri="{FF2B5EF4-FFF2-40B4-BE49-F238E27FC236}">
                      <a16:creationId xmlns="" xmlns:a16="http://schemas.microsoft.com/office/drawing/2014/main" id="{A9F2373C-44D9-4FF9-9C8B-7B402733576C}"/>
                    </a:ext>
                  </a:extLst>
                </p:cNvPr>
                <p:cNvSpPr txBox="1"/>
                <p:nvPr/>
              </p:nvSpPr>
              <p:spPr>
                <a:xfrm>
                  <a:off x="646027" y="196591"/>
                  <a:ext cx="263347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dirty="0">
                      <a:solidFill>
                        <a:srgbClr val="4271ED"/>
                      </a:solidFill>
                      <a:latin typeface="+mj-ea"/>
                      <a:ea typeface="+mj-ea"/>
                    </a:rPr>
                    <a:t>请输入大标题</a:t>
                  </a:r>
                </a:p>
              </p:txBody>
            </p:sp>
            <p:grpSp>
              <p:nvGrpSpPr>
                <p:cNvPr id="159" name="组合 158">
                  <a:extLst>
                    <a:ext uri="{FF2B5EF4-FFF2-40B4-BE49-F238E27FC236}">
                      <a16:creationId xmlns="" xmlns:a16="http://schemas.microsoft.com/office/drawing/2014/main" id="{04E7197C-C968-495D-9B89-2A74E05478B0}"/>
                    </a:ext>
                  </a:extLst>
                </p:cNvPr>
                <p:cNvGrpSpPr/>
                <p:nvPr/>
              </p:nvGrpSpPr>
              <p:grpSpPr>
                <a:xfrm>
                  <a:off x="401106" y="260985"/>
                  <a:ext cx="200422" cy="334372"/>
                  <a:chOff x="269661" y="296863"/>
                  <a:chExt cx="200422" cy="298494"/>
                </a:xfrm>
              </p:grpSpPr>
              <p:sp>
                <p:nvSpPr>
                  <p:cNvPr id="160" name="矩形: 圆角 159">
                    <a:extLst>
                      <a:ext uri="{FF2B5EF4-FFF2-40B4-BE49-F238E27FC236}">
                        <a16:creationId xmlns="" xmlns:a16="http://schemas.microsoft.com/office/drawing/2014/main" id="{27884EBA-8772-4BE6-9F7A-DEDE306A2B5A}"/>
                      </a:ext>
                    </a:extLst>
                  </p:cNvPr>
                  <p:cNvSpPr/>
                  <p:nvPr/>
                </p:nvSpPr>
                <p:spPr>
                  <a:xfrm>
                    <a:off x="269661" y="296863"/>
                    <a:ext cx="39815" cy="298494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271E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61" name="矩形: 圆角 160">
                    <a:extLst>
                      <a:ext uri="{FF2B5EF4-FFF2-40B4-BE49-F238E27FC236}">
                        <a16:creationId xmlns="" xmlns:a16="http://schemas.microsoft.com/office/drawing/2014/main" id="{7747A0D4-9097-4AC9-A902-A874E2693919}"/>
                      </a:ext>
                    </a:extLst>
                  </p:cNvPr>
                  <p:cNvSpPr/>
                  <p:nvPr/>
                </p:nvSpPr>
                <p:spPr>
                  <a:xfrm>
                    <a:off x="353975" y="466567"/>
                    <a:ext cx="31794" cy="12879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271ED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schemeClr val="lt1">
                          <a:lumMod val="100000"/>
                        </a:schemeClr>
                      </a:solidFill>
                    </a:endParaRPr>
                  </a:p>
                </p:txBody>
              </p:sp>
              <p:sp>
                <p:nvSpPr>
                  <p:cNvPr id="162" name="矩形: 圆角 161">
                    <a:extLst>
                      <a:ext uri="{FF2B5EF4-FFF2-40B4-BE49-F238E27FC236}">
                        <a16:creationId xmlns="" xmlns:a16="http://schemas.microsoft.com/office/drawing/2014/main" id="{2AF781F4-33EC-43EC-9001-3EC6EA863390}"/>
                      </a:ext>
                    </a:extLst>
                  </p:cNvPr>
                  <p:cNvSpPr/>
                  <p:nvPr/>
                </p:nvSpPr>
                <p:spPr>
                  <a:xfrm>
                    <a:off x="430268" y="405187"/>
                    <a:ext cx="39815" cy="19017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271E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42" name="组合 141">
                <a:extLst>
                  <a:ext uri="{FF2B5EF4-FFF2-40B4-BE49-F238E27FC236}">
                    <a16:creationId xmlns="" xmlns:a16="http://schemas.microsoft.com/office/drawing/2014/main" id="{A1717FA0-42EB-450D-87FB-987029EBBB2E}"/>
                  </a:ext>
                </a:extLst>
              </p:cNvPr>
              <p:cNvGrpSpPr/>
              <p:nvPr/>
            </p:nvGrpSpPr>
            <p:grpSpPr>
              <a:xfrm>
                <a:off x="0" y="291751"/>
                <a:ext cx="12239382" cy="428243"/>
                <a:chOff x="0" y="309367"/>
                <a:chExt cx="12239382" cy="428243"/>
              </a:xfrm>
            </p:grpSpPr>
            <p:sp>
              <p:nvSpPr>
                <p:cNvPr id="143" name="矩形: 圆角 142">
                  <a:extLst>
                    <a:ext uri="{FF2B5EF4-FFF2-40B4-BE49-F238E27FC236}">
                      <a16:creationId xmlns="" xmlns:a16="http://schemas.microsoft.com/office/drawing/2014/main" id="{3B837732-9CD4-4F91-B28E-B3386DE046EC}"/>
                    </a:ext>
                  </a:extLst>
                </p:cNvPr>
                <p:cNvSpPr/>
                <p:nvPr/>
              </p:nvSpPr>
              <p:spPr>
                <a:xfrm>
                  <a:off x="12165196" y="309367"/>
                  <a:ext cx="74186" cy="29593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44" name="直接连接符 143">
                  <a:extLst>
                    <a:ext uri="{FF2B5EF4-FFF2-40B4-BE49-F238E27FC236}">
                      <a16:creationId xmlns="" xmlns:a16="http://schemas.microsoft.com/office/drawing/2014/main" id="{8459335A-13A2-4624-A610-5F80E7AC79E3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722099"/>
                  <a:ext cx="12212578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45" name="组合 144">
                  <a:extLst>
                    <a:ext uri="{FF2B5EF4-FFF2-40B4-BE49-F238E27FC236}">
                      <a16:creationId xmlns="" xmlns:a16="http://schemas.microsoft.com/office/drawing/2014/main" id="{E06B0E74-E228-49C2-B37D-F07C25F63320}"/>
                    </a:ext>
                  </a:extLst>
                </p:cNvPr>
                <p:cNvGrpSpPr/>
                <p:nvPr/>
              </p:nvGrpSpPr>
              <p:grpSpPr>
                <a:xfrm>
                  <a:off x="3588643" y="370686"/>
                  <a:ext cx="5014714" cy="246221"/>
                  <a:chOff x="4686300" y="405641"/>
                  <a:chExt cx="5014714" cy="246221"/>
                </a:xfrm>
              </p:grpSpPr>
              <p:sp>
                <p:nvSpPr>
                  <p:cNvPr id="147" name="文本框 146">
                    <a:extLst>
                      <a:ext uri="{FF2B5EF4-FFF2-40B4-BE49-F238E27FC236}">
                        <a16:creationId xmlns="" xmlns:a16="http://schemas.microsoft.com/office/drawing/2014/main" id="{1DA16AE9-87EC-4911-B3FC-178BF419A47D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30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课题背景</a:t>
                    </a:r>
                  </a:p>
                </p:txBody>
              </p:sp>
              <p:sp>
                <p:nvSpPr>
                  <p:cNvPr id="148" name="文本框 147">
                    <a:extLst>
                      <a:ext uri="{FF2B5EF4-FFF2-40B4-BE49-F238E27FC236}">
                        <a16:creationId xmlns="" xmlns:a16="http://schemas.microsoft.com/office/drawing/2014/main" id="{2F502614-4FBD-496E-9377-0AADFF7FC352}"/>
                      </a:ext>
                    </a:extLst>
                  </p:cNvPr>
                  <p:cNvSpPr txBox="1"/>
                  <p:nvPr/>
                </p:nvSpPr>
                <p:spPr>
                  <a:xfrm>
                    <a:off x="552413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课题概述</a:t>
                    </a:r>
                  </a:p>
                </p:txBody>
              </p:sp>
              <p:sp>
                <p:nvSpPr>
                  <p:cNvPr id="149" name="文本框 148">
                    <a:extLst>
                      <a:ext uri="{FF2B5EF4-FFF2-40B4-BE49-F238E27FC236}">
                        <a16:creationId xmlns="" xmlns:a16="http://schemas.microsoft.com/office/drawing/2014/main" id="{3216179B-75BA-4C6D-8034-D42F77752682}"/>
                      </a:ext>
                    </a:extLst>
                  </p:cNvPr>
                  <p:cNvSpPr txBox="1"/>
                  <p:nvPr/>
                </p:nvSpPr>
                <p:spPr>
                  <a:xfrm>
                    <a:off x="636196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研究方法</a:t>
                    </a:r>
                  </a:p>
                </p:txBody>
              </p:sp>
              <p:sp>
                <p:nvSpPr>
                  <p:cNvPr id="150" name="文本框 149">
                    <a:extLst>
                      <a:ext uri="{FF2B5EF4-FFF2-40B4-BE49-F238E27FC236}">
                        <a16:creationId xmlns="" xmlns:a16="http://schemas.microsoft.com/office/drawing/2014/main" id="{ED383C6E-AF68-42B9-B62C-D29D54C89D0D}"/>
                      </a:ext>
                    </a:extLst>
                  </p:cNvPr>
                  <p:cNvSpPr txBox="1"/>
                  <p:nvPr/>
                </p:nvSpPr>
                <p:spPr>
                  <a:xfrm>
                    <a:off x="719979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rgbClr val="4271ED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研究过程</a:t>
                    </a:r>
                  </a:p>
                </p:txBody>
              </p:sp>
              <p:sp>
                <p:nvSpPr>
                  <p:cNvPr id="151" name="文本框 150">
                    <a:extLst>
                      <a:ext uri="{FF2B5EF4-FFF2-40B4-BE49-F238E27FC236}">
                        <a16:creationId xmlns="" xmlns:a16="http://schemas.microsoft.com/office/drawing/2014/main" id="{1DF5A78E-EC47-4471-B8CC-36C7E4D16DB3}"/>
                      </a:ext>
                    </a:extLst>
                  </p:cNvPr>
                  <p:cNvSpPr txBox="1"/>
                  <p:nvPr/>
                </p:nvSpPr>
                <p:spPr>
                  <a:xfrm>
                    <a:off x="803762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结论分析</a:t>
                    </a:r>
                  </a:p>
                </p:txBody>
              </p:sp>
              <p:sp>
                <p:nvSpPr>
                  <p:cNvPr id="152" name="文本框 151">
                    <a:extLst>
                      <a:ext uri="{FF2B5EF4-FFF2-40B4-BE49-F238E27FC236}">
                        <a16:creationId xmlns="" xmlns:a16="http://schemas.microsoft.com/office/drawing/2014/main" id="{B977637D-DEE1-4A77-8BB0-C73D51A38B1E}"/>
                      </a:ext>
                    </a:extLst>
                  </p:cNvPr>
                  <p:cNvSpPr txBox="1"/>
                  <p:nvPr/>
                </p:nvSpPr>
                <p:spPr>
                  <a:xfrm>
                    <a:off x="887545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未来规划</a:t>
                    </a:r>
                  </a:p>
                </p:txBody>
              </p:sp>
              <p:cxnSp>
                <p:nvCxnSpPr>
                  <p:cNvPr id="153" name="直接连接符 152">
                    <a:extLst>
                      <a:ext uri="{FF2B5EF4-FFF2-40B4-BE49-F238E27FC236}">
                        <a16:creationId xmlns="" xmlns:a16="http://schemas.microsoft.com/office/drawing/2014/main" id="{6ACF95B7-8C5A-425A-84BA-DFCC99C6288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51799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4" name="直接连接符 153">
                    <a:extLst>
                      <a:ext uri="{FF2B5EF4-FFF2-40B4-BE49-F238E27FC236}">
                        <a16:creationId xmlns="" xmlns:a16="http://schemas.microsoft.com/office/drawing/2014/main" id="{0AFCB34E-FA90-4D60-9AB2-D9F1B1FFDBD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35582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5" name="直接连接符 154">
                    <a:extLst>
                      <a:ext uri="{FF2B5EF4-FFF2-40B4-BE49-F238E27FC236}">
                        <a16:creationId xmlns="" xmlns:a16="http://schemas.microsoft.com/office/drawing/2014/main" id="{CDFE3763-14B8-4594-A1D1-D703222AE05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19365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6" name="直接连接符 155">
                    <a:extLst>
                      <a:ext uri="{FF2B5EF4-FFF2-40B4-BE49-F238E27FC236}">
                        <a16:creationId xmlns="" xmlns:a16="http://schemas.microsoft.com/office/drawing/2014/main" id="{304AFD08-C1BB-4EAD-8786-11687AA83BA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03148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57" name="直接连接符 156">
                    <a:extLst>
                      <a:ext uri="{FF2B5EF4-FFF2-40B4-BE49-F238E27FC236}">
                        <a16:creationId xmlns="" xmlns:a16="http://schemas.microsoft.com/office/drawing/2014/main" id="{17DC4392-A805-40D0-BCE0-2BFA7D702DD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6931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46" name="矩形: 圆角 145">
                  <a:extLst>
                    <a:ext uri="{FF2B5EF4-FFF2-40B4-BE49-F238E27FC236}">
                      <a16:creationId xmlns="" xmlns:a16="http://schemas.microsoft.com/office/drawing/2014/main" id="{988DCA15-E5B1-490E-BCE6-B7F4F10C4FCE}"/>
                    </a:ext>
                  </a:extLst>
                </p:cNvPr>
                <p:cNvSpPr/>
                <p:nvPr/>
              </p:nvSpPr>
              <p:spPr>
                <a:xfrm rot="5400000">
                  <a:off x="6499406" y="484754"/>
                  <a:ext cx="31018" cy="474693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</p:grpSp>
      <p:pic>
        <p:nvPicPr>
          <p:cNvPr id="3912" name="图片 3911">
            <a:extLst>
              <a:ext uri="{FF2B5EF4-FFF2-40B4-BE49-F238E27FC236}">
                <a16:creationId xmlns="" xmlns:a16="http://schemas.microsoft.com/office/drawing/2014/main" id="{0C828CFE-B29C-45EE-856C-039EE420F79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62834" y="2738519"/>
            <a:ext cx="6412607" cy="2972409"/>
          </a:xfrm>
          <a:prstGeom prst="rect">
            <a:avLst/>
          </a:prstGeom>
        </p:spPr>
      </p:pic>
      <p:pic>
        <p:nvPicPr>
          <p:cNvPr id="3909" name="图片 3908">
            <a:extLst>
              <a:ext uri="{FF2B5EF4-FFF2-40B4-BE49-F238E27FC236}">
                <a16:creationId xmlns="" xmlns:a16="http://schemas.microsoft.com/office/drawing/2014/main" id="{C3A48A19-CA44-4371-915B-FC1431D099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7162" y="2235714"/>
            <a:ext cx="6412607" cy="2972409"/>
          </a:xfrm>
          <a:prstGeom prst="rect">
            <a:avLst/>
          </a:prstGeom>
        </p:spPr>
      </p:pic>
      <p:pic>
        <p:nvPicPr>
          <p:cNvPr id="3910" name="图片 3909">
            <a:extLst>
              <a:ext uri="{FF2B5EF4-FFF2-40B4-BE49-F238E27FC236}">
                <a16:creationId xmlns="" xmlns:a16="http://schemas.microsoft.com/office/drawing/2014/main" id="{9E20FC84-0B55-4598-9ACF-87D3F62D58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49330" y="3168060"/>
            <a:ext cx="6412607" cy="2972409"/>
          </a:xfrm>
          <a:prstGeom prst="rect">
            <a:avLst/>
          </a:prstGeom>
        </p:spPr>
      </p:pic>
      <p:pic>
        <p:nvPicPr>
          <p:cNvPr id="3911" name="图片 3910">
            <a:extLst>
              <a:ext uri="{FF2B5EF4-FFF2-40B4-BE49-F238E27FC236}">
                <a16:creationId xmlns="" xmlns:a16="http://schemas.microsoft.com/office/drawing/2014/main" id="{D09D3675-FCCF-4FC5-9714-9DC92E56B28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62834" y="2148435"/>
            <a:ext cx="6412607" cy="2972409"/>
          </a:xfrm>
          <a:prstGeom prst="rect">
            <a:avLst/>
          </a:prstGeom>
        </p:spPr>
      </p:pic>
      <p:pic>
        <p:nvPicPr>
          <p:cNvPr id="3913" name="图片 3912">
            <a:extLst>
              <a:ext uri="{FF2B5EF4-FFF2-40B4-BE49-F238E27FC236}">
                <a16:creationId xmlns="" xmlns:a16="http://schemas.microsoft.com/office/drawing/2014/main" id="{549152A9-4CD9-4E35-9E69-6F8367BB7A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62834" y="3346613"/>
            <a:ext cx="6412607" cy="2972409"/>
          </a:xfrm>
          <a:prstGeom prst="rect">
            <a:avLst/>
          </a:prstGeom>
        </p:spPr>
      </p:pic>
      <p:pic>
        <p:nvPicPr>
          <p:cNvPr id="3914" name="图片 3913">
            <a:extLst>
              <a:ext uri="{FF2B5EF4-FFF2-40B4-BE49-F238E27FC236}">
                <a16:creationId xmlns="" xmlns:a16="http://schemas.microsoft.com/office/drawing/2014/main" id="{93310D50-822F-41E3-A13F-242742FE099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62834" y="4110851"/>
            <a:ext cx="6412607" cy="2972409"/>
          </a:xfrm>
          <a:prstGeom prst="rect">
            <a:avLst/>
          </a:prstGeom>
        </p:spPr>
      </p:pic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E8E20FB7-47C5-431F-AED0-0BAD7FC58B40}"/>
              </a:ext>
            </a:extLst>
          </p:cNvPr>
          <p:cNvGrpSpPr/>
          <p:nvPr/>
        </p:nvGrpSpPr>
        <p:grpSpPr>
          <a:xfrm>
            <a:off x="-87270" y="1533448"/>
            <a:ext cx="13946181" cy="5486666"/>
            <a:chOff x="-87270" y="1401368"/>
            <a:chExt cx="13946181" cy="5486666"/>
          </a:xfrm>
        </p:grpSpPr>
        <p:pic>
          <p:nvPicPr>
            <p:cNvPr id="3896" name="图片 3895">
              <a:extLst>
                <a:ext uri="{FF2B5EF4-FFF2-40B4-BE49-F238E27FC236}">
                  <a16:creationId xmlns="" xmlns:a16="http://schemas.microsoft.com/office/drawing/2014/main" id="{03680532-14C5-49BA-BCB7-81636E8B4F6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84546" y="1940343"/>
              <a:ext cx="6412607" cy="2972409"/>
            </a:xfrm>
            <a:prstGeom prst="rect">
              <a:avLst/>
            </a:prstGeom>
          </p:spPr>
        </p:pic>
        <p:pic>
          <p:nvPicPr>
            <p:cNvPr id="3907" name="图片 3906">
              <a:extLst>
                <a:ext uri="{FF2B5EF4-FFF2-40B4-BE49-F238E27FC236}">
                  <a16:creationId xmlns="" xmlns:a16="http://schemas.microsoft.com/office/drawing/2014/main" id="{39C2C849-A412-4838-8B00-1695CB2C6B1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79092" y="2417836"/>
              <a:ext cx="6412607" cy="2972409"/>
            </a:xfrm>
            <a:prstGeom prst="rect">
              <a:avLst/>
            </a:prstGeom>
          </p:spPr>
        </p:pic>
        <p:pic>
          <p:nvPicPr>
            <p:cNvPr id="3908" name="图片 3907">
              <a:extLst>
                <a:ext uri="{FF2B5EF4-FFF2-40B4-BE49-F238E27FC236}">
                  <a16:creationId xmlns="" xmlns:a16="http://schemas.microsoft.com/office/drawing/2014/main" id="{D54B18C5-B32C-4EBB-9038-FED9424FA48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768710" y="2417836"/>
              <a:ext cx="6412607" cy="2972409"/>
            </a:xfrm>
            <a:prstGeom prst="rect">
              <a:avLst/>
            </a:prstGeom>
          </p:spPr>
        </p:pic>
        <p:pic>
          <p:nvPicPr>
            <p:cNvPr id="3915" name="图片 3914">
              <a:extLst>
                <a:ext uri="{FF2B5EF4-FFF2-40B4-BE49-F238E27FC236}">
                  <a16:creationId xmlns="" xmlns:a16="http://schemas.microsoft.com/office/drawing/2014/main" id="{10A0B169-C55B-43DC-A5D7-EBB98B358EF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46304" y="2562431"/>
              <a:ext cx="6412607" cy="2972409"/>
            </a:xfrm>
            <a:prstGeom prst="rect">
              <a:avLst/>
            </a:prstGeom>
          </p:spPr>
        </p:pic>
        <p:pic>
          <p:nvPicPr>
            <p:cNvPr id="3916" name="图片 3915">
              <a:extLst>
                <a:ext uri="{FF2B5EF4-FFF2-40B4-BE49-F238E27FC236}">
                  <a16:creationId xmlns="" xmlns:a16="http://schemas.microsoft.com/office/drawing/2014/main" id="{359FC1EA-B8A5-4603-8FB4-247CBA177BE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42256" y="2915923"/>
              <a:ext cx="6412607" cy="2972409"/>
            </a:xfrm>
            <a:prstGeom prst="rect">
              <a:avLst/>
            </a:prstGeom>
          </p:spPr>
        </p:pic>
        <p:grpSp>
          <p:nvGrpSpPr>
            <p:cNvPr id="3906" name="组合 3905">
              <a:extLst>
                <a:ext uri="{FF2B5EF4-FFF2-40B4-BE49-F238E27FC236}">
                  <a16:creationId xmlns="" xmlns:a16="http://schemas.microsoft.com/office/drawing/2014/main" id="{1D472DCF-5B26-450C-923A-31E03F3B9FB7}"/>
                </a:ext>
              </a:extLst>
            </p:cNvPr>
            <p:cNvGrpSpPr/>
            <p:nvPr/>
          </p:nvGrpSpPr>
          <p:grpSpPr>
            <a:xfrm>
              <a:off x="1060512" y="3914860"/>
              <a:ext cx="10070097" cy="2193516"/>
              <a:chOff x="1060512" y="4175018"/>
              <a:chExt cx="10070097" cy="2193516"/>
            </a:xfrm>
          </p:grpSpPr>
          <p:sp>
            <p:nvSpPr>
              <p:cNvPr id="3786" name="任意多边形: 形状 3785">
                <a:extLst>
                  <a:ext uri="{FF2B5EF4-FFF2-40B4-BE49-F238E27FC236}">
                    <a16:creationId xmlns="" xmlns:a16="http://schemas.microsoft.com/office/drawing/2014/main" id="{AFE51842-D851-4D0E-A6CA-CDCCEC991923}"/>
                  </a:ext>
                </a:extLst>
              </p:cNvPr>
              <p:cNvSpPr/>
              <p:nvPr/>
            </p:nvSpPr>
            <p:spPr>
              <a:xfrm>
                <a:off x="1060977" y="5417804"/>
                <a:ext cx="2121999" cy="457459"/>
              </a:xfrm>
              <a:custGeom>
                <a:avLst/>
                <a:gdLst>
                  <a:gd name="connsiteX0" fmla="*/ 2635239 w 5270477"/>
                  <a:gd name="connsiteY0" fmla="*/ 0 h 1136209"/>
                  <a:gd name="connsiteX1" fmla="*/ 5127439 w 5270477"/>
                  <a:gd name="connsiteY1" fmla="*/ 508749 h 1136209"/>
                  <a:gd name="connsiteX2" fmla="*/ 5270477 w 5270477"/>
                  <a:gd name="connsiteY2" fmla="*/ 599145 h 1136209"/>
                  <a:gd name="connsiteX3" fmla="*/ 5152677 w 5270477"/>
                  <a:gd name="connsiteY3" fmla="*/ 599145 h 1136209"/>
                  <a:gd name="connsiteX4" fmla="*/ 5192281 w 5270477"/>
                  <a:gd name="connsiteY4" fmla="*/ 646670 h 1136209"/>
                  <a:gd name="connsiteX5" fmla="*/ 4925305 w 5270477"/>
                  <a:gd name="connsiteY5" fmla="*/ 1109429 h 1136209"/>
                  <a:gd name="connsiteX6" fmla="*/ 3652715 w 5270477"/>
                  <a:gd name="connsiteY6" fmla="*/ 1136127 h 1136209"/>
                  <a:gd name="connsiteX7" fmla="*/ 3528127 w 5270477"/>
                  <a:gd name="connsiteY7" fmla="*/ 1118329 h 1136209"/>
                  <a:gd name="connsiteX8" fmla="*/ 3278948 w 5270477"/>
                  <a:gd name="connsiteY8" fmla="*/ 1109429 h 1136209"/>
                  <a:gd name="connsiteX9" fmla="*/ 1098638 w 5270477"/>
                  <a:gd name="connsiteY9" fmla="*/ 1127228 h 1136209"/>
                  <a:gd name="connsiteX10" fmla="*/ 128622 w 5270477"/>
                  <a:gd name="connsiteY10" fmla="*/ 762360 h 1136209"/>
                  <a:gd name="connsiteX11" fmla="*/ 101924 w 5270477"/>
                  <a:gd name="connsiteY11" fmla="*/ 637771 h 1136209"/>
                  <a:gd name="connsiteX12" fmla="*/ 143309 w 5270477"/>
                  <a:gd name="connsiteY12" fmla="*/ 599145 h 1136209"/>
                  <a:gd name="connsiteX13" fmla="*/ 0 w 5270477"/>
                  <a:gd name="connsiteY13" fmla="*/ 599145 h 1136209"/>
                  <a:gd name="connsiteX14" fmla="*/ 143038 w 5270477"/>
                  <a:gd name="connsiteY14" fmla="*/ 508749 h 1136209"/>
                  <a:gd name="connsiteX15" fmla="*/ 2635239 w 5270477"/>
                  <a:gd name="connsiteY15" fmla="*/ 0 h 1136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270477" h="1136209">
                    <a:moveTo>
                      <a:pt x="2635239" y="0"/>
                    </a:moveTo>
                    <a:cubicBezTo>
                      <a:pt x="3672668" y="0"/>
                      <a:pt x="4587331" y="201806"/>
                      <a:pt x="5127439" y="508749"/>
                    </a:cubicBezTo>
                    <a:lnTo>
                      <a:pt x="5270477" y="599145"/>
                    </a:lnTo>
                    <a:lnTo>
                      <a:pt x="5152677" y="599145"/>
                    </a:lnTo>
                    <a:lnTo>
                      <a:pt x="5192281" y="646670"/>
                    </a:lnTo>
                    <a:lnTo>
                      <a:pt x="4925305" y="1109429"/>
                    </a:lnTo>
                    <a:lnTo>
                      <a:pt x="3652715" y="1136127"/>
                    </a:lnTo>
                    <a:cubicBezTo>
                      <a:pt x="3526347" y="1136127"/>
                      <a:pt x="3783047" y="1138454"/>
                      <a:pt x="3528127" y="1118329"/>
                    </a:cubicBezTo>
                    <a:cubicBezTo>
                      <a:pt x="3445272" y="1111787"/>
                      <a:pt x="3362008" y="1112395"/>
                      <a:pt x="3278948" y="1109429"/>
                    </a:cubicBezTo>
                    <a:lnTo>
                      <a:pt x="1098638" y="1127228"/>
                    </a:lnTo>
                    <a:lnTo>
                      <a:pt x="128622" y="762360"/>
                    </a:lnTo>
                    <a:lnTo>
                      <a:pt x="101924" y="637771"/>
                    </a:lnTo>
                    <a:lnTo>
                      <a:pt x="143309" y="599145"/>
                    </a:lnTo>
                    <a:lnTo>
                      <a:pt x="0" y="599145"/>
                    </a:lnTo>
                    <a:lnTo>
                      <a:pt x="143038" y="508749"/>
                    </a:lnTo>
                    <a:cubicBezTo>
                      <a:pt x="683147" y="201806"/>
                      <a:pt x="1597810" y="0"/>
                      <a:pt x="2635239" y="0"/>
                    </a:cubicBezTo>
                    <a:close/>
                  </a:path>
                </a:pathLst>
              </a:custGeom>
              <a:solidFill>
                <a:srgbClr val="103B9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787" name="矩形: 圆角 3786">
                <a:extLst>
                  <a:ext uri="{FF2B5EF4-FFF2-40B4-BE49-F238E27FC236}">
                    <a16:creationId xmlns="" xmlns:a16="http://schemas.microsoft.com/office/drawing/2014/main" id="{9951607F-A7EE-43CC-8051-54D41066B0A2}"/>
                  </a:ext>
                </a:extLst>
              </p:cNvPr>
              <p:cNvSpPr/>
              <p:nvPr/>
            </p:nvSpPr>
            <p:spPr>
              <a:xfrm>
                <a:off x="1260653" y="4175018"/>
                <a:ext cx="1722647" cy="1562057"/>
              </a:xfrm>
              <a:prstGeom prst="roundRect">
                <a:avLst>
                  <a:gd name="adj" fmla="val 1007"/>
                </a:avLst>
              </a:prstGeom>
              <a:blipFill>
                <a:blip r:embed="rId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solidFill>
                  <a:srgbClr val="4271E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3788" name="组合 3787">
                <a:extLst>
                  <a:ext uri="{FF2B5EF4-FFF2-40B4-BE49-F238E27FC236}">
                    <a16:creationId xmlns="" xmlns:a16="http://schemas.microsoft.com/office/drawing/2014/main" id="{61E38A52-C060-41A7-925C-72D9F4659CF5}"/>
                  </a:ext>
                </a:extLst>
              </p:cNvPr>
              <p:cNvGrpSpPr/>
              <p:nvPr/>
            </p:nvGrpSpPr>
            <p:grpSpPr>
              <a:xfrm>
                <a:off x="2257231" y="5177024"/>
                <a:ext cx="837116" cy="241443"/>
                <a:chOff x="6328641" y="5703799"/>
                <a:chExt cx="1293759" cy="373151"/>
              </a:xfrm>
            </p:grpSpPr>
            <p:sp>
              <p:nvSpPr>
                <p:cNvPr id="3791" name="直角三角形 3790">
                  <a:extLst>
                    <a:ext uri="{FF2B5EF4-FFF2-40B4-BE49-F238E27FC236}">
                      <a16:creationId xmlns="" xmlns:a16="http://schemas.microsoft.com/office/drawing/2014/main" id="{97FADA55-AFE4-4C0B-B637-12BCA3CAF65A}"/>
                    </a:ext>
                  </a:extLst>
                </p:cNvPr>
                <p:cNvSpPr/>
                <p:nvPr/>
              </p:nvSpPr>
              <p:spPr>
                <a:xfrm flipV="1">
                  <a:off x="7460475" y="6004958"/>
                  <a:ext cx="161925" cy="71992"/>
                </a:xfrm>
                <a:prstGeom prst="rtTriangle">
                  <a:avLst/>
                </a:prstGeom>
                <a:solidFill>
                  <a:srgbClr val="103B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 dirty="0"/>
                </a:p>
              </p:txBody>
            </p:sp>
            <p:sp>
              <p:nvSpPr>
                <p:cNvPr id="3792" name="矩形: 圆角 3791">
                  <a:extLst>
                    <a:ext uri="{FF2B5EF4-FFF2-40B4-BE49-F238E27FC236}">
                      <a16:creationId xmlns="" xmlns:a16="http://schemas.microsoft.com/office/drawing/2014/main" id="{952D123D-223E-423A-A670-9380E81F02E4}"/>
                    </a:ext>
                  </a:extLst>
                </p:cNvPr>
                <p:cNvSpPr/>
                <p:nvPr/>
              </p:nvSpPr>
              <p:spPr>
                <a:xfrm>
                  <a:off x="6328641" y="5703799"/>
                  <a:ext cx="1293759" cy="304571"/>
                </a:xfrm>
                <a:prstGeom prst="roundRect">
                  <a:avLst>
                    <a:gd name="adj" fmla="val 1837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/>
                </a:p>
              </p:txBody>
            </p:sp>
          </p:grpSp>
          <p:sp>
            <p:nvSpPr>
              <p:cNvPr id="3789" name="任意多边形: 形状 3788">
                <a:extLst>
                  <a:ext uri="{FF2B5EF4-FFF2-40B4-BE49-F238E27FC236}">
                    <a16:creationId xmlns="" xmlns:a16="http://schemas.microsoft.com/office/drawing/2014/main" id="{345FBEB5-EDE9-4555-A16D-65CF8D78E4FD}"/>
                  </a:ext>
                </a:extLst>
              </p:cNvPr>
              <p:cNvSpPr/>
              <p:nvPr/>
            </p:nvSpPr>
            <p:spPr>
              <a:xfrm>
                <a:off x="1060512" y="5656763"/>
                <a:ext cx="2122929" cy="711771"/>
              </a:xfrm>
              <a:custGeom>
                <a:avLst/>
                <a:gdLst>
                  <a:gd name="connsiteX0" fmla="*/ 0 w 1802586"/>
                  <a:gd name="connsiteY0" fmla="*/ 0 h 604367"/>
                  <a:gd name="connsiteX1" fmla="*/ 65018 w 1802586"/>
                  <a:gd name="connsiteY1" fmla="*/ 0 h 604367"/>
                  <a:gd name="connsiteX2" fmla="*/ 80770 w 1802586"/>
                  <a:gd name="connsiteY2" fmla="*/ 36127 h 604367"/>
                  <a:gd name="connsiteX3" fmla="*/ 125222 w 1802586"/>
                  <a:gd name="connsiteY3" fmla="*/ 64866 h 604367"/>
                  <a:gd name="connsiteX4" fmla="*/ 1676573 w 1802586"/>
                  <a:gd name="connsiteY4" fmla="*/ 64866 h 604367"/>
                  <a:gd name="connsiteX5" fmla="*/ 1721025 w 1802586"/>
                  <a:gd name="connsiteY5" fmla="*/ 36127 h 604367"/>
                  <a:gd name="connsiteX6" fmla="*/ 1736777 w 1802586"/>
                  <a:gd name="connsiteY6" fmla="*/ 0 h 604367"/>
                  <a:gd name="connsiteX7" fmla="*/ 1802586 w 1802586"/>
                  <a:gd name="connsiteY7" fmla="*/ 0 h 604367"/>
                  <a:gd name="connsiteX8" fmla="*/ 1802586 w 1802586"/>
                  <a:gd name="connsiteY8" fmla="*/ 423149 h 604367"/>
                  <a:gd name="connsiteX9" fmla="*/ 1802586 w 1802586"/>
                  <a:gd name="connsiteY9" fmla="*/ 471077 h 604367"/>
                  <a:gd name="connsiteX10" fmla="*/ 1802586 w 1802586"/>
                  <a:gd name="connsiteY10" fmla="*/ 604367 h 604367"/>
                  <a:gd name="connsiteX11" fmla="*/ 0 w 1802586"/>
                  <a:gd name="connsiteY11" fmla="*/ 604367 h 604367"/>
                  <a:gd name="connsiteX12" fmla="*/ 0 w 1802586"/>
                  <a:gd name="connsiteY12" fmla="*/ 471077 h 604367"/>
                  <a:gd name="connsiteX13" fmla="*/ 0 w 1802586"/>
                  <a:gd name="connsiteY13" fmla="*/ 423149 h 604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02586" h="604367">
                    <a:moveTo>
                      <a:pt x="0" y="0"/>
                    </a:moveTo>
                    <a:lnTo>
                      <a:pt x="65018" y="0"/>
                    </a:lnTo>
                    <a:lnTo>
                      <a:pt x="80770" y="36127"/>
                    </a:lnTo>
                    <a:cubicBezTo>
                      <a:pt x="88364" y="53542"/>
                      <a:pt x="105878" y="64866"/>
                      <a:pt x="125222" y="64866"/>
                    </a:cubicBezTo>
                    <a:lnTo>
                      <a:pt x="1676573" y="64866"/>
                    </a:lnTo>
                    <a:cubicBezTo>
                      <a:pt x="1695949" y="64866"/>
                      <a:pt x="1713418" y="53571"/>
                      <a:pt x="1721025" y="36127"/>
                    </a:cubicBezTo>
                    <a:lnTo>
                      <a:pt x="1736777" y="0"/>
                    </a:lnTo>
                    <a:lnTo>
                      <a:pt x="1802586" y="0"/>
                    </a:lnTo>
                    <a:lnTo>
                      <a:pt x="1802586" y="423149"/>
                    </a:lnTo>
                    <a:lnTo>
                      <a:pt x="1802586" y="471077"/>
                    </a:lnTo>
                    <a:lnTo>
                      <a:pt x="1802586" y="604367"/>
                    </a:lnTo>
                    <a:lnTo>
                      <a:pt x="0" y="604367"/>
                    </a:lnTo>
                    <a:lnTo>
                      <a:pt x="0" y="471077"/>
                    </a:lnTo>
                    <a:lnTo>
                      <a:pt x="0" y="423149"/>
                    </a:lnTo>
                    <a:close/>
                  </a:path>
                </a:pathLst>
              </a:custGeom>
              <a:solidFill>
                <a:srgbClr val="4271ED"/>
              </a:solidFill>
              <a:ln>
                <a:noFill/>
              </a:ln>
              <a:effectLst>
                <a:outerShdw blurRad="1524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794" name="任意多边形: 形状 3793">
                <a:extLst>
                  <a:ext uri="{FF2B5EF4-FFF2-40B4-BE49-F238E27FC236}">
                    <a16:creationId xmlns="" xmlns:a16="http://schemas.microsoft.com/office/drawing/2014/main" id="{80763318-B37A-4D1E-9822-F6CAEB381DF0}"/>
                  </a:ext>
                </a:extLst>
              </p:cNvPr>
              <p:cNvSpPr/>
              <p:nvPr/>
            </p:nvSpPr>
            <p:spPr>
              <a:xfrm>
                <a:off x="3710033" y="5417804"/>
                <a:ext cx="2121999" cy="457459"/>
              </a:xfrm>
              <a:custGeom>
                <a:avLst/>
                <a:gdLst>
                  <a:gd name="connsiteX0" fmla="*/ 2635239 w 5270477"/>
                  <a:gd name="connsiteY0" fmla="*/ 0 h 1136209"/>
                  <a:gd name="connsiteX1" fmla="*/ 5127439 w 5270477"/>
                  <a:gd name="connsiteY1" fmla="*/ 508749 h 1136209"/>
                  <a:gd name="connsiteX2" fmla="*/ 5270477 w 5270477"/>
                  <a:gd name="connsiteY2" fmla="*/ 599145 h 1136209"/>
                  <a:gd name="connsiteX3" fmla="*/ 5152677 w 5270477"/>
                  <a:gd name="connsiteY3" fmla="*/ 599145 h 1136209"/>
                  <a:gd name="connsiteX4" fmla="*/ 5192281 w 5270477"/>
                  <a:gd name="connsiteY4" fmla="*/ 646670 h 1136209"/>
                  <a:gd name="connsiteX5" fmla="*/ 4925305 w 5270477"/>
                  <a:gd name="connsiteY5" fmla="*/ 1109429 h 1136209"/>
                  <a:gd name="connsiteX6" fmla="*/ 3652715 w 5270477"/>
                  <a:gd name="connsiteY6" fmla="*/ 1136127 h 1136209"/>
                  <a:gd name="connsiteX7" fmla="*/ 3528127 w 5270477"/>
                  <a:gd name="connsiteY7" fmla="*/ 1118329 h 1136209"/>
                  <a:gd name="connsiteX8" fmla="*/ 3278948 w 5270477"/>
                  <a:gd name="connsiteY8" fmla="*/ 1109429 h 1136209"/>
                  <a:gd name="connsiteX9" fmla="*/ 1098638 w 5270477"/>
                  <a:gd name="connsiteY9" fmla="*/ 1127228 h 1136209"/>
                  <a:gd name="connsiteX10" fmla="*/ 128622 w 5270477"/>
                  <a:gd name="connsiteY10" fmla="*/ 762360 h 1136209"/>
                  <a:gd name="connsiteX11" fmla="*/ 101924 w 5270477"/>
                  <a:gd name="connsiteY11" fmla="*/ 637771 h 1136209"/>
                  <a:gd name="connsiteX12" fmla="*/ 143309 w 5270477"/>
                  <a:gd name="connsiteY12" fmla="*/ 599145 h 1136209"/>
                  <a:gd name="connsiteX13" fmla="*/ 0 w 5270477"/>
                  <a:gd name="connsiteY13" fmla="*/ 599145 h 1136209"/>
                  <a:gd name="connsiteX14" fmla="*/ 143038 w 5270477"/>
                  <a:gd name="connsiteY14" fmla="*/ 508749 h 1136209"/>
                  <a:gd name="connsiteX15" fmla="*/ 2635239 w 5270477"/>
                  <a:gd name="connsiteY15" fmla="*/ 0 h 1136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270477" h="1136209">
                    <a:moveTo>
                      <a:pt x="2635239" y="0"/>
                    </a:moveTo>
                    <a:cubicBezTo>
                      <a:pt x="3672668" y="0"/>
                      <a:pt x="4587331" y="201806"/>
                      <a:pt x="5127439" y="508749"/>
                    </a:cubicBezTo>
                    <a:lnTo>
                      <a:pt x="5270477" y="599145"/>
                    </a:lnTo>
                    <a:lnTo>
                      <a:pt x="5152677" y="599145"/>
                    </a:lnTo>
                    <a:lnTo>
                      <a:pt x="5192281" y="646670"/>
                    </a:lnTo>
                    <a:lnTo>
                      <a:pt x="4925305" y="1109429"/>
                    </a:lnTo>
                    <a:lnTo>
                      <a:pt x="3652715" y="1136127"/>
                    </a:lnTo>
                    <a:cubicBezTo>
                      <a:pt x="3526347" y="1136127"/>
                      <a:pt x="3783047" y="1138454"/>
                      <a:pt x="3528127" y="1118329"/>
                    </a:cubicBezTo>
                    <a:cubicBezTo>
                      <a:pt x="3445272" y="1111787"/>
                      <a:pt x="3362008" y="1112395"/>
                      <a:pt x="3278948" y="1109429"/>
                    </a:cubicBezTo>
                    <a:lnTo>
                      <a:pt x="1098638" y="1127228"/>
                    </a:lnTo>
                    <a:lnTo>
                      <a:pt x="128622" y="762360"/>
                    </a:lnTo>
                    <a:lnTo>
                      <a:pt x="101924" y="637771"/>
                    </a:lnTo>
                    <a:lnTo>
                      <a:pt x="143309" y="599145"/>
                    </a:lnTo>
                    <a:lnTo>
                      <a:pt x="0" y="599145"/>
                    </a:lnTo>
                    <a:lnTo>
                      <a:pt x="143038" y="508749"/>
                    </a:lnTo>
                    <a:cubicBezTo>
                      <a:pt x="683147" y="201806"/>
                      <a:pt x="1597810" y="0"/>
                      <a:pt x="2635239" y="0"/>
                    </a:cubicBezTo>
                    <a:close/>
                  </a:path>
                </a:pathLst>
              </a:custGeom>
              <a:solidFill>
                <a:srgbClr val="103B9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795" name="矩形: 圆角 3794">
                <a:extLst>
                  <a:ext uri="{FF2B5EF4-FFF2-40B4-BE49-F238E27FC236}">
                    <a16:creationId xmlns="" xmlns:a16="http://schemas.microsoft.com/office/drawing/2014/main" id="{FCC4F112-FD1D-46F9-AA32-60D4DACA5E16}"/>
                  </a:ext>
                </a:extLst>
              </p:cNvPr>
              <p:cNvSpPr/>
              <p:nvPr/>
            </p:nvSpPr>
            <p:spPr>
              <a:xfrm>
                <a:off x="3909709" y="4175018"/>
                <a:ext cx="1722647" cy="1562057"/>
              </a:xfrm>
              <a:prstGeom prst="roundRect">
                <a:avLst>
                  <a:gd name="adj" fmla="val 1007"/>
                </a:avLst>
              </a:prstGeom>
              <a:blipFill>
                <a:blip r:embed="rId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solidFill>
                  <a:srgbClr val="4271E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3796" name="组合 3795">
                <a:extLst>
                  <a:ext uri="{FF2B5EF4-FFF2-40B4-BE49-F238E27FC236}">
                    <a16:creationId xmlns="" xmlns:a16="http://schemas.microsoft.com/office/drawing/2014/main" id="{AB74912E-2901-4C4D-A4E6-54B3D39F572A}"/>
                  </a:ext>
                </a:extLst>
              </p:cNvPr>
              <p:cNvGrpSpPr/>
              <p:nvPr/>
            </p:nvGrpSpPr>
            <p:grpSpPr>
              <a:xfrm>
                <a:off x="4906287" y="5177024"/>
                <a:ext cx="837116" cy="241443"/>
                <a:chOff x="6328641" y="5703799"/>
                <a:chExt cx="1293759" cy="373151"/>
              </a:xfrm>
            </p:grpSpPr>
            <p:sp>
              <p:nvSpPr>
                <p:cNvPr id="3799" name="直角三角形 3798">
                  <a:extLst>
                    <a:ext uri="{FF2B5EF4-FFF2-40B4-BE49-F238E27FC236}">
                      <a16:creationId xmlns="" xmlns:a16="http://schemas.microsoft.com/office/drawing/2014/main" id="{B71A3E4B-0D6C-4DC3-AD84-677E3A9C700D}"/>
                    </a:ext>
                  </a:extLst>
                </p:cNvPr>
                <p:cNvSpPr/>
                <p:nvPr/>
              </p:nvSpPr>
              <p:spPr>
                <a:xfrm flipV="1">
                  <a:off x="7460475" y="6004958"/>
                  <a:ext cx="161925" cy="71992"/>
                </a:xfrm>
                <a:prstGeom prst="rtTriangle">
                  <a:avLst/>
                </a:prstGeom>
                <a:solidFill>
                  <a:srgbClr val="103B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 dirty="0"/>
                </a:p>
              </p:txBody>
            </p:sp>
            <p:sp>
              <p:nvSpPr>
                <p:cNvPr id="3800" name="矩形: 圆角 3799">
                  <a:extLst>
                    <a:ext uri="{FF2B5EF4-FFF2-40B4-BE49-F238E27FC236}">
                      <a16:creationId xmlns="" xmlns:a16="http://schemas.microsoft.com/office/drawing/2014/main" id="{2DC771F2-58C1-4DB3-8906-ED0ADDC96AD2}"/>
                    </a:ext>
                  </a:extLst>
                </p:cNvPr>
                <p:cNvSpPr/>
                <p:nvPr/>
              </p:nvSpPr>
              <p:spPr>
                <a:xfrm>
                  <a:off x="6328641" y="5703799"/>
                  <a:ext cx="1293759" cy="304571"/>
                </a:xfrm>
                <a:prstGeom prst="roundRect">
                  <a:avLst>
                    <a:gd name="adj" fmla="val 1837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/>
                </a:p>
              </p:txBody>
            </p:sp>
          </p:grpSp>
          <p:sp>
            <p:nvSpPr>
              <p:cNvPr id="3797" name="任意多边形: 形状 3796">
                <a:extLst>
                  <a:ext uri="{FF2B5EF4-FFF2-40B4-BE49-F238E27FC236}">
                    <a16:creationId xmlns="" xmlns:a16="http://schemas.microsoft.com/office/drawing/2014/main" id="{FE7E8645-439B-4F9C-AF6D-925EF2E7D6E1}"/>
                  </a:ext>
                </a:extLst>
              </p:cNvPr>
              <p:cNvSpPr/>
              <p:nvPr/>
            </p:nvSpPr>
            <p:spPr>
              <a:xfrm>
                <a:off x="3709568" y="5656763"/>
                <a:ext cx="2122929" cy="711771"/>
              </a:xfrm>
              <a:custGeom>
                <a:avLst/>
                <a:gdLst>
                  <a:gd name="connsiteX0" fmla="*/ 0 w 1802586"/>
                  <a:gd name="connsiteY0" fmla="*/ 0 h 604367"/>
                  <a:gd name="connsiteX1" fmla="*/ 65018 w 1802586"/>
                  <a:gd name="connsiteY1" fmla="*/ 0 h 604367"/>
                  <a:gd name="connsiteX2" fmla="*/ 80770 w 1802586"/>
                  <a:gd name="connsiteY2" fmla="*/ 36127 h 604367"/>
                  <a:gd name="connsiteX3" fmla="*/ 125222 w 1802586"/>
                  <a:gd name="connsiteY3" fmla="*/ 64866 h 604367"/>
                  <a:gd name="connsiteX4" fmla="*/ 1676573 w 1802586"/>
                  <a:gd name="connsiteY4" fmla="*/ 64866 h 604367"/>
                  <a:gd name="connsiteX5" fmla="*/ 1721025 w 1802586"/>
                  <a:gd name="connsiteY5" fmla="*/ 36127 h 604367"/>
                  <a:gd name="connsiteX6" fmla="*/ 1736777 w 1802586"/>
                  <a:gd name="connsiteY6" fmla="*/ 0 h 604367"/>
                  <a:gd name="connsiteX7" fmla="*/ 1802586 w 1802586"/>
                  <a:gd name="connsiteY7" fmla="*/ 0 h 604367"/>
                  <a:gd name="connsiteX8" fmla="*/ 1802586 w 1802586"/>
                  <a:gd name="connsiteY8" fmla="*/ 423149 h 604367"/>
                  <a:gd name="connsiteX9" fmla="*/ 1802586 w 1802586"/>
                  <a:gd name="connsiteY9" fmla="*/ 471077 h 604367"/>
                  <a:gd name="connsiteX10" fmla="*/ 1802586 w 1802586"/>
                  <a:gd name="connsiteY10" fmla="*/ 604367 h 604367"/>
                  <a:gd name="connsiteX11" fmla="*/ 0 w 1802586"/>
                  <a:gd name="connsiteY11" fmla="*/ 604367 h 604367"/>
                  <a:gd name="connsiteX12" fmla="*/ 0 w 1802586"/>
                  <a:gd name="connsiteY12" fmla="*/ 471077 h 604367"/>
                  <a:gd name="connsiteX13" fmla="*/ 0 w 1802586"/>
                  <a:gd name="connsiteY13" fmla="*/ 423149 h 604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02586" h="604367">
                    <a:moveTo>
                      <a:pt x="0" y="0"/>
                    </a:moveTo>
                    <a:lnTo>
                      <a:pt x="65018" y="0"/>
                    </a:lnTo>
                    <a:lnTo>
                      <a:pt x="80770" y="36127"/>
                    </a:lnTo>
                    <a:cubicBezTo>
                      <a:pt x="88364" y="53542"/>
                      <a:pt x="105878" y="64866"/>
                      <a:pt x="125222" y="64866"/>
                    </a:cubicBezTo>
                    <a:lnTo>
                      <a:pt x="1676573" y="64866"/>
                    </a:lnTo>
                    <a:cubicBezTo>
                      <a:pt x="1695949" y="64866"/>
                      <a:pt x="1713418" y="53571"/>
                      <a:pt x="1721025" y="36127"/>
                    </a:cubicBezTo>
                    <a:lnTo>
                      <a:pt x="1736777" y="0"/>
                    </a:lnTo>
                    <a:lnTo>
                      <a:pt x="1802586" y="0"/>
                    </a:lnTo>
                    <a:lnTo>
                      <a:pt x="1802586" y="423149"/>
                    </a:lnTo>
                    <a:lnTo>
                      <a:pt x="1802586" y="471077"/>
                    </a:lnTo>
                    <a:lnTo>
                      <a:pt x="1802586" y="604367"/>
                    </a:lnTo>
                    <a:lnTo>
                      <a:pt x="0" y="604367"/>
                    </a:lnTo>
                    <a:lnTo>
                      <a:pt x="0" y="471077"/>
                    </a:lnTo>
                    <a:lnTo>
                      <a:pt x="0" y="423149"/>
                    </a:lnTo>
                    <a:close/>
                  </a:path>
                </a:pathLst>
              </a:custGeom>
              <a:solidFill>
                <a:srgbClr val="4271ED"/>
              </a:solidFill>
              <a:ln>
                <a:noFill/>
              </a:ln>
              <a:effectLst>
                <a:outerShdw blurRad="1524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802" name="任意多边形: 形状 3801">
                <a:extLst>
                  <a:ext uri="{FF2B5EF4-FFF2-40B4-BE49-F238E27FC236}">
                    <a16:creationId xmlns="" xmlns:a16="http://schemas.microsoft.com/office/drawing/2014/main" id="{7F960304-8762-4CD6-8B92-0A4E5E5BF9A6}"/>
                  </a:ext>
                </a:extLst>
              </p:cNvPr>
              <p:cNvSpPr/>
              <p:nvPr/>
            </p:nvSpPr>
            <p:spPr>
              <a:xfrm>
                <a:off x="6359089" y="5417804"/>
                <a:ext cx="2121999" cy="457459"/>
              </a:xfrm>
              <a:custGeom>
                <a:avLst/>
                <a:gdLst>
                  <a:gd name="connsiteX0" fmla="*/ 2635239 w 5270477"/>
                  <a:gd name="connsiteY0" fmla="*/ 0 h 1136209"/>
                  <a:gd name="connsiteX1" fmla="*/ 5127439 w 5270477"/>
                  <a:gd name="connsiteY1" fmla="*/ 508749 h 1136209"/>
                  <a:gd name="connsiteX2" fmla="*/ 5270477 w 5270477"/>
                  <a:gd name="connsiteY2" fmla="*/ 599145 h 1136209"/>
                  <a:gd name="connsiteX3" fmla="*/ 5152677 w 5270477"/>
                  <a:gd name="connsiteY3" fmla="*/ 599145 h 1136209"/>
                  <a:gd name="connsiteX4" fmla="*/ 5192281 w 5270477"/>
                  <a:gd name="connsiteY4" fmla="*/ 646670 h 1136209"/>
                  <a:gd name="connsiteX5" fmla="*/ 4925305 w 5270477"/>
                  <a:gd name="connsiteY5" fmla="*/ 1109429 h 1136209"/>
                  <a:gd name="connsiteX6" fmla="*/ 3652715 w 5270477"/>
                  <a:gd name="connsiteY6" fmla="*/ 1136127 h 1136209"/>
                  <a:gd name="connsiteX7" fmla="*/ 3528127 w 5270477"/>
                  <a:gd name="connsiteY7" fmla="*/ 1118329 h 1136209"/>
                  <a:gd name="connsiteX8" fmla="*/ 3278948 w 5270477"/>
                  <a:gd name="connsiteY8" fmla="*/ 1109429 h 1136209"/>
                  <a:gd name="connsiteX9" fmla="*/ 1098638 w 5270477"/>
                  <a:gd name="connsiteY9" fmla="*/ 1127228 h 1136209"/>
                  <a:gd name="connsiteX10" fmla="*/ 128622 w 5270477"/>
                  <a:gd name="connsiteY10" fmla="*/ 762360 h 1136209"/>
                  <a:gd name="connsiteX11" fmla="*/ 101924 w 5270477"/>
                  <a:gd name="connsiteY11" fmla="*/ 637771 h 1136209"/>
                  <a:gd name="connsiteX12" fmla="*/ 143309 w 5270477"/>
                  <a:gd name="connsiteY12" fmla="*/ 599145 h 1136209"/>
                  <a:gd name="connsiteX13" fmla="*/ 0 w 5270477"/>
                  <a:gd name="connsiteY13" fmla="*/ 599145 h 1136209"/>
                  <a:gd name="connsiteX14" fmla="*/ 143038 w 5270477"/>
                  <a:gd name="connsiteY14" fmla="*/ 508749 h 1136209"/>
                  <a:gd name="connsiteX15" fmla="*/ 2635239 w 5270477"/>
                  <a:gd name="connsiteY15" fmla="*/ 0 h 1136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270477" h="1136209">
                    <a:moveTo>
                      <a:pt x="2635239" y="0"/>
                    </a:moveTo>
                    <a:cubicBezTo>
                      <a:pt x="3672668" y="0"/>
                      <a:pt x="4587331" y="201806"/>
                      <a:pt x="5127439" y="508749"/>
                    </a:cubicBezTo>
                    <a:lnTo>
                      <a:pt x="5270477" y="599145"/>
                    </a:lnTo>
                    <a:lnTo>
                      <a:pt x="5152677" y="599145"/>
                    </a:lnTo>
                    <a:lnTo>
                      <a:pt x="5192281" y="646670"/>
                    </a:lnTo>
                    <a:lnTo>
                      <a:pt x="4925305" y="1109429"/>
                    </a:lnTo>
                    <a:lnTo>
                      <a:pt x="3652715" y="1136127"/>
                    </a:lnTo>
                    <a:cubicBezTo>
                      <a:pt x="3526347" y="1136127"/>
                      <a:pt x="3783047" y="1138454"/>
                      <a:pt x="3528127" y="1118329"/>
                    </a:cubicBezTo>
                    <a:cubicBezTo>
                      <a:pt x="3445272" y="1111787"/>
                      <a:pt x="3362008" y="1112395"/>
                      <a:pt x="3278948" y="1109429"/>
                    </a:cubicBezTo>
                    <a:lnTo>
                      <a:pt x="1098638" y="1127228"/>
                    </a:lnTo>
                    <a:lnTo>
                      <a:pt x="128622" y="762360"/>
                    </a:lnTo>
                    <a:lnTo>
                      <a:pt x="101924" y="637771"/>
                    </a:lnTo>
                    <a:lnTo>
                      <a:pt x="143309" y="599145"/>
                    </a:lnTo>
                    <a:lnTo>
                      <a:pt x="0" y="599145"/>
                    </a:lnTo>
                    <a:lnTo>
                      <a:pt x="143038" y="508749"/>
                    </a:lnTo>
                    <a:cubicBezTo>
                      <a:pt x="683147" y="201806"/>
                      <a:pt x="1597810" y="0"/>
                      <a:pt x="2635239" y="0"/>
                    </a:cubicBezTo>
                    <a:close/>
                  </a:path>
                </a:pathLst>
              </a:custGeom>
              <a:solidFill>
                <a:srgbClr val="103B9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803" name="矩形: 圆角 3802">
                <a:extLst>
                  <a:ext uri="{FF2B5EF4-FFF2-40B4-BE49-F238E27FC236}">
                    <a16:creationId xmlns="" xmlns:a16="http://schemas.microsoft.com/office/drawing/2014/main" id="{7CAF96B0-758F-41E6-920D-E8A647A21EE1}"/>
                  </a:ext>
                </a:extLst>
              </p:cNvPr>
              <p:cNvSpPr/>
              <p:nvPr/>
            </p:nvSpPr>
            <p:spPr>
              <a:xfrm>
                <a:off x="6558765" y="4175018"/>
                <a:ext cx="1722647" cy="1562057"/>
              </a:xfrm>
              <a:prstGeom prst="roundRect">
                <a:avLst>
                  <a:gd name="adj" fmla="val 1007"/>
                </a:avLst>
              </a:prstGeom>
              <a:blipFill>
                <a:blip r:embed="rId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solidFill>
                  <a:srgbClr val="4271E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3804" name="组合 3803">
                <a:extLst>
                  <a:ext uri="{FF2B5EF4-FFF2-40B4-BE49-F238E27FC236}">
                    <a16:creationId xmlns="" xmlns:a16="http://schemas.microsoft.com/office/drawing/2014/main" id="{5BFDA944-BD61-44DA-9A86-206D2996ECA0}"/>
                  </a:ext>
                </a:extLst>
              </p:cNvPr>
              <p:cNvGrpSpPr/>
              <p:nvPr/>
            </p:nvGrpSpPr>
            <p:grpSpPr>
              <a:xfrm>
                <a:off x="7555343" y="5177024"/>
                <a:ext cx="837116" cy="241443"/>
                <a:chOff x="6328641" y="5703799"/>
                <a:chExt cx="1293759" cy="373151"/>
              </a:xfrm>
            </p:grpSpPr>
            <p:sp>
              <p:nvSpPr>
                <p:cNvPr id="3807" name="直角三角形 3806">
                  <a:extLst>
                    <a:ext uri="{FF2B5EF4-FFF2-40B4-BE49-F238E27FC236}">
                      <a16:creationId xmlns="" xmlns:a16="http://schemas.microsoft.com/office/drawing/2014/main" id="{E8BC2DBF-0EC0-483A-BDCC-350DD6B1D062}"/>
                    </a:ext>
                  </a:extLst>
                </p:cNvPr>
                <p:cNvSpPr/>
                <p:nvPr/>
              </p:nvSpPr>
              <p:spPr>
                <a:xfrm flipV="1">
                  <a:off x="7460475" y="6004958"/>
                  <a:ext cx="161925" cy="71992"/>
                </a:xfrm>
                <a:prstGeom prst="rtTriangle">
                  <a:avLst/>
                </a:prstGeom>
                <a:solidFill>
                  <a:srgbClr val="103B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 dirty="0"/>
                </a:p>
              </p:txBody>
            </p:sp>
            <p:sp>
              <p:nvSpPr>
                <p:cNvPr id="3808" name="矩形: 圆角 3807">
                  <a:extLst>
                    <a:ext uri="{FF2B5EF4-FFF2-40B4-BE49-F238E27FC236}">
                      <a16:creationId xmlns="" xmlns:a16="http://schemas.microsoft.com/office/drawing/2014/main" id="{831C2A61-7BCB-4858-8520-31741755E834}"/>
                    </a:ext>
                  </a:extLst>
                </p:cNvPr>
                <p:cNvSpPr/>
                <p:nvPr/>
              </p:nvSpPr>
              <p:spPr>
                <a:xfrm>
                  <a:off x="6328641" y="5703799"/>
                  <a:ext cx="1293759" cy="304571"/>
                </a:xfrm>
                <a:prstGeom prst="roundRect">
                  <a:avLst>
                    <a:gd name="adj" fmla="val 1837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/>
                </a:p>
              </p:txBody>
            </p:sp>
          </p:grpSp>
          <p:sp>
            <p:nvSpPr>
              <p:cNvPr id="3805" name="任意多边形: 形状 3804">
                <a:extLst>
                  <a:ext uri="{FF2B5EF4-FFF2-40B4-BE49-F238E27FC236}">
                    <a16:creationId xmlns="" xmlns:a16="http://schemas.microsoft.com/office/drawing/2014/main" id="{0D03FA41-E5E2-4EC7-ACD0-2A30DF2FA735}"/>
                  </a:ext>
                </a:extLst>
              </p:cNvPr>
              <p:cNvSpPr/>
              <p:nvPr/>
            </p:nvSpPr>
            <p:spPr>
              <a:xfrm>
                <a:off x="6358624" y="5656763"/>
                <a:ext cx="2122929" cy="711771"/>
              </a:xfrm>
              <a:custGeom>
                <a:avLst/>
                <a:gdLst>
                  <a:gd name="connsiteX0" fmla="*/ 0 w 1802586"/>
                  <a:gd name="connsiteY0" fmla="*/ 0 h 604367"/>
                  <a:gd name="connsiteX1" fmla="*/ 65018 w 1802586"/>
                  <a:gd name="connsiteY1" fmla="*/ 0 h 604367"/>
                  <a:gd name="connsiteX2" fmla="*/ 80770 w 1802586"/>
                  <a:gd name="connsiteY2" fmla="*/ 36127 h 604367"/>
                  <a:gd name="connsiteX3" fmla="*/ 125222 w 1802586"/>
                  <a:gd name="connsiteY3" fmla="*/ 64866 h 604367"/>
                  <a:gd name="connsiteX4" fmla="*/ 1676573 w 1802586"/>
                  <a:gd name="connsiteY4" fmla="*/ 64866 h 604367"/>
                  <a:gd name="connsiteX5" fmla="*/ 1721025 w 1802586"/>
                  <a:gd name="connsiteY5" fmla="*/ 36127 h 604367"/>
                  <a:gd name="connsiteX6" fmla="*/ 1736777 w 1802586"/>
                  <a:gd name="connsiteY6" fmla="*/ 0 h 604367"/>
                  <a:gd name="connsiteX7" fmla="*/ 1802586 w 1802586"/>
                  <a:gd name="connsiteY7" fmla="*/ 0 h 604367"/>
                  <a:gd name="connsiteX8" fmla="*/ 1802586 w 1802586"/>
                  <a:gd name="connsiteY8" fmla="*/ 423149 h 604367"/>
                  <a:gd name="connsiteX9" fmla="*/ 1802586 w 1802586"/>
                  <a:gd name="connsiteY9" fmla="*/ 471077 h 604367"/>
                  <a:gd name="connsiteX10" fmla="*/ 1802586 w 1802586"/>
                  <a:gd name="connsiteY10" fmla="*/ 604367 h 604367"/>
                  <a:gd name="connsiteX11" fmla="*/ 0 w 1802586"/>
                  <a:gd name="connsiteY11" fmla="*/ 604367 h 604367"/>
                  <a:gd name="connsiteX12" fmla="*/ 0 w 1802586"/>
                  <a:gd name="connsiteY12" fmla="*/ 471077 h 604367"/>
                  <a:gd name="connsiteX13" fmla="*/ 0 w 1802586"/>
                  <a:gd name="connsiteY13" fmla="*/ 423149 h 604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02586" h="604367">
                    <a:moveTo>
                      <a:pt x="0" y="0"/>
                    </a:moveTo>
                    <a:lnTo>
                      <a:pt x="65018" y="0"/>
                    </a:lnTo>
                    <a:lnTo>
                      <a:pt x="80770" y="36127"/>
                    </a:lnTo>
                    <a:cubicBezTo>
                      <a:pt x="88364" y="53542"/>
                      <a:pt x="105878" y="64866"/>
                      <a:pt x="125222" y="64866"/>
                    </a:cubicBezTo>
                    <a:lnTo>
                      <a:pt x="1676573" y="64866"/>
                    </a:lnTo>
                    <a:cubicBezTo>
                      <a:pt x="1695949" y="64866"/>
                      <a:pt x="1713418" y="53571"/>
                      <a:pt x="1721025" y="36127"/>
                    </a:cubicBezTo>
                    <a:lnTo>
                      <a:pt x="1736777" y="0"/>
                    </a:lnTo>
                    <a:lnTo>
                      <a:pt x="1802586" y="0"/>
                    </a:lnTo>
                    <a:lnTo>
                      <a:pt x="1802586" y="423149"/>
                    </a:lnTo>
                    <a:lnTo>
                      <a:pt x="1802586" y="471077"/>
                    </a:lnTo>
                    <a:lnTo>
                      <a:pt x="1802586" y="604367"/>
                    </a:lnTo>
                    <a:lnTo>
                      <a:pt x="0" y="604367"/>
                    </a:lnTo>
                    <a:lnTo>
                      <a:pt x="0" y="471077"/>
                    </a:lnTo>
                    <a:lnTo>
                      <a:pt x="0" y="423149"/>
                    </a:lnTo>
                    <a:close/>
                  </a:path>
                </a:pathLst>
              </a:custGeom>
              <a:solidFill>
                <a:srgbClr val="4271ED"/>
              </a:solidFill>
              <a:ln>
                <a:noFill/>
              </a:ln>
              <a:effectLst>
                <a:outerShdw blurRad="1524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810" name="任意多边形: 形状 3809">
                <a:extLst>
                  <a:ext uri="{FF2B5EF4-FFF2-40B4-BE49-F238E27FC236}">
                    <a16:creationId xmlns="" xmlns:a16="http://schemas.microsoft.com/office/drawing/2014/main" id="{AD8545F2-EBC9-42A4-B43A-D7B3250B49EC}"/>
                  </a:ext>
                </a:extLst>
              </p:cNvPr>
              <p:cNvSpPr/>
              <p:nvPr/>
            </p:nvSpPr>
            <p:spPr>
              <a:xfrm>
                <a:off x="9008145" y="5417804"/>
                <a:ext cx="2121999" cy="457459"/>
              </a:xfrm>
              <a:custGeom>
                <a:avLst/>
                <a:gdLst>
                  <a:gd name="connsiteX0" fmla="*/ 2635239 w 5270477"/>
                  <a:gd name="connsiteY0" fmla="*/ 0 h 1136209"/>
                  <a:gd name="connsiteX1" fmla="*/ 5127439 w 5270477"/>
                  <a:gd name="connsiteY1" fmla="*/ 508749 h 1136209"/>
                  <a:gd name="connsiteX2" fmla="*/ 5270477 w 5270477"/>
                  <a:gd name="connsiteY2" fmla="*/ 599145 h 1136209"/>
                  <a:gd name="connsiteX3" fmla="*/ 5152677 w 5270477"/>
                  <a:gd name="connsiteY3" fmla="*/ 599145 h 1136209"/>
                  <a:gd name="connsiteX4" fmla="*/ 5192281 w 5270477"/>
                  <a:gd name="connsiteY4" fmla="*/ 646670 h 1136209"/>
                  <a:gd name="connsiteX5" fmla="*/ 4925305 w 5270477"/>
                  <a:gd name="connsiteY5" fmla="*/ 1109429 h 1136209"/>
                  <a:gd name="connsiteX6" fmla="*/ 3652715 w 5270477"/>
                  <a:gd name="connsiteY6" fmla="*/ 1136127 h 1136209"/>
                  <a:gd name="connsiteX7" fmla="*/ 3528127 w 5270477"/>
                  <a:gd name="connsiteY7" fmla="*/ 1118329 h 1136209"/>
                  <a:gd name="connsiteX8" fmla="*/ 3278948 w 5270477"/>
                  <a:gd name="connsiteY8" fmla="*/ 1109429 h 1136209"/>
                  <a:gd name="connsiteX9" fmla="*/ 1098638 w 5270477"/>
                  <a:gd name="connsiteY9" fmla="*/ 1127228 h 1136209"/>
                  <a:gd name="connsiteX10" fmla="*/ 128622 w 5270477"/>
                  <a:gd name="connsiteY10" fmla="*/ 762360 h 1136209"/>
                  <a:gd name="connsiteX11" fmla="*/ 101924 w 5270477"/>
                  <a:gd name="connsiteY11" fmla="*/ 637771 h 1136209"/>
                  <a:gd name="connsiteX12" fmla="*/ 143309 w 5270477"/>
                  <a:gd name="connsiteY12" fmla="*/ 599145 h 1136209"/>
                  <a:gd name="connsiteX13" fmla="*/ 0 w 5270477"/>
                  <a:gd name="connsiteY13" fmla="*/ 599145 h 1136209"/>
                  <a:gd name="connsiteX14" fmla="*/ 143038 w 5270477"/>
                  <a:gd name="connsiteY14" fmla="*/ 508749 h 1136209"/>
                  <a:gd name="connsiteX15" fmla="*/ 2635239 w 5270477"/>
                  <a:gd name="connsiteY15" fmla="*/ 0 h 1136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270477" h="1136209">
                    <a:moveTo>
                      <a:pt x="2635239" y="0"/>
                    </a:moveTo>
                    <a:cubicBezTo>
                      <a:pt x="3672668" y="0"/>
                      <a:pt x="4587331" y="201806"/>
                      <a:pt x="5127439" y="508749"/>
                    </a:cubicBezTo>
                    <a:lnTo>
                      <a:pt x="5270477" y="599145"/>
                    </a:lnTo>
                    <a:lnTo>
                      <a:pt x="5152677" y="599145"/>
                    </a:lnTo>
                    <a:lnTo>
                      <a:pt x="5192281" y="646670"/>
                    </a:lnTo>
                    <a:lnTo>
                      <a:pt x="4925305" y="1109429"/>
                    </a:lnTo>
                    <a:lnTo>
                      <a:pt x="3652715" y="1136127"/>
                    </a:lnTo>
                    <a:cubicBezTo>
                      <a:pt x="3526347" y="1136127"/>
                      <a:pt x="3783047" y="1138454"/>
                      <a:pt x="3528127" y="1118329"/>
                    </a:cubicBezTo>
                    <a:cubicBezTo>
                      <a:pt x="3445272" y="1111787"/>
                      <a:pt x="3362008" y="1112395"/>
                      <a:pt x="3278948" y="1109429"/>
                    </a:cubicBezTo>
                    <a:lnTo>
                      <a:pt x="1098638" y="1127228"/>
                    </a:lnTo>
                    <a:lnTo>
                      <a:pt x="128622" y="762360"/>
                    </a:lnTo>
                    <a:lnTo>
                      <a:pt x="101924" y="637771"/>
                    </a:lnTo>
                    <a:lnTo>
                      <a:pt x="143309" y="599145"/>
                    </a:lnTo>
                    <a:lnTo>
                      <a:pt x="0" y="599145"/>
                    </a:lnTo>
                    <a:lnTo>
                      <a:pt x="143038" y="508749"/>
                    </a:lnTo>
                    <a:cubicBezTo>
                      <a:pt x="683147" y="201806"/>
                      <a:pt x="1597810" y="0"/>
                      <a:pt x="2635239" y="0"/>
                    </a:cubicBezTo>
                    <a:close/>
                  </a:path>
                </a:pathLst>
              </a:custGeom>
              <a:solidFill>
                <a:srgbClr val="103B9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811" name="矩形: 圆角 3810">
                <a:extLst>
                  <a:ext uri="{FF2B5EF4-FFF2-40B4-BE49-F238E27FC236}">
                    <a16:creationId xmlns="" xmlns:a16="http://schemas.microsoft.com/office/drawing/2014/main" id="{2D949697-3AEA-4C62-993F-513CB23AC1C7}"/>
                  </a:ext>
                </a:extLst>
              </p:cNvPr>
              <p:cNvSpPr/>
              <p:nvPr/>
            </p:nvSpPr>
            <p:spPr>
              <a:xfrm>
                <a:off x="9207821" y="4175018"/>
                <a:ext cx="1722647" cy="1562057"/>
              </a:xfrm>
              <a:prstGeom prst="roundRect">
                <a:avLst>
                  <a:gd name="adj" fmla="val 1007"/>
                </a:avLst>
              </a:prstGeom>
              <a:blipFill>
                <a:blip r:embed="rId8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solidFill>
                  <a:srgbClr val="4271E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3812" name="组合 3811">
                <a:extLst>
                  <a:ext uri="{FF2B5EF4-FFF2-40B4-BE49-F238E27FC236}">
                    <a16:creationId xmlns="" xmlns:a16="http://schemas.microsoft.com/office/drawing/2014/main" id="{53A6E21D-6F56-415A-83F1-6FD345F7A1E0}"/>
                  </a:ext>
                </a:extLst>
              </p:cNvPr>
              <p:cNvGrpSpPr/>
              <p:nvPr/>
            </p:nvGrpSpPr>
            <p:grpSpPr>
              <a:xfrm>
                <a:off x="10204399" y="5177024"/>
                <a:ext cx="837116" cy="241443"/>
                <a:chOff x="6328641" y="5703799"/>
                <a:chExt cx="1293759" cy="373151"/>
              </a:xfrm>
            </p:grpSpPr>
            <p:sp>
              <p:nvSpPr>
                <p:cNvPr id="3815" name="直角三角形 3814">
                  <a:extLst>
                    <a:ext uri="{FF2B5EF4-FFF2-40B4-BE49-F238E27FC236}">
                      <a16:creationId xmlns="" xmlns:a16="http://schemas.microsoft.com/office/drawing/2014/main" id="{8BB3FE02-D2E6-4B2F-80F6-03B730EA2144}"/>
                    </a:ext>
                  </a:extLst>
                </p:cNvPr>
                <p:cNvSpPr/>
                <p:nvPr/>
              </p:nvSpPr>
              <p:spPr>
                <a:xfrm flipV="1">
                  <a:off x="7460475" y="6004958"/>
                  <a:ext cx="161925" cy="71992"/>
                </a:xfrm>
                <a:prstGeom prst="rtTriangle">
                  <a:avLst/>
                </a:prstGeom>
                <a:solidFill>
                  <a:srgbClr val="103B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 dirty="0"/>
                </a:p>
              </p:txBody>
            </p:sp>
            <p:sp>
              <p:nvSpPr>
                <p:cNvPr id="3816" name="矩形: 圆角 3815">
                  <a:extLst>
                    <a:ext uri="{FF2B5EF4-FFF2-40B4-BE49-F238E27FC236}">
                      <a16:creationId xmlns="" xmlns:a16="http://schemas.microsoft.com/office/drawing/2014/main" id="{5D109314-3831-4481-A203-8BE7B440CE2F}"/>
                    </a:ext>
                  </a:extLst>
                </p:cNvPr>
                <p:cNvSpPr/>
                <p:nvPr/>
              </p:nvSpPr>
              <p:spPr>
                <a:xfrm>
                  <a:off x="6328641" y="5703799"/>
                  <a:ext cx="1293759" cy="304571"/>
                </a:xfrm>
                <a:prstGeom prst="roundRect">
                  <a:avLst>
                    <a:gd name="adj" fmla="val 1837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/>
                </a:p>
              </p:txBody>
            </p:sp>
          </p:grpSp>
          <p:sp>
            <p:nvSpPr>
              <p:cNvPr id="3813" name="任意多边形: 形状 3812">
                <a:extLst>
                  <a:ext uri="{FF2B5EF4-FFF2-40B4-BE49-F238E27FC236}">
                    <a16:creationId xmlns="" xmlns:a16="http://schemas.microsoft.com/office/drawing/2014/main" id="{C4AA74BC-4367-4AF8-A96F-BDAD64D657F6}"/>
                  </a:ext>
                </a:extLst>
              </p:cNvPr>
              <p:cNvSpPr/>
              <p:nvPr/>
            </p:nvSpPr>
            <p:spPr>
              <a:xfrm>
                <a:off x="9007680" y="5656763"/>
                <a:ext cx="2122929" cy="711771"/>
              </a:xfrm>
              <a:custGeom>
                <a:avLst/>
                <a:gdLst>
                  <a:gd name="connsiteX0" fmla="*/ 0 w 1802586"/>
                  <a:gd name="connsiteY0" fmla="*/ 0 h 604367"/>
                  <a:gd name="connsiteX1" fmla="*/ 65018 w 1802586"/>
                  <a:gd name="connsiteY1" fmla="*/ 0 h 604367"/>
                  <a:gd name="connsiteX2" fmla="*/ 80770 w 1802586"/>
                  <a:gd name="connsiteY2" fmla="*/ 36127 h 604367"/>
                  <a:gd name="connsiteX3" fmla="*/ 125222 w 1802586"/>
                  <a:gd name="connsiteY3" fmla="*/ 64866 h 604367"/>
                  <a:gd name="connsiteX4" fmla="*/ 1676573 w 1802586"/>
                  <a:gd name="connsiteY4" fmla="*/ 64866 h 604367"/>
                  <a:gd name="connsiteX5" fmla="*/ 1721025 w 1802586"/>
                  <a:gd name="connsiteY5" fmla="*/ 36127 h 604367"/>
                  <a:gd name="connsiteX6" fmla="*/ 1736777 w 1802586"/>
                  <a:gd name="connsiteY6" fmla="*/ 0 h 604367"/>
                  <a:gd name="connsiteX7" fmla="*/ 1802586 w 1802586"/>
                  <a:gd name="connsiteY7" fmla="*/ 0 h 604367"/>
                  <a:gd name="connsiteX8" fmla="*/ 1802586 w 1802586"/>
                  <a:gd name="connsiteY8" fmla="*/ 423149 h 604367"/>
                  <a:gd name="connsiteX9" fmla="*/ 1802586 w 1802586"/>
                  <a:gd name="connsiteY9" fmla="*/ 471077 h 604367"/>
                  <a:gd name="connsiteX10" fmla="*/ 1802586 w 1802586"/>
                  <a:gd name="connsiteY10" fmla="*/ 604367 h 604367"/>
                  <a:gd name="connsiteX11" fmla="*/ 0 w 1802586"/>
                  <a:gd name="connsiteY11" fmla="*/ 604367 h 604367"/>
                  <a:gd name="connsiteX12" fmla="*/ 0 w 1802586"/>
                  <a:gd name="connsiteY12" fmla="*/ 471077 h 604367"/>
                  <a:gd name="connsiteX13" fmla="*/ 0 w 1802586"/>
                  <a:gd name="connsiteY13" fmla="*/ 423149 h 604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02586" h="604367">
                    <a:moveTo>
                      <a:pt x="0" y="0"/>
                    </a:moveTo>
                    <a:lnTo>
                      <a:pt x="65018" y="0"/>
                    </a:lnTo>
                    <a:lnTo>
                      <a:pt x="80770" y="36127"/>
                    </a:lnTo>
                    <a:cubicBezTo>
                      <a:pt x="88364" y="53542"/>
                      <a:pt x="105878" y="64866"/>
                      <a:pt x="125222" y="64866"/>
                    </a:cubicBezTo>
                    <a:lnTo>
                      <a:pt x="1676573" y="64866"/>
                    </a:lnTo>
                    <a:cubicBezTo>
                      <a:pt x="1695949" y="64866"/>
                      <a:pt x="1713418" y="53571"/>
                      <a:pt x="1721025" y="36127"/>
                    </a:cubicBezTo>
                    <a:lnTo>
                      <a:pt x="1736777" y="0"/>
                    </a:lnTo>
                    <a:lnTo>
                      <a:pt x="1802586" y="0"/>
                    </a:lnTo>
                    <a:lnTo>
                      <a:pt x="1802586" y="423149"/>
                    </a:lnTo>
                    <a:lnTo>
                      <a:pt x="1802586" y="471077"/>
                    </a:lnTo>
                    <a:lnTo>
                      <a:pt x="1802586" y="604367"/>
                    </a:lnTo>
                    <a:lnTo>
                      <a:pt x="0" y="604367"/>
                    </a:lnTo>
                    <a:lnTo>
                      <a:pt x="0" y="471077"/>
                    </a:lnTo>
                    <a:lnTo>
                      <a:pt x="0" y="423149"/>
                    </a:lnTo>
                    <a:close/>
                  </a:path>
                </a:pathLst>
              </a:custGeom>
              <a:solidFill>
                <a:srgbClr val="4271ED"/>
              </a:solidFill>
              <a:ln>
                <a:noFill/>
              </a:ln>
              <a:effectLst>
                <a:outerShdw blurRad="1524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3872" name="组合 3871">
                <a:extLst>
                  <a:ext uri="{FF2B5EF4-FFF2-40B4-BE49-F238E27FC236}">
                    <a16:creationId xmlns="" xmlns:a16="http://schemas.microsoft.com/office/drawing/2014/main" id="{69AFC3F4-8138-4D4F-9370-98E0608E0909}"/>
                  </a:ext>
                </a:extLst>
              </p:cNvPr>
              <p:cNvGrpSpPr/>
              <p:nvPr/>
            </p:nvGrpSpPr>
            <p:grpSpPr>
              <a:xfrm>
                <a:off x="1216600" y="5869048"/>
                <a:ext cx="1810752" cy="403166"/>
                <a:chOff x="185554" y="4843352"/>
                <a:chExt cx="1614770" cy="403166"/>
              </a:xfrm>
            </p:grpSpPr>
            <p:sp>
              <p:nvSpPr>
                <p:cNvPr id="3873" name="文本框 3872">
                  <a:extLst>
                    <a:ext uri="{FF2B5EF4-FFF2-40B4-BE49-F238E27FC236}">
                      <a16:creationId xmlns="" xmlns:a16="http://schemas.microsoft.com/office/drawing/2014/main" id="{B2FE0E20-A8C2-4B25-82C5-679647678A5A}"/>
                    </a:ext>
                  </a:extLst>
                </p:cNvPr>
                <p:cNvSpPr txBox="1"/>
                <p:nvPr/>
              </p:nvSpPr>
              <p:spPr>
                <a:xfrm>
                  <a:off x="377783" y="5061852"/>
                  <a:ext cx="1230314" cy="18466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600" dirty="0">
                      <a:solidFill>
                        <a:schemeClr val="bg1">
                          <a:alpha val="7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Please enter a headline here</a:t>
                  </a:r>
                  <a:endParaRPr lang="zh-CN" altLang="en-US" sz="600" dirty="0">
                    <a:solidFill>
                      <a:schemeClr val="bg1">
                        <a:alpha val="7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3874" name="文本框 3873">
                  <a:extLst>
                    <a:ext uri="{FF2B5EF4-FFF2-40B4-BE49-F238E27FC236}">
                      <a16:creationId xmlns="" xmlns:a16="http://schemas.microsoft.com/office/drawing/2014/main" id="{850C358F-B1D5-46DA-BBC3-72EB00EE11F4}"/>
                    </a:ext>
                  </a:extLst>
                </p:cNvPr>
                <p:cNvSpPr txBox="1"/>
                <p:nvPr/>
              </p:nvSpPr>
              <p:spPr>
                <a:xfrm>
                  <a:off x="185554" y="4843352"/>
                  <a:ext cx="1614770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400" dirty="0">
                      <a:solidFill>
                        <a:schemeClr val="bg1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请在此输入小标题</a:t>
                  </a:r>
                </a:p>
              </p:txBody>
            </p:sp>
          </p:grpSp>
          <p:grpSp>
            <p:nvGrpSpPr>
              <p:cNvPr id="3875" name="组合 3874">
                <a:extLst>
                  <a:ext uri="{FF2B5EF4-FFF2-40B4-BE49-F238E27FC236}">
                    <a16:creationId xmlns="" xmlns:a16="http://schemas.microsoft.com/office/drawing/2014/main" id="{C87430BF-4A00-4A4F-8750-ACBABAE709C8}"/>
                  </a:ext>
                </a:extLst>
              </p:cNvPr>
              <p:cNvGrpSpPr/>
              <p:nvPr/>
            </p:nvGrpSpPr>
            <p:grpSpPr>
              <a:xfrm>
                <a:off x="3865656" y="5869048"/>
                <a:ext cx="1810752" cy="403166"/>
                <a:chOff x="185554" y="4843352"/>
                <a:chExt cx="1614770" cy="403166"/>
              </a:xfrm>
            </p:grpSpPr>
            <p:sp>
              <p:nvSpPr>
                <p:cNvPr id="3876" name="文本框 3875">
                  <a:extLst>
                    <a:ext uri="{FF2B5EF4-FFF2-40B4-BE49-F238E27FC236}">
                      <a16:creationId xmlns="" xmlns:a16="http://schemas.microsoft.com/office/drawing/2014/main" id="{650C046F-A694-49F6-AE6B-9B3754EDAEF1}"/>
                    </a:ext>
                  </a:extLst>
                </p:cNvPr>
                <p:cNvSpPr txBox="1"/>
                <p:nvPr/>
              </p:nvSpPr>
              <p:spPr>
                <a:xfrm>
                  <a:off x="377783" y="5061852"/>
                  <a:ext cx="1230314" cy="18466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600" dirty="0">
                      <a:solidFill>
                        <a:schemeClr val="bg1">
                          <a:alpha val="7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Please enter a headline here</a:t>
                  </a:r>
                  <a:endParaRPr lang="zh-CN" altLang="en-US" sz="600" dirty="0">
                    <a:solidFill>
                      <a:schemeClr val="bg1">
                        <a:alpha val="7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3877" name="文本框 3876">
                  <a:extLst>
                    <a:ext uri="{FF2B5EF4-FFF2-40B4-BE49-F238E27FC236}">
                      <a16:creationId xmlns="" xmlns:a16="http://schemas.microsoft.com/office/drawing/2014/main" id="{4584ED22-E00D-4CFA-926C-E1A154EE5C97}"/>
                    </a:ext>
                  </a:extLst>
                </p:cNvPr>
                <p:cNvSpPr txBox="1"/>
                <p:nvPr/>
              </p:nvSpPr>
              <p:spPr>
                <a:xfrm>
                  <a:off x="185554" y="4843352"/>
                  <a:ext cx="1614770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400" dirty="0">
                      <a:solidFill>
                        <a:schemeClr val="bg1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请在此输入小标题</a:t>
                  </a:r>
                </a:p>
              </p:txBody>
            </p:sp>
          </p:grpSp>
          <p:grpSp>
            <p:nvGrpSpPr>
              <p:cNvPr id="3878" name="组合 3877">
                <a:extLst>
                  <a:ext uri="{FF2B5EF4-FFF2-40B4-BE49-F238E27FC236}">
                    <a16:creationId xmlns="" xmlns:a16="http://schemas.microsoft.com/office/drawing/2014/main" id="{C21A25A0-9F83-4714-82E5-597B55C186CF}"/>
                  </a:ext>
                </a:extLst>
              </p:cNvPr>
              <p:cNvGrpSpPr/>
              <p:nvPr/>
            </p:nvGrpSpPr>
            <p:grpSpPr>
              <a:xfrm>
                <a:off x="6519160" y="5869048"/>
                <a:ext cx="1810752" cy="403166"/>
                <a:chOff x="185554" y="4843352"/>
                <a:chExt cx="1614770" cy="403166"/>
              </a:xfrm>
            </p:grpSpPr>
            <p:sp>
              <p:nvSpPr>
                <p:cNvPr id="3879" name="文本框 3878">
                  <a:extLst>
                    <a:ext uri="{FF2B5EF4-FFF2-40B4-BE49-F238E27FC236}">
                      <a16:creationId xmlns="" xmlns:a16="http://schemas.microsoft.com/office/drawing/2014/main" id="{5D2D5012-BA5F-4A54-92AD-A014704EBDD6}"/>
                    </a:ext>
                  </a:extLst>
                </p:cNvPr>
                <p:cNvSpPr txBox="1"/>
                <p:nvPr/>
              </p:nvSpPr>
              <p:spPr>
                <a:xfrm>
                  <a:off x="377783" y="5061852"/>
                  <a:ext cx="1230314" cy="18466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600" dirty="0">
                      <a:solidFill>
                        <a:schemeClr val="bg1">
                          <a:alpha val="7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Please enter a headline here</a:t>
                  </a:r>
                  <a:endParaRPr lang="zh-CN" altLang="en-US" sz="600" dirty="0">
                    <a:solidFill>
                      <a:schemeClr val="bg1">
                        <a:alpha val="7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3880" name="文本框 3879">
                  <a:extLst>
                    <a:ext uri="{FF2B5EF4-FFF2-40B4-BE49-F238E27FC236}">
                      <a16:creationId xmlns="" xmlns:a16="http://schemas.microsoft.com/office/drawing/2014/main" id="{6128B818-2903-41A3-B02E-F261E4132A66}"/>
                    </a:ext>
                  </a:extLst>
                </p:cNvPr>
                <p:cNvSpPr txBox="1"/>
                <p:nvPr/>
              </p:nvSpPr>
              <p:spPr>
                <a:xfrm>
                  <a:off x="185554" y="4843352"/>
                  <a:ext cx="1614770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400" dirty="0">
                      <a:solidFill>
                        <a:schemeClr val="bg1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请在此输入小标题</a:t>
                  </a:r>
                </a:p>
              </p:txBody>
            </p:sp>
          </p:grpSp>
          <p:grpSp>
            <p:nvGrpSpPr>
              <p:cNvPr id="3881" name="组合 3880">
                <a:extLst>
                  <a:ext uri="{FF2B5EF4-FFF2-40B4-BE49-F238E27FC236}">
                    <a16:creationId xmlns="" xmlns:a16="http://schemas.microsoft.com/office/drawing/2014/main" id="{F795F578-1C62-48B5-8FA5-223E2CFC15C7}"/>
                  </a:ext>
                </a:extLst>
              </p:cNvPr>
              <p:cNvGrpSpPr/>
              <p:nvPr/>
            </p:nvGrpSpPr>
            <p:grpSpPr>
              <a:xfrm>
                <a:off x="9163768" y="5869048"/>
                <a:ext cx="1810752" cy="403166"/>
                <a:chOff x="185554" y="4843352"/>
                <a:chExt cx="1614770" cy="403166"/>
              </a:xfrm>
            </p:grpSpPr>
            <p:sp>
              <p:nvSpPr>
                <p:cNvPr id="3882" name="文本框 3881">
                  <a:extLst>
                    <a:ext uri="{FF2B5EF4-FFF2-40B4-BE49-F238E27FC236}">
                      <a16:creationId xmlns="" xmlns:a16="http://schemas.microsoft.com/office/drawing/2014/main" id="{AB21CC73-F618-4843-B7AA-5E895C4B1DA8}"/>
                    </a:ext>
                  </a:extLst>
                </p:cNvPr>
                <p:cNvSpPr txBox="1"/>
                <p:nvPr/>
              </p:nvSpPr>
              <p:spPr>
                <a:xfrm>
                  <a:off x="377783" y="5061852"/>
                  <a:ext cx="1230314" cy="18466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600" dirty="0">
                      <a:solidFill>
                        <a:schemeClr val="bg1">
                          <a:alpha val="7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Please enter a headline here</a:t>
                  </a:r>
                  <a:endParaRPr lang="zh-CN" altLang="en-US" sz="600" dirty="0">
                    <a:solidFill>
                      <a:schemeClr val="bg1">
                        <a:alpha val="7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3883" name="文本框 3882">
                  <a:extLst>
                    <a:ext uri="{FF2B5EF4-FFF2-40B4-BE49-F238E27FC236}">
                      <a16:creationId xmlns="" xmlns:a16="http://schemas.microsoft.com/office/drawing/2014/main" id="{EFC673D3-D401-4E80-BD14-A83EB0F31608}"/>
                    </a:ext>
                  </a:extLst>
                </p:cNvPr>
                <p:cNvSpPr txBox="1"/>
                <p:nvPr/>
              </p:nvSpPr>
              <p:spPr>
                <a:xfrm>
                  <a:off x="185554" y="4843352"/>
                  <a:ext cx="1614770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400" dirty="0">
                      <a:solidFill>
                        <a:schemeClr val="bg1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请在此输入小标题</a:t>
                  </a:r>
                </a:p>
              </p:txBody>
            </p:sp>
          </p:grpSp>
          <p:sp>
            <p:nvSpPr>
              <p:cNvPr id="3888" name="文本框 3887">
                <a:extLst>
                  <a:ext uri="{FF2B5EF4-FFF2-40B4-BE49-F238E27FC236}">
                    <a16:creationId xmlns="" xmlns:a16="http://schemas.microsoft.com/office/drawing/2014/main" id="{26270182-FE85-4164-92E5-2E5EA91CE960}"/>
                  </a:ext>
                </a:extLst>
              </p:cNvPr>
              <p:cNvSpPr txBox="1"/>
              <p:nvPr/>
            </p:nvSpPr>
            <p:spPr>
              <a:xfrm>
                <a:off x="2218396" y="5156696"/>
                <a:ext cx="875951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100" spc="3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习助力</a:t>
                </a:r>
              </a:p>
            </p:txBody>
          </p:sp>
          <p:sp>
            <p:nvSpPr>
              <p:cNvPr id="3889" name="文本框 3888">
                <a:extLst>
                  <a:ext uri="{FF2B5EF4-FFF2-40B4-BE49-F238E27FC236}">
                    <a16:creationId xmlns="" xmlns:a16="http://schemas.microsoft.com/office/drawing/2014/main" id="{FE685FAF-BCC7-440C-BDB4-09D586AA60AE}"/>
                  </a:ext>
                </a:extLst>
              </p:cNvPr>
              <p:cNvSpPr txBox="1"/>
              <p:nvPr/>
            </p:nvSpPr>
            <p:spPr>
              <a:xfrm>
                <a:off x="4886869" y="5156696"/>
                <a:ext cx="875951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100" spc="3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李班导</a:t>
                </a:r>
              </a:p>
            </p:txBody>
          </p:sp>
          <p:sp>
            <p:nvSpPr>
              <p:cNvPr id="3890" name="文本框 3889">
                <a:extLst>
                  <a:ext uri="{FF2B5EF4-FFF2-40B4-BE49-F238E27FC236}">
                    <a16:creationId xmlns="" xmlns:a16="http://schemas.microsoft.com/office/drawing/2014/main" id="{09C77E5D-7402-4431-87F7-3E4DDDD4A809}"/>
                  </a:ext>
                </a:extLst>
              </p:cNvPr>
              <p:cNvSpPr txBox="1"/>
              <p:nvPr/>
            </p:nvSpPr>
            <p:spPr>
              <a:xfrm>
                <a:off x="7535925" y="5156696"/>
                <a:ext cx="875951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100" spc="3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刘班长</a:t>
                </a:r>
              </a:p>
            </p:txBody>
          </p:sp>
          <p:sp>
            <p:nvSpPr>
              <p:cNvPr id="3891" name="文本框 3890">
                <a:extLst>
                  <a:ext uri="{FF2B5EF4-FFF2-40B4-BE49-F238E27FC236}">
                    <a16:creationId xmlns="" xmlns:a16="http://schemas.microsoft.com/office/drawing/2014/main" id="{9AC60919-C6EC-4816-BE68-F2D3B893BC3E}"/>
                  </a:ext>
                </a:extLst>
              </p:cNvPr>
              <p:cNvSpPr txBox="1"/>
              <p:nvPr/>
            </p:nvSpPr>
            <p:spPr>
              <a:xfrm>
                <a:off x="10184981" y="5156696"/>
                <a:ext cx="875951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100" spc="3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陈副班</a:t>
                </a:r>
              </a:p>
            </p:txBody>
          </p:sp>
        </p:grpSp>
        <p:sp>
          <p:nvSpPr>
            <p:cNvPr id="3762" name="任意多边形: 形状 3761">
              <a:extLst>
                <a:ext uri="{FF2B5EF4-FFF2-40B4-BE49-F238E27FC236}">
                  <a16:creationId xmlns="" xmlns:a16="http://schemas.microsoft.com/office/drawing/2014/main" id="{680F4597-28C1-49B4-95DD-E1E96B386412}"/>
                </a:ext>
              </a:extLst>
            </p:cNvPr>
            <p:cNvSpPr/>
            <p:nvPr/>
          </p:nvSpPr>
          <p:spPr>
            <a:xfrm>
              <a:off x="3710033" y="2644154"/>
              <a:ext cx="2121999" cy="457459"/>
            </a:xfrm>
            <a:custGeom>
              <a:avLst/>
              <a:gdLst>
                <a:gd name="connsiteX0" fmla="*/ 2635239 w 5270477"/>
                <a:gd name="connsiteY0" fmla="*/ 0 h 1136209"/>
                <a:gd name="connsiteX1" fmla="*/ 5127439 w 5270477"/>
                <a:gd name="connsiteY1" fmla="*/ 508749 h 1136209"/>
                <a:gd name="connsiteX2" fmla="*/ 5270477 w 5270477"/>
                <a:gd name="connsiteY2" fmla="*/ 599145 h 1136209"/>
                <a:gd name="connsiteX3" fmla="*/ 5152677 w 5270477"/>
                <a:gd name="connsiteY3" fmla="*/ 599145 h 1136209"/>
                <a:gd name="connsiteX4" fmla="*/ 5192281 w 5270477"/>
                <a:gd name="connsiteY4" fmla="*/ 646670 h 1136209"/>
                <a:gd name="connsiteX5" fmla="*/ 4925305 w 5270477"/>
                <a:gd name="connsiteY5" fmla="*/ 1109429 h 1136209"/>
                <a:gd name="connsiteX6" fmla="*/ 3652715 w 5270477"/>
                <a:gd name="connsiteY6" fmla="*/ 1136127 h 1136209"/>
                <a:gd name="connsiteX7" fmla="*/ 3528127 w 5270477"/>
                <a:gd name="connsiteY7" fmla="*/ 1118329 h 1136209"/>
                <a:gd name="connsiteX8" fmla="*/ 3278948 w 5270477"/>
                <a:gd name="connsiteY8" fmla="*/ 1109429 h 1136209"/>
                <a:gd name="connsiteX9" fmla="*/ 1098638 w 5270477"/>
                <a:gd name="connsiteY9" fmla="*/ 1127228 h 1136209"/>
                <a:gd name="connsiteX10" fmla="*/ 128622 w 5270477"/>
                <a:gd name="connsiteY10" fmla="*/ 762360 h 1136209"/>
                <a:gd name="connsiteX11" fmla="*/ 101924 w 5270477"/>
                <a:gd name="connsiteY11" fmla="*/ 637771 h 1136209"/>
                <a:gd name="connsiteX12" fmla="*/ 143309 w 5270477"/>
                <a:gd name="connsiteY12" fmla="*/ 599145 h 1136209"/>
                <a:gd name="connsiteX13" fmla="*/ 0 w 5270477"/>
                <a:gd name="connsiteY13" fmla="*/ 599145 h 1136209"/>
                <a:gd name="connsiteX14" fmla="*/ 143038 w 5270477"/>
                <a:gd name="connsiteY14" fmla="*/ 508749 h 1136209"/>
                <a:gd name="connsiteX15" fmla="*/ 2635239 w 5270477"/>
                <a:gd name="connsiteY15" fmla="*/ 0 h 113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70477" h="1136209">
                  <a:moveTo>
                    <a:pt x="2635239" y="0"/>
                  </a:moveTo>
                  <a:cubicBezTo>
                    <a:pt x="3672668" y="0"/>
                    <a:pt x="4587331" y="201806"/>
                    <a:pt x="5127439" y="508749"/>
                  </a:cubicBezTo>
                  <a:lnTo>
                    <a:pt x="5270477" y="599145"/>
                  </a:lnTo>
                  <a:lnTo>
                    <a:pt x="5152677" y="599145"/>
                  </a:lnTo>
                  <a:lnTo>
                    <a:pt x="5192281" y="646670"/>
                  </a:lnTo>
                  <a:lnTo>
                    <a:pt x="4925305" y="1109429"/>
                  </a:lnTo>
                  <a:lnTo>
                    <a:pt x="3652715" y="1136127"/>
                  </a:lnTo>
                  <a:cubicBezTo>
                    <a:pt x="3526347" y="1136127"/>
                    <a:pt x="3783047" y="1138454"/>
                    <a:pt x="3528127" y="1118329"/>
                  </a:cubicBezTo>
                  <a:cubicBezTo>
                    <a:pt x="3445272" y="1111787"/>
                    <a:pt x="3362008" y="1112395"/>
                    <a:pt x="3278948" y="1109429"/>
                  </a:cubicBezTo>
                  <a:lnTo>
                    <a:pt x="1098638" y="1127228"/>
                  </a:lnTo>
                  <a:lnTo>
                    <a:pt x="128622" y="762360"/>
                  </a:lnTo>
                  <a:lnTo>
                    <a:pt x="101924" y="637771"/>
                  </a:lnTo>
                  <a:lnTo>
                    <a:pt x="143309" y="599145"/>
                  </a:lnTo>
                  <a:lnTo>
                    <a:pt x="0" y="599145"/>
                  </a:lnTo>
                  <a:lnTo>
                    <a:pt x="143038" y="508749"/>
                  </a:lnTo>
                  <a:cubicBezTo>
                    <a:pt x="683147" y="201806"/>
                    <a:pt x="1597810" y="0"/>
                    <a:pt x="2635239" y="0"/>
                  </a:cubicBezTo>
                  <a:close/>
                </a:path>
              </a:pathLst>
            </a:custGeom>
            <a:solidFill>
              <a:srgbClr val="103B9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763" name="矩形: 圆角 3762">
              <a:extLst>
                <a:ext uri="{FF2B5EF4-FFF2-40B4-BE49-F238E27FC236}">
                  <a16:creationId xmlns="" xmlns:a16="http://schemas.microsoft.com/office/drawing/2014/main" id="{CFB9EBB4-8C6E-4548-B288-CACA0D314280}"/>
                </a:ext>
              </a:extLst>
            </p:cNvPr>
            <p:cNvSpPr/>
            <p:nvPr/>
          </p:nvSpPr>
          <p:spPr>
            <a:xfrm>
              <a:off x="3909709" y="1401368"/>
              <a:ext cx="1722647" cy="1562057"/>
            </a:xfrm>
            <a:prstGeom prst="roundRect">
              <a:avLst>
                <a:gd name="adj" fmla="val 1007"/>
              </a:avLst>
            </a:prstGeom>
            <a:blipFill>
              <a:blip r:embed="rId9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4271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3764" name="组合 3763">
              <a:extLst>
                <a:ext uri="{FF2B5EF4-FFF2-40B4-BE49-F238E27FC236}">
                  <a16:creationId xmlns="" xmlns:a16="http://schemas.microsoft.com/office/drawing/2014/main" id="{C6D3A86A-0DA2-4FA2-94D3-E875D02BC564}"/>
                </a:ext>
              </a:extLst>
            </p:cNvPr>
            <p:cNvGrpSpPr/>
            <p:nvPr/>
          </p:nvGrpSpPr>
          <p:grpSpPr>
            <a:xfrm>
              <a:off x="4906287" y="2403374"/>
              <a:ext cx="837116" cy="241443"/>
              <a:chOff x="6328641" y="5703799"/>
              <a:chExt cx="1293759" cy="373151"/>
            </a:xfrm>
          </p:grpSpPr>
          <p:sp>
            <p:nvSpPr>
              <p:cNvPr id="3767" name="直角三角形 3766">
                <a:extLst>
                  <a:ext uri="{FF2B5EF4-FFF2-40B4-BE49-F238E27FC236}">
                    <a16:creationId xmlns="" xmlns:a16="http://schemas.microsoft.com/office/drawing/2014/main" id="{1644A278-25D1-4FAC-B8A8-BC8A8F7D9452}"/>
                  </a:ext>
                </a:extLst>
              </p:cNvPr>
              <p:cNvSpPr/>
              <p:nvPr/>
            </p:nvSpPr>
            <p:spPr>
              <a:xfrm flipV="1">
                <a:off x="7460475" y="6004958"/>
                <a:ext cx="161925" cy="71992"/>
              </a:xfrm>
              <a:prstGeom prst="rtTriangle">
                <a:avLst/>
              </a:prstGeom>
              <a:solidFill>
                <a:srgbClr val="103B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 dirty="0"/>
              </a:p>
            </p:txBody>
          </p:sp>
          <p:sp>
            <p:nvSpPr>
              <p:cNvPr id="3768" name="矩形: 圆角 3767">
                <a:extLst>
                  <a:ext uri="{FF2B5EF4-FFF2-40B4-BE49-F238E27FC236}">
                    <a16:creationId xmlns="" xmlns:a16="http://schemas.microsoft.com/office/drawing/2014/main" id="{2C72B478-08F6-4F33-B513-1C5C699DBA21}"/>
                  </a:ext>
                </a:extLst>
              </p:cNvPr>
              <p:cNvSpPr/>
              <p:nvPr/>
            </p:nvSpPr>
            <p:spPr>
              <a:xfrm>
                <a:off x="6328641" y="5703799"/>
                <a:ext cx="1293759" cy="304571"/>
              </a:xfrm>
              <a:prstGeom prst="roundRect">
                <a:avLst>
                  <a:gd name="adj" fmla="val 1837"/>
                </a:avLst>
              </a:prstGeom>
              <a:solidFill>
                <a:srgbClr val="4271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/>
              </a:p>
            </p:txBody>
          </p:sp>
        </p:grpSp>
        <p:sp>
          <p:nvSpPr>
            <p:cNvPr id="3765" name="任意多边形: 形状 3764">
              <a:extLst>
                <a:ext uri="{FF2B5EF4-FFF2-40B4-BE49-F238E27FC236}">
                  <a16:creationId xmlns="" xmlns:a16="http://schemas.microsoft.com/office/drawing/2014/main" id="{31E20C45-8341-47CA-87A6-A9B3272EDB45}"/>
                </a:ext>
              </a:extLst>
            </p:cNvPr>
            <p:cNvSpPr/>
            <p:nvPr/>
          </p:nvSpPr>
          <p:spPr>
            <a:xfrm>
              <a:off x="3709568" y="2883113"/>
              <a:ext cx="2122929" cy="711771"/>
            </a:xfrm>
            <a:custGeom>
              <a:avLst/>
              <a:gdLst>
                <a:gd name="connsiteX0" fmla="*/ 0 w 1802586"/>
                <a:gd name="connsiteY0" fmla="*/ 0 h 604367"/>
                <a:gd name="connsiteX1" fmla="*/ 65018 w 1802586"/>
                <a:gd name="connsiteY1" fmla="*/ 0 h 604367"/>
                <a:gd name="connsiteX2" fmla="*/ 80770 w 1802586"/>
                <a:gd name="connsiteY2" fmla="*/ 36127 h 604367"/>
                <a:gd name="connsiteX3" fmla="*/ 125222 w 1802586"/>
                <a:gd name="connsiteY3" fmla="*/ 64866 h 604367"/>
                <a:gd name="connsiteX4" fmla="*/ 1676573 w 1802586"/>
                <a:gd name="connsiteY4" fmla="*/ 64866 h 604367"/>
                <a:gd name="connsiteX5" fmla="*/ 1721025 w 1802586"/>
                <a:gd name="connsiteY5" fmla="*/ 36127 h 604367"/>
                <a:gd name="connsiteX6" fmla="*/ 1736777 w 1802586"/>
                <a:gd name="connsiteY6" fmla="*/ 0 h 604367"/>
                <a:gd name="connsiteX7" fmla="*/ 1802586 w 1802586"/>
                <a:gd name="connsiteY7" fmla="*/ 0 h 604367"/>
                <a:gd name="connsiteX8" fmla="*/ 1802586 w 1802586"/>
                <a:gd name="connsiteY8" fmla="*/ 423149 h 604367"/>
                <a:gd name="connsiteX9" fmla="*/ 1802586 w 1802586"/>
                <a:gd name="connsiteY9" fmla="*/ 471077 h 604367"/>
                <a:gd name="connsiteX10" fmla="*/ 1802586 w 1802586"/>
                <a:gd name="connsiteY10" fmla="*/ 604367 h 604367"/>
                <a:gd name="connsiteX11" fmla="*/ 0 w 1802586"/>
                <a:gd name="connsiteY11" fmla="*/ 604367 h 604367"/>
                <a:gd name="connsiteX12" fmla="*/ 0 w 1802586"/>
                <a:gd name="connsiteY12" fmla="*/ 471077 h 604367"/>
                <a:gd name="connsiteX13" fmla="*/ 0 w 1802586"/>
                <a:gd name="connsiteY13" fmla="*/ 423149 h 604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02586" h="604367">
                  <a:moveTo>
                    <a:pt x="0" y="0"/>
                  </a:moveTo>
                  <a:lnTo>
                    <a:pt x="65018" y="0"/>
                  </a:lnTo>
                  <a:lnTo>
                    <a:pt x="80770" y="36127"/>
                  </a:lnTo>
                  <a:cubicBezTo>
                    <a:pt x="88364" y="53542"/>
                    <a:pt x="105878" y="64866"/>
                    <a:pt x="125222" y="64866"/>
                  </a:cubicBezTo>
                  <a:lnTo>
                    <a:pt x="1676573" y="64866"/>
                  </a:lnTo>
                  <a:cubicBezTo>
                    <a:pt x="1695949" y="64866"/>
                    <a:pt x="1713418" y="53571"/>
                    <a:pt x="1721025" y="36127"/>
                  </a:cubicBezTo>
                  <a:lnTo>
                    <a:pt x="1736777" y="0"/>
                  </a:lnTo>
                  <a:lnTo>
                    <a:pt x="1802586" y="0"/>
                  </a:lnTo>
                  <a:lnTo>
                    <a:pt x="1802586" y="423149"/>
                  </a:lnTo>
                  <a:lnTo>
                    <a:pt x="1802586" y="471077"/>
                  </a:lnTo>
                  <a:lnTo>
                    <a:pt x="1802586" y="604367"/>
                  </a:lnTo>
                  <a:lnTo>
                    <a:pt x="0" y="604367"/>
                  </a:lnTo>
                  <a:lnTo>
                    <a:pt x="0" y="471077"/>
                  </a:lnTo>
                  <a:lnTo>
                    <a:pt x="0" y="423149"/>
                  </a:lnTo>
                  <a:close/>
                </a:path>
              </a:pathLst>
            </a:custGeom>
            <a:solidFill>
              <a:srgbClr val="4271ED"/>
            </a:solidFill>
            <a:ln>
              <a:noFill/>
            </a:ln>
            <a:effectLst>
              <a:outerShdw blurRad="1524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770" name="任意多边形: 形状 3769">
              <a:extLst>
                <a:ext uri="{FF2B5EF4-FFF2-40B4-BE49-F238E27FC236}">
                  <a16:creationId xmlns="" xmlns:a16="http://schemas.microsoft.com/office/drawing/2014/main" id="{5D93FC37-2EDF-4DB5-865E-8999CF8E5546}"/>
                </a:ext>
              </a:extLst>
            </p:cNvPr>
            <p:cNvSpPr/>
            <p:nvPr/>
          </p:nvSpPr>
          <p:spPr>
            <a:xfrm>
              <a:off x="6359089" y="2644154"/>
              <a:ext cx="2121999" cy="457459"/>
            </a:xfrm>
            <a:custGeom>
              <a:avLst/>
              <a:gdLst>
                <a:gd name="connsiteX0" fmla="*/ 2635239 w 5270477"/>
                <a:gd name="connsiteY0" fmla="*/ 0 h 1136209"/>
                <a:gd name="connsiteX1" fmla="*/ 5127439 w 5270477"/>
                <a:gd name="connsiteY1" fmla="*/ 508749 h 1136209"/>
                <a:gd name="connsiteX2" fmla="*/ 5270477 w 5270477"/>
                <a:gd name="connsiteY2" fmla="*/ 599145 h 1136209"/>
                <a:gd name="connsiteX3" fmla="*/ 5152677 w 5270477"/>
                <a:gd name="connsiteY3" fmla="*/ 599145 h 1136209"/>
                <a:gd name="connsiteX4" fmla="*/ 5192281 w 5270477"/>
                <a:gd name="connsiteY4" fmla="*/ 646670 h 1136209"/>
                <a:gd name="connsiteX5" fmla="*/ 4925305 w 5270477"/>
                <a:gd name="connsiteY5" fmla="*/ 1109429 h 1136209"/>
                <a:gd name="connsiteX6" fmla="*/ 3652715 w 5270477"/>
                <a:gd name="connsiteY6" fmla="*/ 1136127 h 1136209"/>
                <a:gd name="connsiteX7" fmla="*/ 3528127 w 5270477"/>
                <a:gd name="connsiteY7" fmla="*/ 1118329 h 1136209"/>
                <a:gd name="connsiteX8" fmla="*/ 3278948 w 5270477"/>
                <a:gd name="connsiteY8" fmla="*/ 1109429 h 1136209"/>
                <a:gd name="connsiteX9" fmla="*/ 1098638 w 5270477"/>
                <a:gd name="connsiteY9" fmla="*/ 1127228 h 1136209"/>
                <a:gd name="connsiteX10" fmla="*/ 128622 w 5270477"/>
                <a:gd name="connsiteY10" fmla="*/ 762360 h 1136209"/>
                <a:gd name="connsiteX11" fmla="*/ 101924 w 5270477"/>
                <a:gd name="connsiteY11" fmla="*/ 637771 h 1136209"/>
                <a:gd name="connsiteX12" fmla="*/ 143309 w 5270477"/>
                <a:gd name="connsiteY12" fmla="*/ 599145 h 1136209"/>
                <a:gd name="connsiteX13" fmla="*/ 0 w 5270477"/>
                <a:gd name="connsiteY13" fmla="*/ 599145 h 1136209"/>
                <a:gd name="connsiteX14" fmla="*/ 143038 w 5270477"/>
                <a:gd name="connsiteY14" fmla="*/ 508749 h 1136209"/>
                <a:gd name="connsiteX15" fmla="*/ 2635239 w 5270477"/>
                <a:gd name="connsiteY15" fmla="*/ 0 h 113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70477" h="1136209">
                  <a:moveTo>
                    <a:pt x="2635239" y="0"/>
                  </a:moveTo>
                  <a:cubicBezTo>
                    <a:pt x="3672668" y="0"/>
                    <a:pt x="4587331" y="201806"/>
                    <a:pt x="5127439" y="508749"/>
                  </a:cubicBezTo>
                  <a:lnTo>
                    <a:pt x="5270477" y="599145"/>
                  </a:lnTo>
                  <a:lnTo>
                    <a:pt x="5152677" y="599145"/>
                  </a:lnTo>
                  <a:lnTo>
                    <a:pt x="5192281" y="646670"/>
                  </a:lnTo>
                  <a:lnTo>
                    <a:pt x="4925305" y="1109429"/>
                  </a:lnTo>
                  <a:lnTo>
                    <a:pt x="3652715" y="1136127"/>
                  </a:lnTo>
                  <a:cubicBezTo>
                    <a:pt x="3526347" y="1136127"/>
                    <a:pt x="3783047" y="1138454"/>
                    <a:pt x="3528127" y="1118329"/>
                  </a:cubicBezTo>
                  <a:cubicBezTo>
                    <a:pt x="3445272" y="1111787"/>
                    <a:pt x="3362008" y="1112395"/>
                    <a:pt x="3278948" y="1109429"/>
                  </a:cubicBezTo>
                  <a:lnTo>
                    <a:pt x="1098638" y="1127228"/>
                  </a:lnTo>
                  <a:lnTo>
                    <a:pt x="128622" y="762360"/>
                  </a:lnTo>
                  <a:lnTo>
                    <a:pt x="101924" y="637771"/>
                  </a:lnTo>
                  <a:lnTo>
                    <a:pt x="143309" y="599145"/>
                  </a:lnTo>
                  <a:lnTo>
                    <a:pt x="0" y="599145"/>
                  </a:lnTo>
                  <a:lnTo>
                    <a:pt x="143038" y="508749"/>
                  </a:lnTo>
                  <a:cubicBezTo>
                    <a:pt x="683147" y="201806"/>
                    <a:pt x="1597810" y="0"/>
                    <a:pt x="2635239" y="0"/>
                  </a:cubicBezTo>
                  <a:close/>
                </a:path>
              </a:pathLst>
            </a:custGeom>
            <a:solidFill>
              <a:srgbClr val="103B9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771" name="矩形: 圆角 3770">
              <a:extLst>
                <a:ext uri="{FF2B5EF4-FFF2-40B4-BE49-F238E27FC236}">
                  <a16:creationId xmlns="" xmlns:a16="http://schemas.microsoft.com/office/drawing/2014/main" id="{63B7FE93-3D12-4224-8EDF-80846D91ACDF}"/>
                </a:ext>
              </a:extLst>
            </p:cNvPr>
            <p:cNvSpPr/>
            <p:nvPr/>
          </p:nvSpPr>
          <p:spPr>
            <a:xfrm>
              <a:off x="6558765" y="1401368"/>
              <a:ext cx="1722647" cy="1562057"/>
            </a:xfrm>
            <a:prstGeom prst="roundRect">
              <a:avLst>
                <a:gd name="adj" fmla="val 1007"/>
              </a:avLst>
            </a:prstGeom>
            <a:blipFill>
              <a:blip r:embed="rId1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b="2510"/>
              </a:stretch>
            </a:blipFill>
            <a:ln>
              <a:solidFill>
                <a:srgbClr val="4271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3772" name="组合 3771">
              <a:extLst>
                <a:ext uri="{FF2B5EF4-FFF2-40B4-BE49-F238E27FC236}">
                  <a16:creationId xmlns="" xmlns:a16="http://schemas.microsoft.com/office/drawing/2014/main" id="{D71B96C2-D191-481C-80BC-F68C4E001D33}"/>
                </a:ext>
              </a:extLst>
            </p:cNvPr>
            <p:cNvGrpSpPr/>
            <p:nvPr/>
          </p:nvGrpSpPr>
          <p:grpSpPr>
            <a:xfrm>
              <a:off x="7555343" y="2403374"/>
              <a:ext cx="837116" cy="241443"/>
              <a:chOff x="6328641" y="5703799"/>
              <a:chExt cx="1293759" cy="373151"/>
            </a:xfrm>
          </p:grpSpPr>
          <p:sp>
            <p:nvSpPr>
              <p:cNvPr id="3775" name="直角三角形 3774">
                <a:extLst>
                  <a:ext uri="{FF2B5EF4-FFF2-40B4-BE49-F238E27FC236}">
                    <a16:creationId xmlns="" xmlns:a16="http://schemas.microsoft.com/office/drawing/2014/main" id="{E89A8000-7F76-48FB-806A-9557018B89A3}"/>
                  </a:ext>
                </a:extLst>
              </p:cNvPr>
              <p:cNvSpPr/>
              <p:nvPr/>
            </p:nvSpPr>
            <p:spPr>
              <a:xfrm flipV="1">
                <a:off x="7460475" y="6004958"/>
                <a:ext cx="161925" cy="71992"/>
              </a:xfrm>
              <a:prstGeom prst="rtTriangle">
                <a:avLst/>
              </a:prstGeom>
              <a:solidFill>
                <a:srgbClr val="103B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 dirty="0"/>
              </a:p>
            </p:txBody>
          </p:sp>
          <p:sp>
            <p:nvSpPr>
              <p:cNvPr id="3776" name="矩形: 圆角 3775">
                <a:extLst>
                  <a:ext uri="{FF2B5EF4-FFF2-40B4-BE49-F238E27FC236}">
                    <a16:creationId xmlns="" xmlns:a16="http://schemas.microsoft.com/office/drawing/2014/main" id="{CD96B198-3708-4F90-9950-C223443EAE26}"/>
                  </a:ext>
                </a:extLst>
              </p:cNvPr>
              <p:cNvSpPr/>
              <p:nvPr/>
            </p:nvSpPr>
            <p:spPr>
              <a:xfrm>
                <a:off x="6328641" y="5703799"/>
                <a:ext cx="1293759" cy="304571"/>
              </a:xfrm>
              <a:prstGeom prst="roundRect">
                <a:avLst>
                  <a:gd name="adj" fmla="val 1837"/>
                </a:avLst>
              </a:prstGeom>
              <a:solidFill>
                <a:srgbClr val="4271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/>
              </a:p>
            </p:txBody>
          </p:sp>
        </p:grpSp>
        <p:sp>
          <p:nvSpPr>
            <p:cNvPr id="3773" name="任意多边形: 形状 3772">
              <a:extLst>
                <a:ext uri="{FF2B5EF4-FFF2-40B4-BE49-F238E27FC236}">
                  <a16:creationId xmlns="" xmlns:a16="http://schemas.microsoft.com/office/drawing/2014/main" id="{161A0BCA-7115-4D10-9370-F5FF6A860DF5}"/>
                </a:ext>
              </a:extLst>
            </p:cNvPr>
            <p:cNvSpPr/>
            <p:nvPr/>
          </p:nvSpPr>
          <p:spPr>
            <a:xfrm>
              <a:off x="6358624" y="2883113"/>
              <a:ext cx="2122929" cy="711771"/>
            </a:xfrm>
            <a:custGeom>
              <a:avLst/>
              <a:gdLst>
                <a:gd name="connsiteX0" fmla="*/ 0 w 1802586"/>
                <a:gd name="connsiteY0" fmla="*/ 0 h 604367"/>
                <a:gd name="connsiteX1" fmla="*/ 65018 w 1802586"/>
                <a:gd name="connsiteY1" fmla="*/ 0 h 604367"/>
                <a:gd name="connsiteX2" fmla="*/ 80770 w 1802586"/>
                <a:gd name="connsiteY2" fmla="*/ 36127 h 604367"/>
                <a:gd name="connsiteX3" fmla="*/ 125222 w 1802586"/>
                <a:gd name="connsiteY3" fmla="*/ 64866 h 604367"/>
                <a:gd name="connsiteX4" fmla="*/ 1676573 w 1802586"/>
                <a:gd name="connsiteY4" fmla="*/ 64866 h 604367"/>
                <a:gd name="connsiteX5" fmla="*/ 1721025 w 1802586"/>
                <a:gd name="connsiteY5" fmla="*/ 36127 h 604367"/>
                <a:gd name="connsiteX6" fmla="*/ 1736777 w 1802586"/>
                <a:gd name="connsiteY6" fmla="*/ 0 h 604367"/>
                <a:gd name="connsiteX7" fmla="*/ 1802586 w 1802586"/>
                <a:gd name="connsiteY7" fmla="*/ 0 h 604367"/>
                <a:gd name="connsiteX8" fmla="*/ 1802586 w 1802586"/>
                <a:gd name="connsiteY8" fmla="*/ 423149 h 604367"/>
                <a:gd name="connsiteX9" fmla="*/ 1802586 w 1802586"/>
                <a:gd name="connsiteY9" fmla="*/ 471077 h 604367"/>
                <a:gd name="connsiteX10" fmla="*/ 1802586 w 1802586"/>
                <a:gd name="connsiteY10" fmla="*/ 604367 h 604367"/>
                <a:gd name="connsiteX11" fmla="*/ 0 w 1802586"/>
                <a:gd name="connsiteY11" fmla="*/ 604367 h 604367"/>
                <a:gd name="connsiteX12" fmla="*/ 0 w 1802586"/>
                <a:gd name="connsiteY12" fmla="*/ 471077 h 604367"/>
                <a:gd name="connsiteX13" fmla="*/ 0 w 1802586"/>
                <a:gd name="connsiteY13" fmla="*/ 423149 h 604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02586" h="604367">
                  <a:moveTo>
                    <a:pt x="0" y="0"/>
                  </a:moveTo>
                  <a:lnTo>
                    <a:pt x="65018" y="0"/>
                  </a:lnTo>
                  <a:lnTo>
                    <a:pt x="80770" y="36127"/>
                  </a:lnTo>
                  <a:cubicBezTo>
                    <a:pt x="88364" y="53542"/>
                    <a:pt x="105878" y="64866"/>
                    <a:pt x="125222" y="64866"/>
                  </a:cubicBezTo>
                  <a:lnTo>
                    <a:pt x="1676573" y="64866"/>
                  </a:lnTo>
                  <a:cubicBezTo>
                    <a:pt x="1695949" y="64866"/>
                    <a:pt x="1713418" y="53571"/>
                    <a:pt x="1721025" y="36127"/>
                  </a:cubicBezTo>
                  <a:lnTo>
                    <a:pt x="1736777" y="0"/>
                  </a:lnTo>
                  <a:lnTo>
                    <a:pt x="1802586" y="0"/>
                  </a:lnTo>
                  <a:lnTo>
                    <a:pt x="1802586" y="423149"/>
                  </a:lnTo>
                  <a:lnTo>
                    <a:pt x="1802586" y="471077"/>
                  </a:lnTo>
                  <a:lnTo>
                    <a:pt x="1802586" y="604367"/>
                  </a:lnTo>
                  <a:lnTo>
                    <a:pt x="0" y="604367"/>
                  </a:lnTo>
                  <a:lnTo>
                    <a:pt x="0" y="471077"/>
                  </a:lnTo>
                  <a:lnTo>
                    <a:pt x="0" y="423149"/>
                  </a:lnTo>
                  <a:close/>
                </a:path>
              </a:pathLst>
            </a:custGeom>
            <a:solidFill>
              <a:srgbClr val="4271ED"/>
            </a:solidFill>
            <a:ln>
              <a:noFill/>
            </a:ln>
            <a:effectLst>
              <a:outerShdw blurRad="1524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778" name="任意多边形: 形状 3777">
              <a:extLst>
                <a:ext uri="{FF2B5EF4-FFF2-40B4-BE49-F238E27FC236}">
                  <a16:creationId xmlns="" xmlns:a16="http://schemas.microsoft.com/office/drawing/2014/main" id="{31E4A35E-8EB0-446A-A93A-4B568FE4640D}"/>
                </a:ext>
              </a:extLst>
            </p:cNvPr>
            <p:cNvSpPr/>
            <p:nvPr/>
          </p:nvSpPr>
          <p:spPr>
            <a:xfrm>
              <a:off x="9008145" y="2644154"/>
              <a:ext cx="2121999" cy="457459"/>
            </a:xfrm>
            <a:custGeom>
              <a:avLst/>
              <a:gdLst>
                <a:gd name="connsiteX0" fmla="*/ 2635239 w 5270477"/>
                <a:gd name="connsiteY0" fmla="*/ 0 h 1136209"/>
                <a:gd name="connsiteX1" fmla="*/ 5127439 w 5270477"/>
                <a:gd name="connsiteY1" fmla="*/ 508749 h 1136209"/>
                <a:gd name="connsiteX2" fmla="*/ 5270477 w 5270477"/>
                <a:gd name="connsiteY2" fmla="*/ 599145 h 1136209"/>
                <a:gd name="connsiteX3" fmla="*/ 5152677 w 5270477"/>
                <a:gd name="connsiteY3" fmla="*/ 599145 h 1136209"/>
                <a:gd name="connsiteX4" fmla="*/ 5192281 w 5270477"/>
                <a:gd name="connsiteY4" fmla="*/ 646670 h 1136209"/>
                <a:gd name="connsiteX5" fmla="*/ 4925305 w 5270477"/>
                <a:gd name="connsiteY5" fmla="*/ 1109429 h 1136209"/>
                <a:gd name="connsiteX6" fmla="*/ 3652715 w 5270477"/>
                <a:gd name="connsiteY6" fmla="*/ 1136127 h 1136209"/>
                <a:gd name="connsiteX7" fmla="*/ 3528127 w 5270477"/>
                <a:gd name="connsiteY7" fmla="*/ 1118329 h 1136209"/>
                <a:gd name="connsiteX8" fmla="*/ 3278948 w 5270477"/>
                <a:gd name="connsiteY8" fmla="*/ 1109429 h 1136209"/>
                <a:gd name="connsiteX9" fmla="*/ 1098638 w 5270477"/>
                <a:gd name="connsiteY9" fmla="*/ 1127228 h 1136209"/>
                <a:gd name="connsiteX10" fmla="*/ 128622 w 5270477"/>
                <a:gd name="connsiteY10" fmla="*/ 762360 h 1136209"/>
                <a:gd name="connsiteX11" fmla="*/ 101924 w 5270477"/>
                <a:gd name="connsiteY11" fmla="*/ 637771 h 1136209"/>
                <a:gd name="connsiteX12" fmla="*/ 143309 w 5270477"/>
                <a:gd name="connsiteY12" fmla="*/ 599145 h 1136209"/>
                <a:gd name="connsiteX13" fmla="*/ 0 w 5270477"/>
                <a:gd name="connsiteY13" fmla="*/ 599145 h 1136209"/>
                <a:gd name="connsiteX14" fmla="*/ 143038 w 5270477"/>
                <a:gd name="connsiteY14" fmla="*/ 508749 h 1136209"/>
                <a:gd name="connsiteX15" fmla="*/ 2635239 w 5270477"/>
                <a:gd name="connsiteY15" fmla="*/ 0 h 1136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270477" h="1136209">
                  <a:moveTo>
                    <a:pt x="2635239" y="0"/>
                  </a:moveTo>
                  <a:cubicBezTo>
                    <a:pt x="3672668" y="0"/>
                    <a:pt x="4587331" y="201806"/>
                    <a:pt x="5127439" y="508749"/>
                  </a:cubicBezTo>
                  <a:lnTo>
                    <a:pt x="5270477" y="599145"/>
                  </a:lnTo>
                  <a:lnTo>
                    <a:pt x="5152677" y="599145"/>
                  </a:lnTo>
                  <a:lnTo>
                    <a:pt x="5192281" y="646670"/>
                  </a:lnTo>
                  <a:lnTo>
                    <a:pt x="4925305" y="1109429"/>
                  </a:lnTo>
                  <a:lnTo>
                    <a:pt x="3652715" y="1136127"/>
                  </a:lnTo>
                  <a:cubicBezTo>
                    <a:pt x="3526347" y="1136127"/>
                    <a:pt x="3783047" y="1138454"/>
                    <a:pt x="3528127" y="1118329"/>
                  </a:cubicBezTo>
                  <a:cubicBezTo>
                    <a:pt x="3445272" y="1111787"/>
                    <a:pt x="3362008" y="1112395"/>
                    <a:pt x="3278948" y="1109429"/>
                  </a:cubicBezTo>
                  <a:lnTo>
                    <a:pt x="1098638" y="1127228"/>
                  </a:lnTo>
                  <a:lnTo>
                    <a:pt x="128622" y="762360"/>
                  </a:lnTo>
                  <a:lnTo>
                    <a:pt x="101924" y="637771"/>
                  </a:lnTo>
                  <a:lnTo>
                    <a:pt x="143309" y="599145"/>
                  </a:lnTo>
                  <a:lnTo>
                    <a:pt x="0" y="599145"/>
                  </a:lnTo>
                  <a:lnTo>
                    <a:pt x="143038" y="508749"/>
                  </a:lnTo>
                  <a:cubicBezTo>
                    <a:pt x="683147" y="201806"/>
                    <a:pt x="1597810" y="0"/>
                    <a:pt x="2635239" y="0"/>
                  </a:cubicBezTo>
                  <a:close/>
                </a:path>
              </a:pathLst>
            </a:custGeom>
            <a:solidFill>
              <a:srgbClr val="103B9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3779" name="矩形: 圆角 3778">
              <a:extLst>
                <a:ext uri="{FF2B5EF4-FFF2-40B4-BE49-F238E27FC236}">
                  <a16:creationId xmlns="" xmlns:a16="http://schemas.microsoft.com/office/drawing/2014/main" id="{06EF79B2-2AC8-4746-A0C4-A754D5B3FD9D}"/>
                </a:ext>
              </a:extLst>
            </p:cNvPr>
            <p:cNvSpPr/>
            <p:nvPr/>
          </p:nvSpPr>
          <p:spPr>
            <a:xfrm>
              <a:off x="9207821" y="1401368"/>
              <a:ext cx="1722647" cy="1562057"/>
            </a:xfrm>
            <a:prstGeom prst="roundRect">
              <a:avLst>
                <a:gd name="adj" fmla="val 1007"/>
              </a:avLst>
            </a:prstGeom>
            <a:blipFill>
              <a:blip r:embed="rId1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solidFill>
                <a:srgbClr val="4271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3780" name="组合 3779">
              <a:extLst>
                <a:ext uri="{FF2B5EF4-FFF2-40B4-BE49-F238E27FC236}">
                  <a16:creationId xmlns="" xmlns:a16="http://schemas.microsoft.com/office/drawing/2014/main" id="{009C9174-911B-41E4-8A05-2E916AC48527}"/>
                </a:ext>
              </a:extLst>
            </p:cNvPr>
            <p:cNvGrpSpPr/>
            <p:nvPr/>
          </p:nvGrpSpPr>
          <p:grpSpPr>
            <a:xfrm>
              <a:off x="10204399" y="2403374"/>
              <a:ext cx="837116" cy="241443"/>
              <a:chOff x="6328641" y="5703799"/>
              <a:chExt cx="1293759" cy="373151"/>
            </a:xfrm>
          </p:grpSpPr>
          <p:sp>
            <p:nvSpPr>
              <p:cNvPr id="3783" name="直角三角形 3782">
                <a:extLst>
                  <a:ext uri="{FF2B5EF4-FFF2-40B4-BE49-F238E27FC236}">
                    <a16:creationId xmlns="" xmlns:a16="http://schemas.microsoft.com/office/drawing/2014/main" id="{05ECDA05-9640-40CD-871E-80560D692E8B}"/>
                  </a:ext>
                </a:extLst>
              </p:cNvPr>
              <p:cNvSpPr/>
              <p:nvPr/>
            </p:nvSpPr>
            <p:spPr>
              <a:xfrm flipV="1">
                <a:off x="7460475" y="6004958"/>
                <a:ext cx="161925" cy="71992"/>
              </a:xfrm>
              <a:prstGeom prst="rtTriangle">
                <a:avLst/>
              </a:prstGeom>
              <a:solidFill>
                <a:srgbClr val="103B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 dirty="0"/>
              </a:p>
            </p:txBody>
          </p:sp>
          <p:sp>
            <p:nvSpPr>
              <p:cNvPr id="3784" name="矩形: 圆角 3783">
                <a:extLst>
                  <a:ext uri="{FF2B5EF4-FFF2-40B4-BE49-F238E27FC236}">
                    <a16:creationId xmlns="" xmlns:a16="http://schemas.microsoft.com/office/drawing/2014/main" id="{16D23B21-3CC4-449A-9A31-883CC42C0F2C}"/>
                  </a:ext>
                </a:extLst>
              </p:cNvPr>
              <p:cNvSpPr/>
              <p:nvPr/>
            </p:nvSpPr>
            <p:spPr>
              <a:xfrm>
                <a:off x="6328641" y="5703799"/>
                <a:ext cx="1293759" cy="304571"/>
              </a:xfrm>
              <a:prstGeom prst="roundRect">
                <a:avLst>
                  <a:gd name="adj" fmla="val 1837"/>
                </a:avLst>
              </a:prstGeom>
              <a:solidFill>
                <a:srgbClr val="4271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600"/>
              </a:p>
            </p:txBody>
          </p:sp>
        </p:grpSp>
        <p:sp>
          <p:nvSpPr>
            <p:cNvPr id="3781" name="任意多边形: 形状 3780">
              <a:extLst>
                <a:ext uri="{FF2B5EF4-FFF2-40B4-BE49-F238E27FC236}">
                  <a16:creationId xmlns="" xmlns:a16="http://schemas.microsoft.com/office/drawing/2014/main" id="{A930ACCA-9D54-40CD-AA67-2CB340FC2C83}"/>
                </a:ext>
              </a:extLst>
            </p:cNvPr>
            <p:cNvSpPr/>
            <p:nvPr/>
          </p:nvSpPr>
          <p:spPr>
            <a:xfrm>
              <a:off x="9007680" y="2883113"/>
              <a:ext cx="2122929" cy="711771"/>
            </a:xfrm>
            <a:custGeom>
              <a:avLst/>
              <a:gdLst>
                <a:gd name="connsiteX0" fmla="*/ 0 w 1802586"/>
                <a:gd name="connsiteY0" fmla="*/ 0 h 604367"/>
                <a:gd name="connsiteX1" fmla="*/ 65018 w 1802586"/>
                <a:gd name="connsiteY1" fmla="*/ 0 h 604367"/>
                <a:gd name="connsiteX2" fmla="*/ 80770 w 1802586"/>
                <a:gd name="connsiteY2" fmla="*/ 36127 h 604367"/>
                <a:gd name="connsiteX3" fmla="*/ 125222 w 1802586"/>
                <a:gd name="connsiteY3" fmla="*/ 64866 h 604367"/>
                <a:gd name="connsiteX4" fmla="*/ 1676573 w 1802586"/>
                <a:gd name="connsiteY4" fmla="*/ 64866 h 604367"/>
                <a:gd name="connsiteX5" fmla="*/ 1721025 w 1802586"/>
                <a:gd name="connsiteY5" fmla="*/ 36127 h 604367"/>
                <a:gd name="connsiteX6" fmla="*/ 1736777 w 1802586"/>
                <a:gd name="connsiteY6" fmla="*/ 0 h 604367"/>
                <a:gd name="connsiteX7" fmla="*/ 1802586 w 1802586"/>
                <a:gd name="connsiteY7" fmla="*/ 0 h 604367"/>
                <a:gd name="connsiteX8" fmla="*/ 1802586 w 1802586"/>
                <a:gd name="connsiteY8" fmla="*/ 423149 h 604367"/>
                <a:gd name="connsiteX9" fmla="*/ 1802586 w 1802586"/>
                <a:gd name="connsiteY9" fmla="*/ 471077 h 604367"/>
                <a:gd name="connsiteX10" fmla="*/ 1802586 w 1802586"/>
                <a:gd name="connsiteY10" fmla="*/ 604367 h 604367"/>
                <a:gd name="connsiteX11" fmla="*/ 0 w 1802586"/>
                <a:gd name="connsiteY11" fmla="*/ 604367 h 604367"/>
                <a:gd name="connsiteX12" fmla="*/ 0 w 1802586"/>
                <a:gd name="connsiteY12" fmla="*/ 471077 h 604367"/>
                <a:gd name="connsiteX13" fmla="*/ 0 w 1802586"/>
                <a:gd name="connsiteY13" fmla="*/ 423149 h 604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802586" h="604367">
                  <a:moveTo>
                    <a:pt x="0" y="0"/>
                  </a:moveTo>
                  <a:lnTo>
                    <a:pt x="65018" y="0"/>
                  </a:lnTo>
                  <a:lnTo>
                    <a:pt x="80770" y="36127"/>
                  </a:lnTo>
                  <a:cubicBezTo>
                    <a:pt x="88364" y="53542"/>
                    <a:pt x="105878" y="64866"/>
                    <a:pt x="125222" y="64866"/>
                  </a:cubicBezTo>
                  <a:lnTo>
                    <a:pt x="1676573" y="64866"/>
                  </a:lnTo>
                  <a:cubicBezTo>
                    <a:pt x="1695949" y="64866"/>
                    <a:pt x="1713418" y="53571"/>
                    <a:pt x="1721025" y="36127"/>
                  </a:cubicBezTo>
                  <a:lnTo>
                    <a:pt x="1736777" y="0"/>
                  </a:lnTo>
                  <a:lnTo>
                    <a:pt x="1802586" y="0"/>
                  </a:lnTo>
                  <a:lnTo>
                    <a:pt x="1802586" y="423149"/>
                  </a:lnTo>
                  <a:lnTo>
                    <a:pt x="1802586" y="471077"/>
                  </a:lnTo>
                  <a:lnTo>
                    <a:pt x="1802586" y="604367"/>
                  </a:lnTo>
                  <a:lnTo>
                    <a:pt x="0" y="604367"/>
                  </a:lnTo>
                  <a:lnTo>
                    <a:pt x="0" y="471077"/>
                  </a:lnTo>
                  <a:lnTo>
                    <a:pt x="0" y="423149"/>
                  </a:lnTo>
                  <a:close/>
                </a:path>
              </a:pathLst>
            </a:custGeom>
            <a:solidFill>
              <a:srgbClr val="4271ED"/>
            </a:solidFill>
            <a:ln>
              <a:noFill/>
            </a:ln>
            <a:effectLst>
              <a:outerShdw blurRad="152400" algn="c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3863" name="组合 3862">
              <a:extLst>
                <a:ext uri="{FF2B5EF4-FFF2-40B4-BE49-F238E27FC236}">
                  <a16:creationId xmlns="" xmlns:a16="http://schemas.microsoft.com/office/drawing/2014/main" id="{47D28CE9-AEC3-4392-91AE-891CAF3BE28F}"/>
                </a:ext>
              </a:extLst>
            </p:cNvPr>
            <p:cNvGrpSpPr/>
            <p:nvPr/>
          </p:nvGrpSpPr>
          <p:grpSpPr>
            <a:xfrm>
              <a:off x="3865656" y="3072871"/>
              <a:ext cx="1810752" cy="403166"/>
              <a:chOff x="185554" y="4843352"/>
              <a:chExt cx="1614770" cy="403166"/>
            </a:xfrm>
          </p:grpSpPr>
          <p:sp>
            <p:nvSpPr>
              <p:cNvPr id="3864" name="文本框 3863">
                <a:extLst>
                  <a:ext uri="{FF2B5EF4-FFF2-40B4-BE49-F238E27FC236}">
                    <a16:creationId xmlns="" xmlns:a16="http://schemas.microsoft.com/office/drawing/2014/main" id="{6C16723C-0DC8-4AFA-B6AE-993E59A61C4E}"/>
                  </a:ext>
                </a:extLst>
              </p:cNvPr>
              <p:cNvSpPr txBox="1"/>
              <p:nvPr/>
            </p:nvSpPr>
            <p:spPr>
              <a:xfrm>
                <a:off x="377783" y="5061852"/>
                <a:ext cx="1230314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00" dirty="0">
                    <a:solidFill>
                      <a:schemeClr val="bg1">
                        <a:alpha val="7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Please enter a headline here</a:t>
                </a:r>
                <a:endParaRPr lang="zh-CN" altLang="en-US" sz="600" dirty="0">
                  <a:solidFill>
                    <a:schemeClr val="bg1">
                      <a:alpha val="7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865" name="文本框 3864">
                <a:extLst>
                  <a:ext uri="{FF2B5EF4-FFF2-40B4-BE49-F238E27FC236}">
                    <a16:creationId xmlns="" xmlns:a16="http://schemas.microsoft.com/office/drawing/2014/main" id="{6814287F-C17A-4307-9A04-4D883C0E2EF4}"/>
                  </a:ext>
                </a:extLst>
              </p:cNvPr>
              <p:cNvSpPr txBox="1"/>
              <p:nvPr/>
            </p:nvSpPr>
            <p:spPr>
              <a:xfrm>
                <a:off x="185554" y="4843352"/>
                <a:ext cx="161477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请在此输入小标题</a:t>
                </a:r>
              </a:p>
            </p:txBody>
          </p:sp>
        </p:grpSp>
        <p:grpSp>
          <p:nvGrpSpPr>
            <p:cNvPr id="3866" name="组合 3865">
              <a:extLst>
                <a:ext uri="{FF2B5EF4-FFF2-40B4-BE49-F238E27FC236}">
                  <a16:creationId xmlns="" xmlns:a16="http://schemas.microsoft.com/office/drawing/2014/main" id="{C32E255C-AC98-4ECF-8739-8EF8C180F4FA}"/>
                </a:ext>
              </a:extLst>
            </p:cNvPr>
            <p:cNvGrpSpPr/>
            <p:nvPr/>
          </p:nvGrpSpPr>
          <p:grpSpPr>
            <a:xfrm>
              <a:off x="6519160" y="3072871"/>
              <a:ext cx="1810752" cy="403166"/>
              <a:chOff x="185554" y="4843352"/>
              <a:chExt cx="1614770" cy="403166"/>
            </a:xfrm>
          </p:grpSpPr>
          <p:sp>
            <p:nvSpPr>
              <p:cNvPr id="3867" name="文本框 3866">
                <a:extLst>
                  <a:ext uri="{FF2B5EF4-FFF2-40B4-BE49-F238E27FC236}">
                    <a16:creationId xmlns="" xmlns:a16="http://schemas.microsoft.com/office/drawing/2014/main" id="{EA24E431-4778-4D20-B82B-C04F9AFF72E8}"/>
                  </a:ext>
                </a:extLst>
              </p:cNvPr>
              <p:cNvSpPr txBox="1"/>
              <p:nvPr/>
            </p:nvSpPr>
            <p:spPr>
              <a:xfrm>
                <a:off x="377783" y="5061852"/>
                <a:ext cx="1230314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00" dirty="0">
                    <a:solidFill>
                      <a:schemeClr val="bg1">
                        <a:alpha val="7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Please enter a headline here</a:t>
                </a:r>
                <a:endParaRPr lang="zh-CN" altLang="en-US" sz="600" dirty="0">
                  <a:solidFill>
                    <a:schemeClr val="bg1">
                      <a:alpha val="7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868" name="文本框 3867">
                <a:extLst>
                  <a:ext uri="{FF2B5EF4-FFF2-40B4-BE49-F238E27FC236}">
                    <a16:creationId xmlns="" xmlns:a16="http://schemas.microsoft.com/office/drawing/2014/main" id="{D3B3E947-6593-4AC6-A67A-D0684840F5C4}"/>
                  </a:ext>
                </a:extLst>
              </p:cNvPr>
              <p:cNvSpPr txBox="1"/>
              <p:nvPr/>
            </p:nvSpPr>
            <p:spPr>
              <a:xfrm>
                <a:off x="185554" y="4843352"/>
                <a:ext cx="161477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请在此输入小标题</a:t>
                </a:r>
              </a:p>
            </p:txBody>
          </p:sp>
        </p:grpSp>
        <p:grpSp>
          <p:nvGrpSpPr>
            <p:cNvPr id="3869" name="组合 3868">
              <a:extLst>
                <a:ext uri="{FF2B5EF4-FFF2-40B4-BE49-F238E27FC236}">
                  <a16:creationId xmlns="" xmlns:a16="http://schemas.microsoft.com/office/drawing/2014/main" id="{0EE3DA97-84A1-4C91-B62B-AE2896BD76A3}"/>
                </a:ext>
              </a:extLst>
            </p:cNvPr>
            <p:cNvGrpSpPr/>
            <p:nvPr/>
          </p:nvGrpSpPr>
          <p:grpSpPr>
            <a:xfrm>
              <a:off x="9163768" y="3072871"/>
              <a:ext cx="1810752" cy="403166"/>
              <a:chOff x="185554" y="4843352"/>
              <a:chExt cx="1614770" cy="403166"/>
            </a:xfrm>
          </p:grpSpPr>
          <p:sp>
            <p:nvSpPr>
              <p:cNvPr id="3870" name="文本框 3869">
                <a:extLst>
                  <a:ext uri="{FF2B5EF4-FFF2-40B4-BE49-F238E27FC236}">
                    <a16:creationId xmlns="" xmlns:a16="http://schemas.microsoft.com/office/drawing/2014/main" id="{047D8BD8-9117-45EA-9DB8-D1B37D179090}"/>
                  </a:ext>
                </a:extLst>
              </p:cNvPr>
              <p:cNvSpPr txBox="1"/>
              <p:nvPr/>
            </p:nvSpPr>
            <p:spPr>
              <a:xfrm>
                <a:off x="377783" y="5061852"/>
                <a:ext cx="1230314" cy="18466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00" dirty="0">
                    <a:solidFill>
                      <a:schemeClr val="bg1">
                        <a:alpha val="7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Please enter a headline here</a:t>
                </a:r>
                <a:endParaRPr lang="zh-CN" altLang="en-US" sz="600" dirty="0">
                  <a:solidFill>
                    <a:schemeClr val="bg1">
                      <a:alpha val="7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3871" name="文本框 3870">
                <a:extLst>
                  <a:ext uri="{FF2B5EF4-FFF2-40B4-BE49-F238E27FC236}">
                    <a16:creationId xmlns="" xmlns:a16="http://schemas.microsoft.com/office/drawing/2014/main" id="{DB915DFE-AC99-4BE4-9595-723EF7A70C2C}"/>
                  </a:ext>
                </a:extLst>
              </p:cNvPr>
              <p:cNvSpPr txBox="1"/>
              <p:nvPr/>
            </p:nvSpPr>
            <p:spPr>
              <a:xfrm>
                <a:off x="185554" y="4843352"/>
                <a:ext cx="1614770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请在此输入小标题</a:t>
                </a:r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A57FBA65-9161-4C7F-9466-93E94FF60BD5}"/>
                </a:ext>
              </a:extLst>
            </p:cNvPr>
            <p:cNvGrpSpPr/>
            <p:nvPr/>
          </p:nvGrpSpPr>
          <p:grpSpPr>
            <a:xfrm>
              <a:off x="1060512" y="1401368"/>
              <a:ext cx="2122929" cy="2193516"/>
              <a:chOff x="1060512" y="1712326"/>
              <a:chExt cx="2122929" cy="2193516"/>
            </a:xfrm>
          </p:grpSpPr>
          <p:sp>
            <p:nvSpPr>
              <p:cNvPr id="3721" name="任意多边形: 形状 3720">
                <a:extLst>
                  <a:ext uri="{FF2B5EF4-FFF2-40B4-BE49-F238E27FC236}">
                    <a16:creationId xmlns="" xmlns:a16="http://schemas.microsoft.com/office/drawing/2014/main" id="{25272594-A83D-4F8C-9FC6-3981053F21F2}"/>
                  </a:ext>
                </a:extLst>
              </p:cNvPr>
              <p:cNvSpPr/>
              <p:nvPr/>
            </p:nvSpPr>
            <p:spPr>
              <a:xfrm>
                <a:off x="1060977" y="2955112"/>
                <a:ext cx="2121999" cy="457459"/>
              </a:xfrm>
              <a:custGeom>
                <a:avLst/>
                <a:gdLst>
                  <a:gd name="connsiteX0" fmla="*/ 2635239 w 5270477"/>
                  <a:gd name="connsiteY0" fmla="*/ 0 h 1136209"/>
                  <a:gd name="connsiteX1" fmla="*/ 5127439 w 5270477"/>
                  <a:gd name="connsiteY1" fmla="*/ 508749 h 1136209"/>
                  <a:gd name="connsiteX2" fmla="*/ 5270477 w 5270477"/>
                  <a:gd name="connsiteY2" fmla="*/ 599145 h 1136209"/>
                  <a:gd name="connsiteX3" fmla="*/ 5152677 w 5270477"/>
                  <a:gd name="connsiteY3" fmla="*/ 599145 h 1136209"/>
                  <a:gd name="connsiteX4" fmla="*/ 5192281 w 5270477"/>
                  <a:gd name="connsiteY4" fmla="*/ 646670 h 1136209"/>
                  <a:gd name="connsiteX5" fmla="*/ 4925305 w 5270477"/>
                  <a:gd name="connsiteY5" fmla="*/ 1109429 h 1136209"/>
                  <a:gd name="connsiteX6" fmla="*/ 3652715 w 5270477"/>
                  <a:gd name="connsiteY6" fmla="*/ 1136127 h 1136209"/>
                  <a:gd name="connsiteX7" fmla="*/ 3528127 w 5270477"/>
                  <a:gd name="connsiteY7" fmla="*/ 1118329 h 1136209"/>
                  <a:gd name="connsiteX8" fmla="*/ 3278948 w 5270477"/>
                  <a:gd name="connsiteY8" fmla="*/ 1109429 h 1136209"/>
                  <a:gd name="connsiteX9" fmla="*/ 1098638 w 5270477"/>
                  <a:gd name="connsiteY9" fmla="*/ 1127228 h 1136209"/>
                  <a:gd name="connsiteX10" fmla="*/ 128622 w 5270477"/>
                  <a:gd name="connsiteY10" fmla="*/ 762360 h 1136209"/>
                  <a:gd name="connsiteX11" fmla="*/ 101924 w 5270477"/>
                  <a:gd name="connsiteY11" fmla="*/ 637771 h 1136209"/>
                  <a:gd name="connsiteX12" fmla="*/ 143309 w 5270477"/>
                  <a:gd name="connsiteY12" fmla="*/ 599145 h 1136209"/>
                  <a:gd name="connsiteX13" fmla="*/ 0 w 5270477"/>
                  <a:gd name="connsiteY13" fmla="*/ 599145 h 1136209"/>
                  <a:gd name="connsiteX14" fmla="*/ 143038 w 5270477"/>
                  <a:gd name="connsiteY14" fmla="*/ 508749 h 1136209"/>
                  <a:gd name="connsiteX15" fmla="*/ 2635239 w 5270477"/>
                  <a:gd name="connsiteY15" fmla="*/ 0 h 1136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5270477" h="1136209">
                    <a:moveTo>
                      <a:pt x="2635239" y="0"/>
                    </a:moveTo>
                    <a:cubicBezTo>
                      <a:pt x="3672668" y="0"/>
                      <a:pt x="4587331" y="201806"/>
                      <a:pt x="5127439" y="508749"/>
                    </a:cubicBezTo>
                    <a:lnTo>
                      <a:pt x="5270477" y="599145"/>
                    </a:lnTo>
                    <a:lnTo>
                      <a:pt x="5152677" y="599145"/>
                    </a:lnTo>
                    <a:lnTo>
                      <a:pt x="5192281" y="646670"/>
                    </a:lnTo>
                    <a:lnTo>
                      <a:pt x="4925305" y="1109429"/>
                    </a:lnTo>
                    <a:lnTo>
                      <a:pt x="3652715" y="1136127"/>
                    </a:lnTo>
                    <a:cubicBezTo>
                      <a:pt x="3526347" y="1136127"/>
                      <a:pt x="3783047" y="1138454"/>
                      <a:pt x="3528127" y="1118329"/>
                    </a:cubicBezTo>
                    <a:cubicBezTo>
                      <a:pt x="3445272" y="1111787"/>
                      <a:pt x="3362008" y="1112395"/>
                      <a:pt x="3278948" y="1109429"/>
                    </a:cubicBezTo>
                    <a:lnTo>
                      <a:pt x="1098638" y="1127228"/>
                    </a:lnTo>
                    <a:lnTo>
                      <a:pt x="128622" y="762360"/>
                    </a:lnTo>
                    <a:lnTo>
                      <a:pt x="101924" y="637771"/>
                    </a:lnTo>
                    <a:lnTo>
                      <a:pt x="143309" y="599145"/>
                    </a:lnTo>
                    <a:lnTo>
                      <a:pt x="0" y="599145"/>
                    </a:lnTo>
                    <a:lnTo>
                      <a:pt x="143038" y="508749"/>
                    </a:lnTo>
                    <a:cubicBezTo>
                      <a:pt x="683147" y="201806"/>
                      <a:pt x="1597810" y="0"/>
                      <a:pt x="2635239" y="0"/>
                    </a:cubicBezTo>
                    <a:close/>
                  </a:path>
                </a:pathLst>
              </a:custGeom>
              <a:solidFill>
                <a:srgbClr val="103B9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722" name="矩形: 圆角 3721">
                <a:extLst>
                  <a:ext uri="{FF2B5EF4-FFF2-40B4-BE49-F238E27FC236}">
                    <a16:creationId xmlns="" xmlns:a16="http://schemas.microsoft.com/office/drawing/2014/main" id="{EF3EF58A-48F3-4FA5-A890-CF741AAF1CB9}"/>
                  </a:ext>
                </a:extLst>
              </p:cNvPr>
              <p:cNvSpPr/>
              <p:nvPr/>
            </p:nvSpPr>
            <p:spPr>
              <a:xfrm>
                <a:off x="1260653" y="1712326"/>
                <a:ext cx="1722647" cy="1562057"/>
              </a:xfrm>
              <a:prstGeom prst="roundRect">
                <a:avLst>
                  <a:gd name="adj" fmla="val 1007"/>
                </a:avLst>
              </a:prstGeom>
              <a:blipFill>
                <a:blip r:embed="rId12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solidFill>
                  <a:srgbClr val="4271E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3726" name="组合 3725">
                <a:extLst>
                  <a:ext uri="{FF2B5EF4-FFF2-40B4-BE49-F238E27FC236}">
                    <a16:creationId xmlns="" xmlns:a16="http://schemas.microsoft.com/office/drawing/2014/main" id="{0D6A588E-D602-4D4F-B872-38DE3F878D81}"/>
                  </a:ext>
                </a:extLst>
              </p:cNvPr>
              <p:cNvGrpSpPr/>
              <p:nvPr/>
            </p:nvGrpSpPr>
            <p:grpSpPr>
              <a:xfrm>
                <a:off x="2257231" y="2714332"/>
                <a:ext cx="837116" cy="241443"/>
                <a:chOff x="6328641" y="5703799"/>
                <a:chExt cx="1293759" cy="373151"/>
              </a:xfrm>
            </p:grpSpPr>
            <p:sp>
              <p:nvSpPr>
                <p:cNvPr id="3728" name="直角三角形 3727">
                  <a:extLst>
                    <a:ext uri="{FF2B5EF4-FFF2-40B4-BE49-F238E27FC236}">
                      <a16:creationId xmlns="" xmlns:a16="http://schemas.microsoft.com/office/drawing/2014/main" id="{6DBD80D5-99B9-4AB1-BC00-7ACD6184D5D9}"/>
                    </a:ext>
                  </a:extLst>
                </p:cNvPr>
                <p:cNvSpPr/>
                <p:nvPr/>
              </p:nvSpPr>
              <p:spPr>
                <a:xfrm flipV="1">
                  <a:off x="7460475" y="6004958"/>
                  <a:ext cx="161925" cy="71992"/>
                </a:xfrm>
                <a:prstGeom prst="rtTriangle">
                  <a:avLst/>
                </a:prstGeom>
                <a:solidFill>
                  <a:srgbClr val="103B9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 dirty="0"/>
                </a:p>
              </p:txBody>
            </p:sp>
            <p:sp>
              <p:nvSpPr>
                <p:cNvPr id="3729" name="矩形: 圆角 3728">
                  <a:extLst>
                    <a:ext uri="{FF2B5EF4-FFF2-40B4-BE49-F238E27FC236}">
                      <a16:creationId xmlns="" xmlns:a16="http://schemas.microsoft.com/office/drawing/2014/main" id="{3DC4FE4E-52B8-4B09-A102-0BAEAD8DC2CF}"/>
                    </a:ext>
                  </a:extLst>
                </p:cNvPr>
                <p:cNvSpPr/>
                <p:nvPr/>
              </p:nvSpPr>
              <p:spPr>
                <a:xfrm>
                  <a:off x="6328641" y="5703799"/>
                  <a:ext cx="1293759" cy="304571"/>
                </a:xfrm>
                <a:prstGeom prst="roundRect">
                  <a:avLst>
                    <a:gd name="adj" fmla="val 1837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3600"/>
                </a:p>
              </p:txBody>
            </p:sp>
          </p:grpSp>
          <p:sp>
            <p:nvSpPr>
              <p:cNvPr id="3733" name="任意多边形: 形状 3732">
                <a:extLst>
                  <a:ext uri="{FF2B5EF4-FFF2-40B4-BE49-F238E27FC236}">
                    <a16:creationId xmlns="" xmlns:a16="http://schemas.microsoft.com/office/drawing/2014/main" id="{69440FD6-5575-45AB-88CE-9ACAE3C2E859}"/>
                  </a:ext>
                </a:extLst>
              </p:cNvPr>
              <p:cNvSpPr/>
              <p:nvPr/>
            </p:nvSpPr>
            <p:spPr>
              <a:xfrm>
                <a:off x="1060512" y="3194071"/>
                <a:ext cx="2122929" cy="711771"/>
              </a:xfrm>
              <a:custGeom>
                <a:avLst/>
                <a:gdLst>
                  <a:gd name="connsiteX0" fmla="*/ 0 w 1802586"/>
                  <a:gd name="connsiteY0" fmla="*/ 0 h 604367"/>
                  <a:gd name="connsiteX1" fmla="*/ 65018 w 1802586"/>
                  <a:gd name="connsiteY1" fmla="*/ 0 h 604367"/>
                  <a:gd name="connsiteX2" fmla="*/ 80770 w 1802586"/>
                  <a:gd name="connsiteY2" fmla="*/ 36127 h 604367"/>
                  <a:gd name="connsiteX3" fmla="*/ 125222 w 1802586"/>
                  <a:gd name="connsiteY3" fmla="*/ 64866 h 604367"/>
                  <a:gd name="connsiteX4" fmla="*/ 1676573 w 1802586"/>
                  <a:gd name="connsiteY4" fmla="*/ 64866 h 604367"/>
                  <a:gd name="connsiteX5" fmla="*/ 1721025 w 1802586"/>
                  <a:gd name="connsiteY5" fmla="*/ 36127 h 604367"/>
                  <a:gd name="connsiteX6" fmla="*/ 1736777 w 1802586"/>
                  <a:gd name="connsiteY6" fmla="*/ 0 h 604367"/>
                  <a:gd name="connsiteX7" fmla="*/ 1802586 w 1802586"/>
                  <a:gd name="connsiteY7" fmla="*/ 0 h 604367"/>
                  <a:gd name="connsiteX8" fmla="*/ 1802586 w 1802586"/>
                  <a:gd name="connsiteY8" fmla="*/ 423149 h 604367"/>
                  <a:gd name="connsiteX9" fmla="*/ 1802586 w 1802586"/>
                  <a:gd name="connsiteY9" fmla="*/ 471077 h 604367"/>
                  <a:gd name="connsiteX10" fmla="*/ 1802586 w 1802586"/>
                  <a:gd name="connsiteY10" fmla="*/ 604367 h 604367"/>
                  <a:gd name="connsiteX11" fmla="*/ 0 w 1802586"/>
                  <a:gd name="connsiteY11" fmla="*/ 604367 h 604367"/>
                  <a:gd name="connsiteX12" fmla="*/ 0 w 1802586"/>
                  <a:gd name="connsiteY12" fmla="*/ 471077 h 604367"/>
                  <a:gd name="connsiteX13" fmla="*/ 0 w 1802586"/>
                  <a:gd name="connsiteY13" fmla="*/ 423149 h 604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1802586" h="604367">
                    <a:moveTo>
                      <a:pt x="0" y="0"/>
                    </a:moveTo>
                    <a:lnTo>
                      <a:pt x="65018" y="0"/>
                    </a:lnTo>
                    <a:lnTo>
                      <a:pt x="80770" y="36127"/>
                    </a:lnTo>
                    <a:cubicBezTo>
                      <a:pt x="88364" y="53542"/>
                      <a:pt x="105878" y="64866"/>
                      <a:pt x="125222" y="64866"/>
                    </a:cubicBezTo>
                    <a:lnTo>
                      <a:pt x="1676573" y="64866"/>
                    </a:lnTo>
                    <a:cubicBezTo>
                      <a:pt x="1695949" y="64866"/>
                      <a:pt x="1713418" y="53571"/>
                      <a:pt x="1721025" y="36127"/>
                    </a:cubicBezTo>
                    <a:lnTo>
                      <a:pt x="1736777" y="0"/>
                    </a:lnTo>
                    <a:lnTo>
                      <a:pt x="1802586" y="0"/>
                    </a:lnTo>
                    <a:lnTo>
                      <a:pt x="1802586" y="423149"/>
                    </a:lnTo>
                    <a:lnTo>
                      <a:pt x="1802586" y="471077"/>
                    </a:lnTo>
                    <a:lnTo>
                      <a:pt x="1802586" y="604367"/>
                    </a:lnTo>
                    <a:lnTo>
                      <a:pt x="0" y="604367"/>
                    </a:lnTo>
                    <a:lnTo>
                      <a:pt x="0" y="471077"/>
                    </a:lnTo>
                    <a:lnTo>
                      <a:pt x="0" y="423149"/>
                    </a:lnTo>
                    <a:close/>
                  </a:path>
                </a:pathLst>
              </a:custGeom>
              <a:solidFill>
                <a:srgbClr val="4271ED"/>
              </a:solidFill>
              <a:ln>
                <a:noFill/>
              </a:ln>
              <a:effectLst>
                <a:outerShdw blurRad="1524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grpSp>
            <p:nvGrpSpPr>
              <p:cNvPr id="3859" name="组合 3858">
                <a:extLst>
                  <a:ext uri="{FF2B5EF4-FFF2-40B4-BE49-F238E27FC236}">
                    <a16:creationId xmlns="" xmlns:a16="http://schemas.microsoft.com/office/drawing/2014/main" id="{F281D3D2-6E7D-4DF0-8FD6-E01BAB780A31}"/>
                  </a:ext>
                </a:extLst>
              </p:cNvPr>
              <p:cNvGrpSpPr/>
              <p:nvPr/>
            </p:nvGrpSpPr>
            <p:grpSpPr>
              <a:xfrm>
                <a:off x="1216600" y="3383829"/>
                <a:ext cx="1810752" cy="403166"/>
                <a:chOff x="185554" y="4843352"/>
                <a:chExt cx="1614770" cy="403166"/>
              </a:xfrm>
            </p:grpSpPr>
            <p:sp>
              <p:nvSpPr>
                <p:cNvPr id="3860" name="文本框 3859">
                  <a:extLst>
                    <a:ext uri="{FF2B5EF4-FFF2-40B4-BE49-F238E27FC236}">
                      <a16:creationId xmlns="" xmlns:a16="http://schemas.microsoft.com/office/drawing/2014/main" id="{06DFE593-8927-42D5-A98D-987545AABF45}"/>
                    </a:ext>
                  </a:extLst>
                </p:cNvPr>
                <p:cNvSpPr txBox="1"/>
                <p:nvPr/>
              </p:nvSpPr>
              <p:spPr>
                <a:xfrm>
                  <a:off x="377783" y="5061852"/>
                  <a:ext cx="1230314" cy="18466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600" dirty="0">
                      <a:solidFill>
                        <a:schemeClr val="bg1">
                          <a:alpha val="70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Please enter a headline here</a:t>
                  </a:r>
                  <a:endParaRPr lang="zh-CN" altLang="en-US" sz="600" dirty="0">
                    <a:solidFill>
                      <a:schemeClr val="bg1">
                        <a:alpha val="7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endParaRPr>
                </a:p>
              </p:txBody>
            </p:sp>
            <p:sp>
              <p:nvSpPr>
                <p:cNvPr id="3861" name="文本框 3860">
                  <a:extLst>
                    <a:ext uri="{FF2B5EF4-FFF2-40B4-BE49-F238E27FC236}">
                      <a16:creationId xmlns="" xmlns:a16="http://schemas.microsoft.com/office/drawing/2014/main" id="{7F360158-2700-4ADE-A884-17338FDD657D}"/>
                    </a:ext>
                  </a:extLst>
                </p:cNvPr>
                <p:cNvSpPr txBox="1"/>
                <p:nvPr/>
              </p:nvSpPr>
              <p:spPr>
                <a:xfrm>
                  <a:off x="185554" y="4843352"/>
                  <a:ext cx="1614770" cy="30777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400" dirty="0">
                      <a:solidFill>
                        <a:schemeClr val="bg1"/>
                      </a:solidFill>
                      <a:latin typeface="思源黑体 CN Bold" panose="020B0800000000000000" pitchFamily="34" charset="-122"/>
                      <a:ea typeface="思源黑体 CN Bold" panose="020B0800000000000000" pitchFamily="34" charset="-122"/>
                    </a:rPr>
                    <a:t>请在此输入小标题</a:t>
                  </a:r>
                </a:p>
              </p:txBody>
            </p:sp>
          </p:grpSp>
          <p:sp>
            <p:nvSpPr>
              <p:cNvPr id="3884" name="文本框 3883">
                <a:extLst>
                  <a:ext uri="{FF2B5EF4-FFF2-40B4-BE49-F238E27FC236}">
                    <a16:creationId xmlns="" xmlns:a16="http://schemas.microsoft.com/office/drawing/2014/main" id="{818B8E1C-8A47-48DB-8DD5-29CD66A9A7D1}"/>
                  </a:ext>
                </a:extLst>
              </p:cNvPr>
              <p:cNvSpPr txBox="1"/>
              <p:nvPr/>
            </p:nvSpPr>
            <p:spPr>
              <a:xfrm>
                <a:off x="2218396" y="2685150"/>
                <a:ext cx="875951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100" spc="3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易校长</a:t>
                </a:r>
              </a:p>
            </p:txBody>
          </p:sp>
        </p:grpSp>
        <p:sp>
          <p:nvSpPr>
            <p:cNvPr id="3885" name="文本框 3884">
              <a:extLst>
                <a:ext uri="{FF2B5EF4-FFF2-40B4-BE49-F238E27FC236}">
                  <a16:creationId xmlns="" xmlns:a16="http://schemas.microsoft.com/office/drawing/2014/main" id="{1FD58C5B-232F-435A-A741-8E86BA59365A}"/>
                </a:ext>
              </a:extLst>
            </p:cNvPr>
            <p:cNvSpPr txBox="1"/>
            <p:nvPr/>
          </p:nvSpPr>
          <p:spPr>
            <a:xfrm>
              <a:off x="4886869" y="2374192"/>
              <a:ext cx="87595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spc="3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罗主任</a:t>
              </a:r>
            </a:p>
          </p:txBody>
        </p:sp>
        <p:sp>
          <p:nvSpPr>
            <p:cNvPr id="3886" name="文本框 3885">
              <a:extLst>
                <a:ext uri="{FF2B5EF4-FFF2-40B4-BE49-F238E27FC236}">
                  <a16:creationId xmlns="" xmlns:a16="http://schemas.microsoft.com/office/drawing/2014/main" id="{FB633A03-3AC8-44A0-8934-C2CDB5C390CA}"/>
                </a:ext>
              </a:extLst>
            </p:cNvPr>
            <p:cNvSpPr txBox="1"/>
            <p:nvPr/>
          </p:nvSpPr>
          <p:spPr>
            <a:xfrm>
              <a:off x="7535925" y="2374192"/>
              <a:ext cx="87595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spc="3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严院长</a:t>
              </a:r>
            </a:p>
          </p:txBody>
        </p:sp>
        <p:sp>
          <p:nvSpPr>
            <p:cNvPr id="3887" name="文本框 3886">
              <a:extLst>
                <a:ext uri="{FF2B5EF4-FFF2-40B4-BE49-F238E27FC236}">
                  <a16:creationId xmlns="" xmlns:a16="http://schemas.microsoft.com/office/drawing/2014/main" id="{21EED85E-1185-478C-BD5E-102CF10C7EF1}"/>
                </a:ext>
              </a:extLst>
            </p:cNvPr>
            <p:cNvSpPr txBox="1"/>
            <p:nvPr/>
          </p:nvSpPr>
          <p:spPr>
            <a:xfrm>
              <a:off x="10184981" y="2374192"/>
              <a:ext cx="87595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spc="3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钟老师</a:t>
              </a:r>
            </a:p>
          </p:txBody>
        </p:sp>
        <p:pic>
          <p:nvPicPr>
            <p:cNvPr id="3894" name="图片 3893">
              <a:extLst>
                <a:ext uri="{FF2B5EF4-FFF2-40B4-BE49-F238E27FC236}">
                  <a16:creationId xmlns="" xmlns:a16="http://schemas.microsoft.com/office/drawing/2014/main" id="{0365E439-BDF9-49D2-8174-FCD26CCDD1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90850" y="6458595"/>
              <a:ext cx="926461" cy="429439"/>
            </a:xfrm>
            <a:prstGeom prst="rect">
              <a:avLst/>
            </a:prstGeom>
          </p:spPr>
        </p:pic>
        <p:pic>
          <p:nvPicPr>
            <p:cNvPr id="3895" name="图片 3894">
              <a:extLst>
                <a:ext uri="{FF2B5EF4-FFF2-40B4-BE49-F238E27FC236}">
                  <a16:creationId xmlns="" xmlns:a16="http://schemas.microsoft.com/office/drawing/2014/main" id="{349E0664-9846-4E6B-969A-60E926E193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11414" y="6031201"/>
              <a:ext cx="1772322" cy="821517"/>
            </a:xfrm>
            <a:prstGeom prst="rect">
              <a:avLst/>
            </a:prstGeom>
          </p:spPr>
        </p:pic>
        <p:pic>
          <p:nvPicPr>
            <p:cNvPr id="3897" name="图片 3896">
              <a:extLst>
                <a:ext uri="{FF2B5EF4-FFF2-40B4-BE49-F238E27FC236}">
                  <a16:creationId xmlns="" xmlns:a16="http://schemas.microsoft.com/office/drawing/2014/main" id="{6BEA5E0E-FB46-495C-A422-D94F08DBF138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35227" y="6315919"/>
              <a:ext cx="983671" cy="455957"/>
            </a:xfrm>
            <a:prstGeom prst="rect">
              <a:avLst/>
            </a:prstGeom>
          </p:spPr>
        </p:pic>
        <p:pic>
          <p:nvPicPr>
            <p:cNvPr id="3899" name="图片 3898">
              <a:extLst>
                <a:ext uri="{FF2B5EF4-FFF2-40B4-BE49-F238E27FC236}">
                  <a16:creationId xmlns="" xmlns:a16="http://schemas.microsoft.com/office/drawing/2014/main" id="{012D5BBE-9631-4AB0-AD5E-7EA4D06AEA34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66650" y="5727464"/>
              <a:ext cx="2230406" cy="1033851"/>
            </a:xfrm>
            <a:prstGeom prst="rect">
              <a:avLst/>
            </a:prstGeom>
          </p:spPr>
        </p:pic>
        <p:pic>
          <p:nvPicPr>
            <p:cNvPr id="3900" name="图片 3899">
              <a:extLst>
                <a:ext uri="{FF2B5EF4-FFF2-40B4-BE49-F238E27FC236}">
                  <a16:creationId xmlns="" xmlns:a16="http://schemas.microsoft.com/office/drawing/2014/main" id="{913CF10E-366D-4C1D-AF0A-6A181999A277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80036" y="5762966"/>
              <a:ext cx="2230406" cy="1033851"/>
            </a:xfrm>
            <a:prstGeom prst="rect">
              <a:avLst/>
            </a:prstGeom>
          </p:spPr>
        </p:pic>
        <p:pic>
          <p:nvPicPr>
            <p:cNvPr id="3901" name="图片 3900">
              <a:extLst>
                <a:ext uri="{FF2B5EF4-FFF2-40B4-BE49-F238E27FC236}">
                  <a16:creationId xmlns="" xmlns:a16="http://schemas.microsoft.com/office/drawing/2014/main" id="{91A6FD33-7CB3-4A19-AA25-8B618A138736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01432" y="5801247"/>
              <a:ext cx="2230406" cy="1033851"/>
            </a:xfrm>
            <a:prstGeom prst="rect">
              <a:avLst/>
            </a:prstGeom>
          </p:spPr>
        </p:pic>
        <p:pic>
          <p:nvPicPr>
            <p:cNvPr id="3902" name="图片 3901">
              <a:extLst>
                <a:ext uri="{FF2B5EF4-FFF2-40B4-BE49-F238E27FC236}">
                  <a16:creationId xmlns="" xmlns:a16="http://schemas.microsoft.com/office/drawing/2014/main" id="{AEAE75D8-268B-401F-9FDB-04D57BF86135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86675" y="5738025"/>
              <a:ext cx="2230406" cy="1033851"/>
            </a:xfrm>
            <a:prstGeom prst="rect">
              <a:avLst/>
            </a:prstGeom>
          </p:spPr>
        </p:pic>
        <p:pic>
          <p:nvPicPr>
            <p:cNvPr id="3903" name="图片 3902">
              <a:extLst>
                <a:ext uri="{FF2B5EF4-FFF2-40B4-BE49-F238E27FC236}">
                  <a16:creationId xmlns="" xmlns:a16="http://schemas.microsoft.com/office/drawing/2014/main" id="{409B1F7D-135A-404B-9C41-FBB12FEF361E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87270" y="5639145"/>
              <a:ext cx="2230406" cy="1033851"/>
            </a:xfrm>
            <a:prstGeom prst="rect">
              <a:avLst/>
            </a:prstGeom>
          </p:spPr>
        </p:pic>
        <p:pic>
          <p:nvPicPr>
            <p:cNvPr id="3904" name="图片 3903">
              <a:extLst>
                <a:ext uri="{FF2B5EF4-FFF2-40B4-BE49-F238E27FC236}">
                  <a16:creationId xmlns="" xmlns:a16="http://schemas.microsoft.com/office/drawing/2014/main" id="{016D7E20-12C8-4FFC-B0AD-5F878223FA86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53713" y="5584319"/>
              <a:ext cx="2230406" cy="1033851"/>
            </a:xfrm>
            <a:prstGeom prst="rect">
              <a:avLst/>
            </a:prstGeom>
          </p:spPr>
        </p:pic>
        <p:pic>
          <p:nvPicPr>
            <p:cNvPr id="3917" name="图片 3916">
              <a:extLst>
                <a:ext uri="{FF2B5EF4-FFF2-40B4-BE49-F238E27FC236}">
                  <a16:creationId xmlns="" xmlns:a16="http://schemas.microsoft.com/office/drawing/2014/main" id="{29585127-A7AC-41B6-82D5-A27BAF59C6F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290850" y="3827385"/>
              <a:ext cx="926461" cy="429439"/>
            </a:xfrm>
            <a:prstGeom prst="rect">
              <a:avLst/>
            </a:prstGeom>
          </p:spPr>
        </p:pic>
        <p:pic>
          <p:nvPicPr>
            <p:cNvPr id="3918" name="图片 3917">
              <a:extLst>
                <a:ext uri="{FF2B5EF4-FFF2-40B4-BE49-F238E27FC236}">
                  <a16:creationId xmlns="" xmlns:a16="http://schemas.microsoft.com/office/drawing/2014/main" id="{F4A20C5A-868E-4A6B-8E9F-256B98EA44C6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211414" y="3399991"/>
              <a:ext cx="1772322" cy="821517"/>
            </a:xfrm>
            <a:prstGeom prst="rect">
              <a:avLst/>
            </a:prstGeom>
          </p:spPr>
        </p:pic>
        <p:pic>
          <p:nvPicPr>
            <p:cNvPr id="3919" name="图片 3918">
              <a:extLst>
                <a:ext uri="{FF2B5EF4-FFF2-40B4-BE49-F238E27FC236}">
                  <a16:creationId xmlns="" xmlns:a16="http://schemas.microsoft.com/office/drawing/2014/main" id="{52A49619-8170-404E-918A-E6A9FB5FC35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735227" y="3684709"/>
              <a:ext cx="983671" cy="455957"/>
            </a:xfrm>
            <a:prstGeom prst="rect">
              <a:avLst/>
            </a:prstGeom>
          </p:spPr>
        </p:pic>
        <p:pic>
          <p:nvPicPr>
            <p:cNvPr id="3920" name="图片 3919">
              <a:extLst>
                <a:ext uri="{FF2B5EF4-FFF2-40B4-BE49-F238E27FC236}">
                  <a16:creationId xmlns="" xmlns:a16="http://schemas.microsoft.com/office/drawing/2014/main" id="{8B626595-6D57-4E99-834B-95B43E5642FE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66650" y="3096254"/>
              <a:ext cx="2230406" cy="1033851"/>
            </a:xfrm>
            <a:prstGeom prst="rect">
              <a:avLst/>
            </a:prstGeom>
          </p:spPr>
        </p:pic>
        <p:pic>
          <p:nvPicPr>
            <p:cNvPr id="3921" name="图片 3920">
              <a:extLst>
                <a:ext uri="{FF2B5EF4-FFF2-40B4-BE49-F238E27FC236}">
                  <a16:creationId xmlns="" xmlns:a16="http://schemas.microsoft.com/office/drawing/2014/main" id="{56DACC58-4174-46F6-ACE4-B9C3511AB204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480036" y="3131756"/>
              <a:ext cx="2230406" cy="1033851"/>
            </a:xfrm>
            <a:prstGeom prst="rect">
              <a:avLst/>
            </a:prstGeom>
          </p:spPr>
        </p:pic>
        <p:pic>
          <p:nvPicPr>
            <p:cNvPr id="3922" name="图片 3921">
              <a:extLst>
                <a:ext uri="{FF2B5EF4-FFF2-40B4-BE49-F238E27FC236}">
                  <a16:creationId xmlns="" xmlns:a16="http://schemas.microsoft.com/office/drawing/2014/main" id="{DFE04BBF-D4D0-4BCB-9E03-1A673E8D96A9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701432" y="3170037"/>
              <a:ext cx="2230406" cy="1033851"/>
            </a:xfrm>
            <a:prstGeom prst="rect">
              <a:avLst/>
            </a:prstGeom>
          </p:spPr>
        </p:pic>
        <p:pic>
          <p:nvPicPr>
            <p:cNvPr id="3923" name="图片 3922">
              <a:extLst>
                <a:ext uri="{FF2B5EF4-FFF2-40B4-BE49-F238E27FC236}">
                  <a16:creationId xmlns="" xmlns:a16="http://schemas.microsoft.com/office/drawing/2014/main" id="{5B042B0A-B4CA-4F76-8D78-3F91A7925486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486675" y="3106815"/>
              <a:ext cx="2230406" cy="1033851"/>
            </a:xfrm>
            <a:prstGeom prst="rect">
              <a:avLst/>
            </a:prstGeom>
          </p:spPr>
        </p:pic>
        <p:pic>
          <p:nvPicPr>
            <p:cNvPr id="3924" name="图片 3923">
              <a:extLst>
                <a:ext uri="{FF2B5EF4-FFF2-40B4-BE49-F238E27FC236}">
                  <a16:creationId xmlns="" xmlns:a16="http://schemas.microsoft.com/office/drawing/2014/main" id="{70F22352-3071-42B9-963E-A42E71CF3B07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-87270" y="3007935"/>
              <a:ext cx="2230406" cy="1033851"/>
            </a:xfrm>
            <a:prstGeom prst="rect">
              <a:avLst/>
            </a:prstGeom>
          </p:spPr>
        </p:pic>
        <p:pic>
          <p:nvPicPr>
            <p:cNvPr id="3925" name="图片 3924">
              <a:extLst>
                <a:ext uri="{FF2B5EF4-FFF2-40B4-BE49-F238E27FC236}">
                  <a16:creationId xmlns="" xmlns:a16="http://schemas.microsoft.com/office/drawing/2014/main" id="{ED053014-648B-4F7C-8A5B-71667139ADCD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53713" y="2953109"/>
              <a:ext cx="2230406" cy="10338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64060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>
            <a:extLst>
              <a:ext uri="{FF2B5EF4-FFF2-40B4-BE49-F238E27FC236}">
                <a16:creationId xmlns="" xmlns:a16="http://schemas.microsoft.com/office/drawing/2014/main" id="{57D733B1-0696-49D1-A4DB-56488CBB3895}"/>
              </a:ext>
            </a:extLst>
          </p:cNvPr>
          <p:cNvGrpSpPr/>
          <p:nvPr/>
        </p:nvGrpSpPr>
        <p:grpSpPr>
          <a:xfrm>
            <a:off x="6804639" y="2457503"/>
            <a:ext cx="5839696" cy="4486326"/>
            <a:chOff x="6804639" y="2457503"/>
            <a:chExt cx="5839696" cy="4486326"/>
          </a:xfrm>
        </p:grpSpPr>
        <p:grpSp>
          <p:nvGrpSpPr>
            <p:cNvPr id="66" name="组合 65">
              <a:extLst>
                <a:ext uri="{FF2B5EF4-FFF2-40B4-BE49-F238E27FC236}">
                  <a16:creationId xmlns="" xmlns:a16="http://schemas.microsoft.com/office/drawing/2014/main" id="{36037FA3-8D92-4727-8D42-CBAA535A429C}"/>
                </a:ext>
              </a:extLst>
            </p:cNvPr>
            <p:cNvGrpSpPr/>
            <p:nvPr/>
          </p:nvGrpSpPr>
          <p:grpSpPr>
            <a:xfrm>
              <a:off x="6804639" y="2582247"/>
              <a:ext cx="5839696" cy="4290993"/>
              <a:chOff x="16136683" y="-2582122"/>
              <a:chExt cx="8325064" cy="6117234"/>
            </a:xfrm>
          </p:grpSpPr>
          <p:pic>
            <p:nvPicPr>
              <p:cNvPr id="71" name="图片 70">
                <a:extLst>
                  <a:ext uri="{FF2B5EF4-FFF2-40B4-BE49-F238E27FC236}">
                    <a16:creationId xmlns="" xmlns:a16="http://schemas.microsoft.com/office/drawing/2014/main" id="{F7CF2C26-7B6D-413C-824B-2EA63A9B5A1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email">
                <a:alphaModFix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6136683" y="-887578"/>
                <a:ext cx="8325064" cy="4422690"/>
              </a:xfrm>
              <a:prstGeom prst="rect">
                <a:avLst/>
              </a:prstGeom>
            </p:spPr>
          </p:pic>
          <p:sp>
            <p:nvSpPr>
              <p:cNvPr id="72" name="矩形 71">
                <a:extLst>
                  <a:ext uri="{FF2B5EF4-FFF2-40B4-BE49-F238E27FC236}">
                    <a16:creationId xmlns="" xmlns:a16="http://schemas.microsoft.com/office/drawing/2014/main" id="{91D0444B-8C3C-430B-861F-F766ABE1D73D}"/>
                  </a:ext>
                </a:extLst>
              </p:cNvPr>
              <p:cNvSpPr/>
              <p:nvPr/>
            </p:nvSpPr>
            <p:spPr>
              <a:xfrm>
                <a:off x="16136683" y="-2582122"/>
                <a:ext cx="8317655" cy="2565917"/>
              </a:xfrm>
              <a:prstGeom prst="rect">
                <a:avLst/>
              </a:prstGeom>
              <a:gradFill>
                <a:gsLst>
                  <a:gs pos="83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7" name="组合 66">
              <a:extLst>
                <a:ext uri="{FF2B5EF4-FFF2-40B4-BE49-F238E27FC236}">
                  <a16:creationId xmlns="" xmlns:a16="http://schemas.microsoft.com/office/drawing/2014/main" id="{1EB69BC6-ACBE-484C-A8D8-5822D6D94BEE}"/>
                </a:ext>
              </a:extLst>
            </p:cNvPr>
            <p:cNvGrpSpPr/>
            <p:nvPr/>
          </p:nvGrpSpPr>
          <p:grpSpPr>
            <a:xfrm>
              <a:off x="7043743" y="2457503"/>
              <a:ext cx="5278973" cy="4486326"/>
              <a:chOff x="7989916" y="2184481"/>
              <a:chExt cx="5278973" cy="4486326"/>
            </a:xfrm>
          </p:grpSpPr>
          <p:sp>
            <p:nvSpPr>
              <p:cNvPr id="68" name="任意多边形: 形状 67">
                <a:extLst>
                  <a:ext uri="{FF2B5EF4-FFF2-40B4-BE49-F238E27FC236}">
                    <a16:creationId xmlns="" xmlns:a16="http://schemas.microsoft.com/office/drawing/2014/main" id="{3E4C3AE7-8958-4EA0-A938-7A61B07F1BE8}"/>
                  </a:ext>
                </a:extLst>
              </p:cNvPr>
              <p:cNvSpPr/>
              <p:nvPr/>
            </p:nvSpPr>
            <p:spPr>
              <a:xfrm rot="5400000" flipH="1">
                <a:off x="12804010" y="4446729"/>
                <a:ext cx="3025" cy="3559"/>
              </a:xfrm>
              <a:custGeom>
                <a:avLst/>
                <a:gdLst/>
                <a:ahLst/>
                <a:cxnLst/>
                <a:rect l="l" t="t" r="r" b="b"/>
                <a:pathLst>
                  <a:path w="4538" h="4538"/>
                </a:pathLst>
              </a:custGeom>
              <a:solidFill>
                <a:schemeClr val="bg1"/>
              </a:solidFill>
              <a:ln w="453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9" name="任意多边形: 形状 68">
                <a:extLst>
                  <a:ext uri="{FF2B5EF4-FFF2-40B4-BE49-F238E27FC236}">
                    <a16:creationId xmlns="" xmlns:a16="http://schemas.microsoft.com/office/drawing/2014/main" id="{15B64E10-5C1D-48AE-8639-FC9CB9FB07C5}"/>
                  </a:ext>
                </a:extLst>
              </p:cNvPr>
              <p:cNvSpPr/>
              <p:nvPr/>
            </p:nvSpPr>
            <p:spPr>
              <a:xfrm rot="5400000" flipH="1">
                <a:off x="8590860" y="2159364"/>
                <a:ext cx="3915074" cy="4606790"/>
              </a:xfrm>
              <a:custGeom>
                <a:avLst/>
                <a:gdLst>
                  <a:gd name="connsiteX0" fmla="*/ 3915074 w 3915074"/>
                  <a:gd name="connsiteY0" fmla="*/ 0 h 4606790"/>
                  <a:gd name="connsiteX1" fmla="*/ 0 w 3915074"/>
                  <a:gd name="connsiteY1" fmla="*/ 4606790 h 4606790"/>
                  <a:gd name="connsiteX2" fmla="*/ 12480 w 3915074"/>
                  <a:gd name="connsiteY2" fmla="*/ 4595321 h 4606790"/>
                  <a:gd name="connsiteX3" fmla="*/ 1254180 w 3915074"/>
                  <a:gd name="connsiteY3" fmla="*/ 3975564 h 4606790"/>
                  <a:gd name="connsiteX4" fmla="*/ 2756802 w 3915074"/>
                  <a:gd name="connsiteY4" fmla="*/ 4587120 h 4606790"/>
                  <a:gd name="connsiteX5" fmla="*/ 2764279 w 3915074"/>
                  <a:gd name="connsiteY5" fmla="*/ 4593128 h 4606790"/>
                  <a:gd name="connsiteX6" fmla="*/ 2764095 w 3915074"/>
                  <a:gd name="connsiteY6" fmla="*/ 4588562 h 4606790"/>
                  <a:gd name="connsiteX7" fmla="*/ 2756214 w 3915074"/>
                  <a:gd name="connsiteY7" fmla="*/ 4145860 h 4606790"/>
                  <a:gd name="connsiteX8" fmla="*/ 2756353 w 3915074"/>
                  <a:gd name="connsiteY8" fmla="*/ 4122767 h 4606790"/>
                  <a:gd name="connsiteX9" fmla="*/ 2756214 w 3915074"/>
                  <a:gd name="connsiteY9" fmla="*/ 4102237 h 4606790"/>
                  <a:gd name="connsiteX10" fmla="*/ 3098537 w 3915074"/>
                  <a:gd name="connsiteY10" fmla="*/ 1490696 h 4606790"/>
                  <a:gd name="connsiteX11" fmla="*/ 3873825 w 3915074"/>
                  <a:gd name="connsiteY11" fmla="*/ 58273 h 4606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915074" h="4606790">
                    <a:moveTo>
                      <a:pt x="3915074" y="0"/>
                    </a:moveTo>
                    <a:lnTo>
                      <a:pt x="0" y="4606790"/>
                    </a:lnTo>
                    <a:lnTo>
                      <a:pt x="12480" y="4595321"/>
                    </a:lnTo>
                    <a:cubicBezTo>
                      <a:pt x="286977" y="4350386"/>
                      <a:pt x="747901" y="4016190"/>
                      <a:pt x="1254180" y="3975564"/>
                    </a:cubicBezTo>
                    <a:cubicBezTo>
                      <a:pt x="1900322" y="3923703"/>
                      <a:pt x="2663881" y="4513227"/>
                      <a:pt x="2756802" y="4587120"/>
                    </a:cubicBezTo>
                    <a:lnTo>
                      <a:pt x="2764279" y="4593128"/>
                    </a:lnTo>
                    <a:lnTo>
                      <a:pt x="2764095" y="4588562"/>
                    </a:lnTo>
                    <a:cubicBezTo>
                      <a:pt x="2761210" y="4512994"/>
                      <a:pt x="2756377" y="4355587"/>
                      <a:pt x="2756214" y="4145860"/>
                    </a:cubicBezTo>
                    <a:lnTo>
                      <a:pt x="2756353" y="4122767"/>
                    </a:lnTo>
                    <a:lnTo>
                      <a:pt x="2756214" y="4102237"/>
                    </a:lnTo>
                    <a:cubicBezTo>
                      <a:pt x="2755702" y="3443093"/>
                      <a:pt x="2801322" y="2267142"/>
                      <a:pt x="3098537" y="1490696"/>
                    </a:cubicBezTo>
                    <a:cubicBezTo>
                      <a:pt x="3315411" y="924135"/>
                      <a:pt x="3622051" y="420024"/>
                      <a:pt x="3873825" y="58273"/>
                    </a:cubicBezTo>
                    <a:close/>
                  </a:path>
                </a:pathLst>
              </a:custGeom>
              <a:solidFill>
                <a:schemeClr val="bg1"/>
              </a:solidFill>
              <a:ln w="4539" cap="flat">
                <a:noFill/>
                <a:prstDash val="solid"/>
                <a:miter/>
              </a:ln>
              <a:effectLst>
                <a:outerShdw blurRad="215900" dist="38100" dir="13500000" algn="br" rotWithShape="0">
                  <a:prstClr val="black">
                    <a:alpha val="20000"/>
                  </a:prstClr>
                </a:outerShdw>
              </a:effectLst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70" name="任意多边形: 形状 69">
                <a:extLst>
                  <a:ext uri="{FF2B5EF4-FFF2-40B4-BE49-F238E27FC236}">
                    <a16:creationId xmlns="" xmlns:a16="http://schemas.microsoft.com/office/drawing/2014/main" id="{AC5D1BE7-7DA7-45D7-A8F9-9811DE9C0E1D}"/>
                  </a:ext>
                </a:extLst>
              </p:cNvPr>
              <p:cNvSpPr/>
              <p:nvPr/>
            </p:nvSpPr>
            <p:spPr>
              <a:xfrm rot="5400000" flipH="1">
                <a:off x="8386240" y="1788157"/>
                <a:ext cx="4486326" cy="5278973"/>
              </a:xfrm>
              <a:custGeom>
                <a:avLst/>
                <a:gdLst>
                  <a:gd name="connsiteX0" fmla="*/ 4524828 w 6730688"/>
                  <a:gd name="connsiteY0" fmla="*/ 6396095 h 6730689"/>
                  <a:gd name="connsiteX1" fmla="*/ 2256378 w 6730688"/>
                  <a:gd name="connsiteY1" fmla="*/ 5606722 h 6730689"/>
                  <a:gd name="connsiteX2" fmla="*/ 0 w 6730688"/>
                  <a:gd name="connsiteY2" fmla="*/ 6730689 h 6730689"/>
                  <a:gd name="connsiteX3" fmla="*/ 6730689 w 6730688"/>
                  <a:gd name="connsiteY3" fmla="*/ 0 h 6730689"/>
                  <a:gd name="connsiteX4" fmla="*/ 5023406 w 6730688"/>
                  <a:gd name="connsiteY4" fmla="*/ 2438516 h 6730689"/>
                  <a:gd name="connsiteX5" fmla="*/ 4524828 w 6730688"/>
                  <a:gd name="connsiteY5" fmla="*/ 6396095 h 6730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730688" h="6730689">
                    <a:moveTo>
                      <a:pt x="4524828" y="6396095"/>
                    </a:moveTo>
                    <a:cubicBezTo>
                      <a:pt x="4524828" y="6396095"/>
                      <a:pt x="3290388" y="5536190"/>
                      <a:pt x="2256378" y="5606722"/>
                    </a:cubicBezTo>
                    <a:cubicBezTo>
                      <a:pt x="1041091" y="5689599"/>
                      <a:pt x="0" y="6730689"/>
                      <a:pt x="0" y="6730689"/>
                    </a:cubicBezTo>
                    <a:lnTo>
                      <a:pt x="6730689" y="0"/>
                    </a:lnTo>
                    <a:cubicBezTo>
                      <a:pt x="6409348" y="330782"/>
                      <a:pt x="5543997" y="1282732"/>
                      <a:pt x="5023406" y="2438516"/>
                    </a:cubicBezTo>
                    <a:cubicBezTo>
                      <a:pt x="4374823" y="3878469"/>
                      <a:pt x="4524828" y="6396095"/>
                      <a:pt x="4524828" y="6396095"/>
                    </a:cubicBezTo>
                    <a:close/>
                  </a:path>
                </a:pathLst>
              </a:custGeom>
              <a:solidFill>
                <a:schemeClr val="bg1"/>
              </a:solidFill>
              <a:ln w="4539" cap="flat">
                <a:noFill/>
                <a:prstDash val="solid"/>
                <a:miter/>
              </a:ln>
              <a:effectLst>
                <a:innerShdw blurRad="279400" dist="152400" dir="13500000">
                  <a:schemeClr val="tx1">
                    <a:alpha val="21000"/>
                  </a:schemeClr>
                </a:innerShdw>
              </a:effectLst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</p:grpSp>
      </p:grpSp>
      <p:sp>
        <p:nvSpPr>
          <p:cNvPr id="73" name="矩形 72">
            <a:extLst>
              <a:ext uri="{FF2B5EF4-FFF2-40B4-BE49-F238E27FC236}">
                <a16:creationId xmlns="" xmlns:a16="http://schemas.microsoft.com/office/drawing/2014/main" id="{5BE86312-C8FE-4282-A63E-889329622800}"/>
              </a:ext>
            </a:extLst>
          </p:cNvPr>
          <p:cNvSpPr/>
          <p:nvPr/>
        </p:nvSpPr>
        <p:spPr>
          <a:xfrm>
            <a:off x="6500489" y="2568370"/>
            <a:ext cx="5822228" cy="4594430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="" xmlns:a16="http://schemas.microsoft.com/office/drawing/2014/main" id="{0BDABF68-6F92-4197-94C1-6F8F94509AF2}"/>
              </a:ext>
            </a:extLst>
          </p:cNvPr>
          <p:cNvSpPr/>
          <p:nvPr/>
        </p:nvSpPr>
        <p:spPr>
          <a:xfrm>
            <a:off x="2" y="-30748"/>
            <a:ext cx="12239453" cy="6955207"/>
          </a:xfrm>
          <a:custGeom>
            <a:avLst/>
            <a:gdLst>
              <a:gd name="connsiteX0" fmla="*/ 646435 w 12205163"/>
              <a:gd name="connsiteY0" fmla="*/ 0 h 6937095"/>
              <a:gd name="connsiteX1" fmla="*/ 646435 w 12205163"/>
              <a:gd name="connsiteY1" fmla="*/ 27429 h 6937095"/>
              <a:gd name="connsiteX2" fmla="*/ 12205163 w 12205163"/>
              <a:gd name="connsiteY2" fmla="*/ 27429 h 6937095"/>
              <a:gd name="connsiteX3" fmla="*/ 12205163 w 12205163"/>
              <a:gd name="connsiteY3" fmla="*/ 2637233 h 6937095"/>
              <a:gd name="connsiteX4" fmla="*/ 10775959 w 12205163"/>
              <a:gd name="connsiteY4" fmla="*/ 3633276 h 6937095"/>
              <a:gd name="connsiteX5" fmla="*/ 9762516 w 12205163"/>
              <a:gd name="connsiteY5" fmla="*/ 4256292 h 6937095"/>
              <a:gd name="connsiteX6" fmla="*/ 9322978 w 12205163"/>
              <a:gd name="connsiteY6" fmla="*/ 4649859 h 6937095"/>
              <a:gd name="connsiteX7" fmla="*/ 7555896 w 12205163"/>
              <a:gd name="connsiteY7" fmla="*/ 6580432 h 6937095"/>
              <a:gd name="connsiteX8" fmla="*/ 7165683 w 12205163"/>
              <a:gd name="connsiteY8" fmla="*/ 6935471 h 6937095"/>
              <a:gd name="connsiteX9" fmla="*/ 5616728 w 12205163"/>
              <a:gd name="connsiteY9" fmla="*/ 6935471 h 6937095"/>
              <a:gd name="connsiteX10" fmla="*/ 5616728 w 12205163"/>
              <a:gd name="connsiteY10" fmla="*/ 6937095 h 6937095"/>
              <a:gd name="connsiteX11" fmla="*/ 0 w 12205163"/>
              <a:gd name="connsiteY11" fmla="*/ 6937095 h 6937095"/>
              <a:gd name="connsiteX12" fmla="*/ 0 w 12205163"/>
              <a:gd name="connsiteY12" fmla="*/ 11208 h 6937095"/>
              <a:gd name="connsiteX0" fmla="*/ 646435 w 12205163"/>
              <a:gd name="connsiteY0" fmla="*/ 0 h 6942050"/>
              <a:gd name="connsiteX1" fmla="*/ 646435 w 12205163"/>
              <a:gd name="connsiteY1" fmla="*/ 27429 h 6942050"/>
              <a:gd name="connsiteX2" fmla="*/ 12205163 w 12205163"/>
              <a:gd name="connsiteY2" fmla="*/ 27429 h 6942050"/>
              <a:gd name="connsiteX3" fmla="*/ 12205163 w 12205163"/>
              <a:gd name="connsiteY3" fmla="*/ 2637233 h 6942050"/>
              <a:gd name="connsiteX4" fmla="*/ 10775959 w 12205163"/>
              <a:gd name="connsiteY4" fmla="*/ 3633276 h 6942050"/>
              <a:gd name="connsiteX5" fmla="*/ 9762516 w 12205163"/>
              <a:gd name="connsiteY5" fmla="*/ 4256292 h 6942050"/>
              <a:gd name="connsiteX6" fmla="*/ 9322978 w 12205163"/>
              <a:gd name="connsiteY6" fmla="*/ 4649859 h 6942050"/>
              <a:gd name="connsiteX7" fmla="*/ 7555896 w 12205163"/>
              <a:gd name="connsiteY7" fmla="*/ 6580432 h 6942050"/>
              <a:gd name="connsiteX8" fmla="*/ 7067007 w 12205163"/>
              <a:gd name="connsiteY8" fmla="*/ 6942050 h 6942050"/>
              <a:gd name="connsiteX9" fmla="*/ 5616728 w 12205163"/>
              <a:gd name="connsiteY9" fmla="*/ 6935471 h 6942050"/>
              <a:gd name="connsiteX10" fmla="*/ 5616728 w 12205163"/>
              <a:gd name="connsiteY10" fmla="*/ 6937095 h 6942050"/>
              <a:gd name="connsiteX11" fmla="*/ 0 w 12205163"/>
              <a:gd name="connsiteY11" fmla="*/ 6937095 h 6942050"/>
              <a:gd name="connsiteX12" fmla="*/ 0 w 12205163"/>
              <a:gd name="connsiteY12" fmla="*/ 11208 h 6942050"/>
              <a:gd name="connsiteX13" fmla="*/ 646435 w 12205163"/>
              <a:gd name="connsiteY13" fmla="*/ 0 h 6942050"/>
              <a:gd name="connsiteX0" fmla="*/ 646435 w 12205163"/>
              <a:gd name="connsiteY0" fmla="*/ 0 h 6942050"/>
              <a:gd name="connsiteX1" fmla="*/ 646435 w 12205163"/>
              <a:gd name="connsiteY1" fmla="*/ 27429 h 6942050"/>
              <a:gd name="connsiteX2" fmla="*/ 12205163 w 12205163"/>
              <a:gd name="connsiteY2" fmla="*/ 27429 h 6942050"/>
              <a:gd name="connsiteX3" fmla="*/ 12205163 w 12205163"/>
              <a:gd name="connsiteY3" fmla="*/ 2637233 h 6942050"/>
              <a:gd name="connsiteX4" fmla="*/ 10775959 w 12205163"/>
              <a:gd name="connsiteY4" fmla="*/ 3633276 h 6942050"/>
              <a:gd name="connsiteX5" fmla="*/ 9762516 w 12205163"/>
              <a:gd name="connsiteY5" fmla="*/ 4256292 h 6942050"/>
              <a:gd name="connsiteX6" fmla="*/ 9322978 w 12205163"/>
              <a:gd name="connsiteY6" fmla="*/ 4649859 h 6942050"/>
              <a:gd name="connsiteX7" fmla="*/ 7562475 w 12205163"/>
              <a:gd name="connsiteY7" fmla="*/ 6554118 h 6942050"/>
              <a:gd name="connsiteX8" fmla="*/ 7067007 w 12205163"/>
              <a:gd name="connsiteY8" fmla="*/ 6942050 h 6942050"/>
              <a:gd name="connsiteX9" fmla="*/ 5616728 w 12205163"/>
              <a:gd name="connsiteY9" fmla="*/ 6935471 h 6942050"/>
              <a:gd name="connsiteX10" fmla="*/ 5616728 w 12205163"/>
              <a:gd name="connsiteY10" fmla="*/ 6937095 h 6942050"/>
              <a:gd name="connsiteX11" fmla="*/ 0 w 12205163"/>
              <a:gd name="connsiteY11" fmla="*/ 6937095 h 6942050"/>
              <a:gd name="connsiteX12" fmla="*/ 0 w 12205163"/>
              <a:gd name="connsiteY12" fmla="*/ 11208 h 6942050"/>
              <a:gd name="connsiteX13" fmla="*/ 646435 w 12205163"/>
              <a:gd name="connsiteY13" fmla="*/ 0 h 6942050"/>
              <a:gd name="connsiteX0" fmla="*/ 646435 w 12205163"/>
              <a:gd name="connsiteY0" fmla="*/ 0 h 6955207"/>
              <a:gd name="connsiteX1" fmla="*/ 646435 w 12205163"/>
              <a:gd name="connsiteY1" fmla="*/ 27429 h 6955207"/>
              <a:gd name="connsiteX2" fmla="*/ 12205163 w 12205163"/>
              <a:gd name="connsiteY2" fmla="*/ 27429 h 6955207"/>
              <a:gd name="connsiteX3" fmla="*/ 12205163 w 12205163"/>
              <a:gd name="connsiteY3" fmla="*/ 2637233 h 6955207"/>
              <a:gd name="connsiteX4" fmla="*/ 10775959 w 12205163"/>
              <a:gd name="connsiteY4" fmla="*/ 3633276 h 6955207"/>
              <a:gd name="connsiteX5" fmla="*/ 9762516 w 12205163"/>
              <a:gd name="connsiteY5" fmla="*/ 4256292 h 6955207"/>
              <a:gd name="connsiteX6" fmla="*/ 9322978 w 12205163"/>
              <a:gd name="connsiteY6" fmla="*/ 4649859 h 6955207"/>
              <a:gd name="connsiteX7" fmla="*/ 7562475 w 12205163"/>
              <a:gd name="connsiteY7" fmla="*/ 6554118 h 6955207"/>
              <a:gd name="connsiteX8" fmla="*/ 7099899 w 12205163"/>
              <a:gd name="connsiteY8" fmla="*/ 6955207 h 6955207"/>
              <a:gd name="connsiteX9" fmla="*/ 5616728 w 12205163"/>
              <a:gd name="connsiteY9" fmla="*/ 6935471 h 6955207"/>
              <a:gd name="connsiteX10" fmla="*/ 5616728 w 12205163"/>
              <a:gd name="connsiteY10" fmla="*/ 6937095 h 6955207"/>
              <a:gd name="connsiteX11" fmla="*/ 0 w 12205163"/>
              <a:gd name="connsiteY11" fmla="*/ 6937095 h 6955207"/>
              <a:gd name="connsiteX12" fmla="*/ 0 w 12205163"/>
              <a:gd name="connsiteY12" fmla="*/ 11208 h 6955207"/>
              <a:gd name="connsiteX13" fmla="*/ 646435 w 12205163"/>
              <a:gd name="connsiteY13" fmla="*/ 0 h 6955207"/>
              <a:gd name="connsiteX0" fmla="*/ 646435 w 12235643"/>
              <a:gd name="connsiteY0" fmla="*/ 0 h 6955207"/>
              <a:gd name="connsiteX1" fmla="*/ 646435 w 12235643"/>
              <a:gd name="connsiteY1" fmla="*/ 27429 h 6955207"/>
              <a:gd name="connsiteX2" fmla="*/ 12205163 w 12235643"/>
              <a:gd name="connsiteY2" fmla="*/ 27429 h 6955207"/>
              <a:gd name="connsiteX3" fmla="*/ 12235643 w 12235643"/>
              <a:gd name="connsiteY3" fmla="*/ 2599133 h 6955207"/>
              <a:gd name="connsiteX4" fmla="*/ 10775959 w 12235643"/>
              <a:gd name="connsiteY4" fmla="*/ 3633276 h 6955207"/>
              <a:gd name="connsiteX5" fmla="*/ 9762516 w 12235643"/>
              <a:gd name="connsiteY5" fmla="*/ 4256292 h 6955207"/>
              <a:gd name="connsiteX6" fmla="*/ 9322978 w 12235643"/>
              <a:gd name="connsiteY6" fmla="*/ 4649859 h 6955207"/>
              <a:gd name="connsiteX7" fmla="*/ 7562475 w 12235643"/>
              <a:gd name="connsiteY7" fmla="*/ 6554118 h 6955207"/>
              <a:gd name="connsiteX8" fmla="*/ 7099899 w 12235643"/>
              <a:gd name="connsiteY8" fmla="*/ 6955207 h 6955207"/>
              <a:gd name="connsiteX9" fmla="*/ 5616728 w 12235643"/>
              <a:gd name="connsiteY9" fmla="*/ 6935471 h 6955207"/>
              <a:gd name="connsiteX10" fmla="*/ 5616728 w 12235643"/>
              <a:gd name="connsiteY10" fmla="*/ 6937095 h 6955207"/>
              <a:gd name="connsiteX11" fmla="*/ 0 w 12235643"/>
              <a:gd name="connsiteY11" fmla="*/ 6937095 h 6955207"/>
              <a:gd name="connsiteX12" fmla="*/ 0 w 12235643"/>
              <a:gd name="connsiteY12" fmla="*/ 11208 h 6955207"/>
              <a:gd name="connsiteX13" fmla="*/ 646435 w 12235643"/>
              <a:gd name="connsiteY13" fmla="*/ 0 h 6955207"/>
              <a:gd name="connsiteX0" fmla="*/ 646435 w 12235643"/>
              <a:gd name="connsiteY0" fmla="*/ 0 h 6955207"/>
              <a:gd name="connsiteX1" fmla="*/ 646435 w 12235643"/>
              <a:gd name="connsiteY1" fmla="*/ 27429 h 6955207"/>
              <a:gd name="connsiteX2" fmla="*/ 12205163 w 12235643"/>
              <a:gd name="connsiteY2" fmla="*/ 27429 h 6955207"/>
              <a:gd name="connsiteX3" fmla="*/ 12235643 w 12235643"/>
              <a:gd name="connsiteY3" fmla="*/ 2599133 h 6955207"/>
              <a:gd name="connsiteX4" fmla="*/ 10843015 w 12235643"/>
              <a:gd name="connsiteY4" fmla="*/ 3718620 h 6955207"/>
              <a:gd name="connsiteX5" fmla="*/ 9762516 w 12235643"/>
              <a:gd name="connsiteY5" fmla="*/ 4256292 h 6955207"/>
              <a:gd name="connsiteX6" fmla="*/ 9322978 w 12235643"/>
              <a:gd name="connsiteY6" fmla="*/ 4649859 h 6955207"/>
              <a:gd name="connsiteX7" fmla="*/ 7562475 w 12235643"/>
              <a:gd name="connsiteY7" fmla="*/ 6554118 h 6955207"/>
              <a:gd name="connsiteX8" fmla="*/ 7099899 w 12235643"/>
              <a:gd name="connsiteY8" fmla="*/ 6955207 h 6955207"/>
              <a:gd name="connsiteX9" fmla="*/ 5616728 w 12235643"/>
              <a:gd name="connsiteY9" fmla="*/ 6935471 h 6955207"/>
              <a:gd name="connsiteX10" fmla="*/ 5616728 w 12235643"/>
              <a:gd name="connsiteY10" fmla="*/ 6937095 h 6955207"/>
              <a:gd name="connsiteX11" fmla="*/ 0 w 12235643"/>
              <a:gd name="connsiteY11" fmla="*/ 6937095 h 6955207"/>
              <a:gd name="connsiteX12" fmla="*/ 0 w 12235643"/>
              <a:gd name="connsiteY12" fmla="*/ 11208 h 6955207"/>
              <a:gd name="connsiteX13" fmla="*/ 646435 w 12235643"/>
              <a:gd name="connsiteY13" fmla="*/ 0 h 6955207"/>
              <a:gd name="connsiteX0" fmla="*/ 646435 w 12239453"/>
              <a:gd name="connsiteY0" fmla="*/ 0 h 6955207"/>
              <a:gd name="connsiteX1" fmla="*/ 646435 w 12239453"/>
              <a:gd name="connsiteY1" fmla="*/ 27429 h 6955207"/>
              <a:gd name="connsiteX2" fmla="*/ 12205163 w 12239453"/>
              <a:gd name="connsiteY2" fmla="*/ 27429 h 6955207"/>
              <a:gd name="connsiteX3" fmla="*/ 12239453 w 12239453"/>
              <a:gd name="connsiteY3" fmla="*/ 2591513 h 6955207"/>
              <a:gd name="connsiteX4" fmla="*/ 10843015 w 12239453"/>
              <a:gd name="connsiteY4" fmla="*/ 3718620 h 6955207"/>
              <a:gd name="connsiteX5" fmla="*/ 9762516 w 12239453"/>
              <a:gd name="connsiteY5" fmla="*/ 4256292 h 6955207"/>
              <a:gd name="connsiteX6" fmla="*/ 9322978 w 12239453"/>
              <a:gd name="connsiteY6" fmla="*/ 4649859 h 6955207"/>
              <a:gd name="connsiteX7" fmla="*/ 7562475 w 12239453"/>
              <a:gd name="connsiteY7" fmla="*/ 6554118 h 6955207"/>
              <a:gd name="connsiteX8" fmla="*/ 7099899 w 12239453"/>
              <a:gd name="connsiteY8" fmla="*/ 6955207 h 6955207"/>
              <a:gd name="connsiteX9" fmla="*/ 5616728 w 12239453"/>
              <a:gd name="connsiteY9" fmla="*/ 6935471 h 6955207"/>
              <a:gd name="connsiteX10" fmla="*/ 5616728 w 12239453"/>
              <a:gd name="connsiteY10" fmla="*/ 6937095 h 6955207"/>
              <a:gd name="connsiteX11" fmla="*/ 0 w 12239453"/>
              <a:gd name="connsiteY11" fmla="*/ 6937095 h 6955207"/>
              <a:gd name="connsiteX12" fmla="*/ 0 w 12239453"/>
              <a:gd name="connsiteY12" fmla="*/ 11208 h 6955207"/>
              <a:gd name="connsiteX13" fmla="*/ 646435 w 12239453"/>
              <a:gd name="connsiteY13" fmla="*/ 0 h 6955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239453" h="6955207">
                <a:moveTo>
                  <a:pt x="646435" y="0"/>
                </a:moveTo>
                <a:lnTo>
                  <a:pt x="646435" y="27429"/>
                </a:lnTo>
                <a:lnTo>
                  <a:pt x="12205163" y="27429"/>
                </a:lnTo>
                <a:lnTo>
                  <a:pt x="12239453" y="2591513"/>
                </a:lnTo>
                <a:lnTo>
                  <a:pt x="10843015" y="3718620"/>
                </a:lnTo>
                <a:lnTo>
                  <a:pt x="9762516" y="4256292"/>
                </a:lnTo>
                <a:lnTo>
                  <a:pt x="9322978" y="4649859"/>
                </a:lnTo>
                <a:lnTo>
                  <a:pt x="7562475" y="6554118"/>
                </a:lnTo>
                <a:lnTo>
                  <a:pt x="7099899" y="6955207"/>
                </a:lnTo>
                <a:lnTo>
                  <a:pt x="5616728" y="6935471"/>
                </a:lnTo>
                <a:lnTo>
                  <a:pt x="5616728" y="6937095"/>
                </a:lnTo>
                <a:lnTo>
                  <a:pt x="0" y="6937095"/>
                </a:lnTo>
                <a:lnTo>
                  <a:pt x="0" y="11208"/>
                </a:lnTo>
                <a:lnTo>
                  <a:pt x="646435" y="0"/>
                </a:ln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B54BE34E-A402-4A8F-B3F9-0E8421068BA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8317" y="-29504"/>
            <a:ext cx="1860489" cy="1404860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="" xmlns:a16="http://schemas.microsoft.com/office/drawing/2014/main" id="{3F70E839-FEFA-4A60-8A77-A7AC68F2E216}"/>
              </a:ext>
            </a:extLst>
          </p:cNvPr>
          <p:cNvSpPr/>
          <p:nvPr/>
        </p:nvSpPr>
        <p:spPr>
          <a:xfrm rot="5400000" flipH="1">
            <a:off x="12716428" y="-127179"/>
            <a:ext cx="83498" cy="98249"/>
          </a:xfrm>
          <a:custGeom>
            <a:avLst/>
            <a:gdLst>
              <a:gd name="connsiteX0" fmla="*/ 125269 w 125269"/>
              <a:gd name="connsiteY0" fmla="*/ 0 h 125268"/>
              <a:gd name="connsiteX1" fmla="*/ 0 w 125269"/>
              <a:gd name="connsiteY1" fmla="*/ 125269 h 125268"/>
              <a:gd name="connsiteX2" fmla="*/ 125269 w 125269"/>
              <a:gd name="connsiteY2" fmla="*/ 0 h 125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269" h="125268">
                <a:moveTo>
                  <a:pt x="125269" y="0"/>
                </a:moveTo>
                <a:lnTo>
                  <a:pt x="0" y="125269"/>
                </a:lnTo>
                <a:cubicBezTo>
                  <a:pt x="79019" y="43935"/>
                  <a:pt x="125269" y="0"/>
                  <a:pt x="125269" y="0"/>
                </a:cubicBezTo>
                <a:close/>
              </a:path>
            </a:pathLst>
          </a:custGeom>
          <a:solidFill>
            <a:schemeClr val="bg1"/>
          </a:solidFill>
          <a:ln w="45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AE04CEBA-067E-4824-B2CD-59B1A5576996}"/>
              </a:ext>
            </a:extLst>
          </p:cNvPr>
          <p:cNvSpPr txBox="1"/>
          <p:nvPr/>
        </p:nvSpPr>
        <p:spPr>
          <a:xfrm>
            <a:off x="581719" y="1366294"/>
            <a:ext cx="6269126" cy="1770616"/>
          </a:xfrm>
          <a:custGeom>
            <a:avLst/>
            <a:gdLst/>
            <a:ahLst/>
            <a:cxnLst/>
            <a:rect l="l" t="t" r="r" b="b"/>
            <a:pathLst>
              <a:path w="6269126" h="1408634">
                <a:moveTo>
                  <a:pt x="1687220" y="1285418"/>
                </a:moveTo>
                <a:lnTo>
                  <a:pt x="1687220" y="1333196"/>
                </a:lnTo>
                <a:lnTo>
                  <a:pt x="2107996" y="1333196"/>
                </a:lnTo>
                <a:cubicBezTo>
                  <a:pt x="2115261" y="1333196"/>
                  <a:pt x="2121547" y="1330725"/>
                  <a:pt x="2126856" y="1325783"/>
                </a:cubicBezTo>
                <a:cubicBezTo>
                  <a:pt x="2132164" y="1320841"/>
                  <a:pt x="2134819" y="1314799"/>
                  <a:pt x="2134819" y="1307657"/>
                </a:cubicBezTo>
                <a:lnTo>
                  <a:pt x="2134819" y="1285418"/>
                </a:lnTo>
                <a:close/>
                <a:moveTo>
                  <a:pt x="1570710" y="1211657"/>
                </a:moveTo>
                <a:lnTo>
                  <a:pt x="2134819" y="1211657"/>
                </a:lnTo>
                <a:lnTo>
                  <a:pt x="2250490" y="1211657"/>
                </a:lnTo>
                <a:lnTo>
                  <a:pt x="2250490" y="1285418"/>
                </a:lnTo>
                <a:lnTo>
                  <a:pt x="2250490" y="1315593"/>
                </a:lnTo>
                <a:cubicBezTo>
                  <a:pt x="2250490" y="1328446"/>
                  <a:pt x="2248116" y="1340460"/>
                  <a:pt x="2243365" y="1351636"/>
                </a:cubicBezTo>
                <a:cubicBezTo>
                  <a:pt x="2238616" y="1362812"/>
                  <a:pt x="2232050" y="1372451"/>
                  <a:pt x="2223668" y="1380554"/>
                </a:cubicBezTo>
                <a:cubicBezTo>
                  <a:pt x="2215286" y="1388656"/>
                  <a:pt x="2205507" y="1395083"/>
                  <a:pt x="2194331" y="1399833"/>
                </a:cubicBezTo>
                <a:cubicBezTo>
                  <a:pt x="2183155" y="1404582"/>
                  <a:pt x="2171141" y="1406957"/>
                  <a:pt x="2158288" y="1406957"/>
                </a:cubicBezTo>
                <a:lnTo>
                  <a:pt x="1570710" y="1406957"/>
                </a:lnTo>
                <a:lnTo>
                  <a:pt x="1570710" y="1377620"/>
                </a:lnTo>
                <a:lnTo>
                  <a:pt x="1570710" y="1334034"/>
                </a:lnTo>
                <a:lnTo>
                  <a:pt x="1570710" y="1285418"/>
                </a:lnTo>
                <a:lnTo>
                  <a:pt x="1570710" y="1241832"/>
                </a:lnTo>
                <a:close/>
                <a:moveTo>
                  <a:pt x="310972" y="1140410"/>
                </a:moveTo>
                <a:lnTo>
                  <a:pt x="427482" y="1140410"/>
                </a:lnTo>
                <a:lnTo>
                  <a:pt x="427482" y="1199084"/>
                </a:lnTo>
                <a:lnTo>
                  <a:pt x="736777" y="1199084"/>
                </a:lnTo>
                <a:lnTo>
                  <a:pt x="736777" y="1282065"/>
                </a:lnTo>
                <a:lnTo>
                  <a:pt x="427482" y="1282065"/>
                </a:lnTo>
                <a:lnTo>
                  <a:pt x="427482" y="1405281"/>
                </a:lnTo>
                <a:lnTo>
                  <a:pt x="310972" y="1405281"/>
                </a:lnTo>
                <a:lnTo>
                  <a:pt x="310972" y="1282065"/>
                </a:lnTo>
                <a:lnTo>
                  <a:pt x="0" y="1282065"/>
                </a:lnTo>
                <a:lnTo>
                  <a:pt x="0" y="1199084"/>
                </a:lnTo>
                <a:lnTo>
                  <a:pt x="310972" y="1199084"/>
                </a:lnTo>
                <a:close/>
                <a:moveTo>
                  <a:pt x="1570710" y="1118616"/>
                </a:moveTo>
                <a:lnTo>
                  <a:pt x="2250490" y="1118616"/>
                </a:lnTo>
                <a:lnTo>
                  <a:pt x="2250490" y="1188187"/>
                </a:lnTo>
                <a:lnTo>
                  <a:pt x="1570710" y="1188187"/>
                </a:lnTo>
                <a:close/>
                <a:moveTo>
                  <a:pt x="3479215" y="1097661"/>
                </a:moveTo>
                <a:lnTo>
                  <a:pt x="3479215" y="1132866"/>
                </a:lnTo>
                <a:lnTo>
                  <a:pt x="3666972" y="1132866"/>
                </a:lnTo>
                <a:cubicBezTo>
                  <a:pt x="3674795" y="1132866"/>
                  <a:pt x="3681221" y="1130351"/>
                  <a:pt x="3686250" y="1125322"/>
                </a:cubicBezTo>
                <a:cubicBezTo>
                  <a:pt x="3691280" y="1120293"/>
                  <a:pt x="3693794" y="1114146"/>
                  <a:pt x="3693794" y="1106882"/>
                </a:cubicBezTo>
                <a:lnTo>
                  <a:pt x="3693794" y="1097661"/>
                </a:lnTo>
                <a:close/>
                <a:moveTo>
                  <a:pt x="3479215" y="1003783"/>
                </a:moveTo>
                <a:lnTo>
                  <a:pt x="3479215" y="1038987"/>
                </a:lnTo>
                <a:lnTo>
                  <a:pt x="3693794" y="1038987"/>
                </a:lnTo>
                <a:lnTo>
                  <a:pt x="3693794" y="1003783"/>
                </a:lnTo>
                <a:close/>
                <a:moveTo>
                  <a:pt x="2581122" y="986181"/>
                </a:moveTo>
                <a:lnTo>
                  <a:pt x="2630576" y="986181"/>
                </a:lnTo>
                <a:lnTo>
                  <a:pt x="2734513" y="986181"/>
                </a:lnTo>
                <a:lnTo>
                  <a:pt x="2736189" y="986181"/>
                </a:lnTo>
                <a:lnTo>
                  <a:pt x="2736189" y="1310564"/>
                </a:lnTo>
                <a:cubicBezTo>
                  <a:pt x="2736189" y="1318387"/>
                  <a:pt x="2738704" y="1324814"/>
                  <a:pt x="2743733" y="1329843"/>
                </a:cubicBezTo>
                <a:cubicBezTo>
                  <a:pt x="2748762" y="1334872"/>
                  <a:pt x="2754909" y="1337387"/>
                  <a:pt x="2762173" y="1337387"/>
                </a:cubicBezTo>
                <a:lnTo>
                  <a:pt x="2811627" y="1337387"/>
                </a:lnTo>
                <a:lnTo>
                  <a:pt x="2779775" y="1408634"/>
                </a:lnTo>
                <a:lnTo>
                  <a:pt x="2722778" y="1408634"/>
                </a:lnTo>
                <a:cubicBezTo>
                  <a:pt x="2709926" y="1408634"/>
                  <a:pt x="2697911" y="1406259"/>
                  <a:pt x="2686736" y="1401509"/>
                </a:cubicBezTo>
                <a:cubicBezTo>
                  <a:pt x="2675559" y="1396759"/>
                  <a:pt x="2665780" y="1390333"/>
                  <a:pt x="2657398" y="1382230"/>
                </a:cubicBezTo>
                <a:cubicBezTo>
                  <a:pt x="2649017" y="1374128"/>
                  <a:pt x="2642450" y="1364488"/>
                  <a:pt x="2637701" y="1353312"/>
                </a:cubicBezTo>
                <a:cubicBezTo>
                  <a:pt x="2632951" y="1342136"/>
                  <a:pt x="2630576" y="1330122"/>
                  <a:pt x="2630576" y="1317270"/>
                </a:cubicBezTo>
                <a:lnTo>
                  <a:pt x="2630576" y="1069163"/>
                </a:lnTo>
                <a:lnTo>
                  <a:pt x="2581122" y="1069163"/>
                </a:lnTo>
                <a:close/>
                <a:moveTo>
                  <a:pt x="1626869" y="984504"/>
                </a:moveTo>
                <a:lnTo>
                  <a:pt x="1662912" y="984504"/>
                </a:lnTo>
                <a:lnTo>
                  <a:pt x="1756790" y="984504"/>
                </a:lnTo>
                <a:lnTo>
                  <a:pt x="2064410" y="984504"/>
                </a:lnTo>
                <a:lnTo>
                  <a:pt x="2158288" y="984504"/>
                </a:lnTo>
                <a:lnTo>
                  <a:pt x="2195169" y="984504"/>
                </a:lnTo>
                <a:lnTo>
                  <a:pt x="2278989" y="1094309"/>
                </a:lnTo>
                <a:lnTo>
                  <a:pt x="2148230" y="1094309"/>
                </a:lnTo>
                <a:lnTo>
                  <a:pt x="2123922" y="1061619"/>
                </a:lnTo>
                <a:lnTo>
                  <a:pt x="1697278" y="1061619"/>
                </a:lnTo>
                <a:lnTo>
                  <a:pt x="1672971" y="1094309"/>
                </a:lnTo>
                <a:lnTo>
                  <a:pt x="1542211" y="1094309"/>
                </a:lnTo>
                <a:close/>
                <a:moveTo>
                  <a:pt x="4078909" y="975284"/>
                </a:moveTo>
                <a:lnTo>
                  <a:pt x="4150994" y="975284"/>
                </a:lnTo>
                <a:lnTo>
                  <a:pt x="4167758" y="1408634"/>
                </a:lnTo>
                <a:lnTo>
                  <a:pt x="4094835" y="1408634"/>
                </a:lnTo>
                <a:close/>
                <a:moveTo>
                  <a:pt x="3869359" y="975284"/>
                </a:moveTo>
                <a:lnTo>
                  <a:pt x="3942283" y="975284"/>
                </a:lnTo>
                <a:lnTo>
                  <a:pt x="3925518" y="1408634"/>
                </a:lnTo>
                <a:lnTo>
                  <a:pt x="3852595" y="1408634"/>
                </a:lnTo>
                <a:close/>
                <a:moveTo>
                  <a:pt x="3272180" y="956006"/>
                </a:moveTo>
                <a:lnTo>
                  <a:pt x="3332530" y="956006"/>
                </a:lnTo>
                <a:lnTo>
                  <a:pt x="3346780" y="1406957"/>
                </a:lnTo>
                <a:lnTo>
                  <a:pt x="3286429" y="1406957"/>
                </a:lnTo>
                <a:close/>
                <a:moveTo>
                  <a:pt x="3100349" y="956006"/>
                </a:moveTo>
                <a:lnTo>
                  <a:pt x="3159861" y="956006"/>
                </a:lnTo>
                <a:lnTo>
                  <a:pt x="3145611" y="1406957"/>
                </a:lnTo>
                <a:lnTo>
                  <a:pt x="3086099" y="1406957"/>
                </a:lnTo>
                <a:close/>
                <a:moveTo>
                  <a:pt x="3365220" y="945109"/>
                </a:moveTo>
                <a:lnTo>
                  <a:pt x="3479215" y="945109"/>
                </a:lnTo>
                <a:lnTo>
                  <a:pt x="3693794" y="945109"/>
                </a:lnTo>
                <a:lnTo>
                  <a:pt x="3807790" y="945109"/>
                </a:lnTo>
                <a:lnTo>
                  <a:pt x="3807790" y="1003783"/>
                </a:lnTo>
                <a:lnTo>
                  <a:pt x="3807790" y="1038987"/>
                </a:lnTo>
                <a:lnTo>
                  <a:pt x="3807790" y="1097661"/>
                </a:lnTo>
                <a:lnTo>
                  <a:pt x="3807790" y="1099338"/>
                </a:lnTo>
                <a:cubicBezTo>
                  <a:pt x="3807790" y="1112190"/>
                  <a:pt x="3805414" y="1124204"/>
                  <a:pt x="3800665" y="1135380"/>
                </a:cubicBezTo>
                <a:cubicBezTo>
                  <a:pt x="3795915" y="1146556"/>
                  <a:pt x="3789349" y="1156335"/>
                  <a:pt x="3780967" y="1164717"/>
                </a:cubicBezTo>
                <a:cubicBezTo>
                  <a:pt x="3772585" y="1173099"/>
                  <a:pt x="3762806" y="1179665"/>
                  <a:pt x="3751630" y="1184415"/>
                </a:cubicBezTo>
                <a:cubicBezTo>
                  <a:pt x="3740454" y="1189165"/>
                  <a:pt x="3728440" y="1191540"/>
                  <a:pt x="3715588" y="1191540"/>
                </a:cubicBezTo>
                <a:lnTo>
                  <a:pt x="3643502" y="1191540"/>
                </a:lnTo>
                <a:lnTo>
                  <a:pt x="3643502" y="1222553"/>
                </a:lnTo>
                <a:lnTo>
                  <a:pt x="3814495" y="1222553"/>
                </a:lnTo>
                <a:lnTo>
                  <a:pt x="3814495" y="1281227"/>
                </a:lnTo>
                <a:lnTo>
                  <a:pt x="3632606" y="1281227"/>
                </a:lnTo>
                <a:lnTo>
                  <a:pt x="3602431" y="1308050"/>
                </a:lnTo>
                <a:lnTo>
                  <a:pt x="3704691" y="1308050"/>
                </a:lnTo>
                <a:lnTo>
                  <a:pt x="3822039" y="1406957"/>
                </a:lnTo>
                <a:lnTo>
                  <a:pt x="3675354" y="1406957"/>
                </a:lnTo>
                <a:lnTo>
                  <a:pt x="3583152" y="1325652"/>
                </a:lnTo>
                <a:lnTo>
                  <a:pt x="3493465" y="1406957"/>
                </a:lnTo>
                <a:lnTo>
                  <a:pt x="3350971" y="1406957"/>
                </a:lnTo>
                <a:lnTo>
                  <a:pt x="3490112" y="1281227"/>
                </a:lnTo>
                <a:lnTo>
                  <a:pt x="3358514" y="1281227"/>
                </a:lnTo>
                <a:lnTo>
                  <a:pt x="3358514" y="1222553"/>
                </a:lnTo>
                <a:lnTo>
                  <a:pt x="3529507" y="1222553"/>
                </a:lnTo>
                <a:lnTo>
                  <a:pt x="3529507" y="1191540"/>
                </a:lnTo>
                <a:lnTo>
                  <a:pt x="3365220" y="1191540"/>
                </a:lnTo>
                <a:lnTo>
                  <a:pt x="3365220" y="1149630"/>
                </a:lnTo>
                <a:lnTo>
                  <a:pt x="3365220" y="1132866"/>
                </a:lnTo>
                <a:lnTo>
                  <a:pt x="3365220" y="1097661"/>
                </a:lnTo>
                <a:lnTo>
                  <a:pt x="3365220" y="1038987"/>
                </a:lnTo>
                <a:lnTo>
                  <a:pt x="3365220" y="1003783"/>
                </a:lnTo>
                <a:close/>
                <a:moveTo>
                  <a:pt x="2811627" y="941756"/>
                </a:moveTo>
                <a:lnTo>
                  <a:pt x="2888742" y="941756"/>
                </a:lnTo>
                <a:lnTo>
                  <a:pt x="2914725" y="1064133"/>
                </a:lnTo>
                <a:lnTo>
                  <a:pt x="2928975" y="1064133"/>
                </a:lnTo>
                <a:lnTo>
                  <a:pt x="2961665" y="942594"/>
                </a:lnTo>
                <a:lnTo>
                  <a:pt x="3038779" y="942594"/>
                </a:lnTo>
                <a:lnTo>
                  <a:pt x="3006089" y="1064133"/>
                </a:lnTo>
                <a:lnTo>
                  <a:pt x="3049676" y="1064133"/>
                </a:lnTo>
                <a:lnTo>
                  <a:pt x="3049676" y="1147115"/>
                </a:lnTo>
                <a:lnTo>
                  <a:pt x="2977591" y="1147115"/>
                </a:lnTo>
                <a:lnTo>
                  <a:pt x="2977591" y="1232612"/>
                </a:lnTo>
                <a:lnTo>
                  <a:pt x="3049676" y="1232612"/>
                </a:lnTo>
                <a:lnTo>
                  <a:pt x="3049676" y="1315593"/>
                </a:lnTo>
                <a:lnTo>
                  <a:pt x="2977591" y="1315593"/>
                </a:lnTo>
                <a:lnTo>
                  <a:pt x="2977591" y="1404443"/>
                </a:lnTo>
                <a:lnTo>
                  <a:pt x="2877007" y="1404443"/>
                </a:lnTo>
                <a:lnTo>
                  <a:pt x="2877007" y="1315593"/>
                </a:lnTo>
                <a:lnTo>
                  <a:pt x="2793187" y="1315593"/>
                </a:lnTo>
                <a:lnTo>
                  <a:pt x="2793187" y="1232612"/>
                </a:lnTo>
                <a:lnTo>
                  <a:pt x="2877007" y="1232612"/>
                </a:lnTo>
                <a:lnTo>
                  <a:pt x="2877007" y="1147115"/>
                </a:lnTo>
                <a:lnTo>
                  <a:pt x="2793187" y="1147115"/>
                </a:lnTo>
                <a:lnTo>
                  <a:pt x="2793187" y="1064133"/>
                </a:lnTo>
                <a:lnTo>
                  <a:pt x="2837612" y="1064133"/>
                </a:lnTo>
                <a:close/>
                <a:moveTo>
                  <a:pt x="2326309" y="935889"/>
                </a:moveTo>
                <a:lnTo>
                  <a:pt x="2403424" y="935889"/>
                </a:lnTo>
                <a:lnTo>
                  <a:pt x="2425217" y="1049884"/>
                </a:lnTo>
                <a:lnTo>
                  <a:pt x="2449525" y="1049884"/>
                </a:lnTo>
                <a:lnTo>
                  <a:pt x="2477186" y="937565"/>
                </a:lnTo>
                <a:lnTo>
                  <a:pt x="2554299" y="937565"/>
                </a:lnTo>
                <a:lnTo>
                  <a:pt x="2523286" y="1064133"/>
                </a:lnTo>
                <a:lnTo>
                  <a:pt x="2555976" y="1064133"/>
                </a:lnTo>
                <a:lnTo>
                  <a:pt x="2555976" y="1147115"/>
                </a:lnTo>
                <a:lnTo>
                  <a:pt x="2484729" y="1147115"/>
                </a:lnTo>
                <a:lnTo>
                  <a:pt x="2484729" y="1232612"/>
                </a:lnTo>
                <a:lnTo>
                  <a:pt x="2555976" y="1232612"/>
                </a:lnTo>
                <a:lnTo>
                  <a:pt x="2555976" y="1315593"/>
                </a:lnTo>
                <a:lnTo>
                  <a:pt x="2472156" y="1315593"/>
                </a:lnTo>
                <a:lnTo>
                  <a:pt x="2440304" y="1406957"/>
                </a:lnTo>
                <a:lnTo>
                  <a:pt x="2333853" y="1406957"/>
                </a:lnTo>
                <a:lnTo>
                  <a:pt x="2362352" y="1315593"/>
                </a:lnTo>
                <a:lnTo>
                  <a:pt x="2315413" y="1315593"/>
                </a:lnTo>
                <a:lnTo>
                  <a:pt x="2315413" y="1232612"/>
                </a:lnTo>
                <a:lnTo>
                  <a:pt x="2381630" y="1232612"/>
                </a:lnTo>
                <a:lnTo>
                  <a:pt x="2381630" y="1147115"/>
                </a:lnTo>
                <a:lnTo>
                  <a:pt x="2315413" y="1147115"/>
                </a:lnTo>
                <a:lnTo>
                  <a:pt x="2315413" y="1064133"/>
                </a:lnTo>
                <a:lnTo>
                  <a:pt x="2351455" y="1064133"/>
                </a:lnTo>
                <a:close/>
                <a:moveTo>
                  <a:pt x="1391793" y="889788"/>
                </a:moveTo>
                <a:lnTo>
                  <a:pt x="1492377" y="889788"/>
                </a:lnTo>
                <a:lnTo>
                  <a:pt x="1435379" y="1270331"/>
                </a:lnTo>
                <a:lnTo>
                  <a:pt x="1334795" y="1270331"/>
                </a:lnTo>
                <a:close/>
                <a:moveTo>
                  <a:pt x="783259" y="878891"/>
                </a:moveTo>
                <a:lnTo>
                  <a:pt x="883843" y="878891"/>
                </a:lnTo>
                <a:lnTo>
                  <a:pt x="945870" y="1270331"/>
                </a:lnTo>
                <a:lnTo>
                  <a:pt x="845286" y="1270331"/>
                </a:lnTo>
                <a:close/>
                <a:moveTo>
                  <a:pt x="388924" y="805130"/>
                </a:moveTo>
                <a:lnTo>
                  <a:pt x="486156" y="805130"/>
                </a:lnTo>
                <a:lnTo>
                  <a:pt x="486156" y="928345"/>
                </a:lnTo>
                <a:lnTo>
                  <a:pt x="616915" y="805130"/>
                </a:lnTo>
                <a:lnTo>
                  <a:pt x="735101" y="805130"/>
                </a:lnTo>
                <a:lnTo>
                  <a:pt x="543153" y="985343"/>
                </a:lnTo>
                <a:lnTo>
                  <a:pt x="486156" y="985343"/>
                </a:lnTo>
                <a:lnTo>
                  <a:pt x="486156" y="1011327"/>
                </a:lnTo>
                <a:cubicBezTo>
                  <a:pt x="486156" y="1019150"/>
                  <a:pt x="488670" y="1025576"/>
                  <a:pt x="493699" y="1030605"/>
                </a:cubicBezTo>
                <a:cubicBezTo>
                  <a:pt x="498728" y="1035635"/>
                  <a:pt x="504875" y="1038149"/>
                  <a:pt x="512140" y="1038149"/>
                </a:cubicBezTo>
                <a:lnTo>
                  <a:pt x="718337" y="1038149"/>
                </a:lnTo>
                <a:lnTo>
                  <a:pt x="681456" y="1111911"/>
                </a:lnTo>
                <a:lnTo>
                  <a:pt x="480341" y="1111911"/>
                </a:lnTo>
                <a:cubicBezTo>
                  <a:pt x="467593" y="1111911"/>
                  <a:pt x="455679" y="1109536"/>
                  <a:pt x="444599" y="1104786"/>
                </a:cubicBezTo>
                <a:cubicBezTo>
                  <a:pt x="433519" y="1100036"/>
                  <a:pt x="423825" y="1093470"/>
                  <a:pt x="415518" y="1085088"/>
                </a:cubicBezTo>
                <a:cubicBezTo>
                  <a:pt x="407210" y="1076706"/>
                  <a:pt x="400701" y="1066927"/>
                  <a:pt x="395990" y="1055751"/>
                </a:cubicBezTo>
                <a:cubicBezTo>
                  <a:pt x="391279" y="1044575"/>
                  <a:pt x="388924" y="1032561"/>
                  <a:pt x="388924" y="1019709"/>
                </a:cubicBezTo>
                <a:close/>
                <a:moveTo>
                  <a:pt x="0" y="805130"/>
                </a:moveTo>
                <a:lnTo>
                  <a:pt x="97231" y="805130"/>
                </a:lnTo>
                <a:lnTo>
                  <a:pt x="97231" y="928345"/>
                </a:lnTo>
                <a:lnTo>
                  <a:pt x="228959" y="805130"/>
                </a:lnTo>
                <a:lnTo>
                  <a:pt x="346425" y="805130"/>
                </a:lnTo>
                <a:lnTo>
                  <a:pt x="155119" y="985343"/>
                </a:lnTo>
                <a:lnTo>
                  <a:pt x="97231" y="985343"/>
                </a:lnTo>
                <a:lnTo>
                  <a:pt x="97231" y="1011327"/>
                </a:lnTo>
                <a:cubicBezTo>
                  <a:pt x="97231" y="1019150"/>
                  <a:pt x="99748" y="1025576"/>
                  <a:pt x="104781" y="1030605"/>
                </a:cubicBezTo>
                <a:cubicBezTo>
                  <a:pt x="109815" y="1035635"/>
                  <a:pt x="116243" y="1038149"/>
                  <a:pt x="124066" y="1038149"/>
                </a:cubicBezTo>
                <a:lnTo>
                  <a:pt x="329543" y="1038149"/>
                </a:lnTo>
                <a:lnTo>
                  <a:pt x="293487" y="1111911"/>
                </a:lnTo>
                <a:lnTo>
                  <a:pt x="92241" y="1111911"/>
                </a:lnTo>
                <a:cubicBezTo>
                  <a:pt x="79380" y="1111911"/>
                  <a:pt x="67359" y="1109536"/>
                  <a:pt x="56179" y="1104786"/>
                </a:cubicBezTo>
                <a:cubicBezTo>
                  <a:pt x="44998" y="1100036"/>
                  <a:pt x="35215" y="1093470"/>
                  <a:pt x="26828" y="1085088"/>
                </a:cubicBezTo>
                <a:cubicBezTo>
                  <a:pt x="18442" y="1076706"/>
                  <a:pt x="11874" y="1066927"/>
                  <a:pt x="7124" y="1055751"/>
                </a:cubicBezTo>
                <a:cubicBezTo>
                  <a:pt x="2374" y="1044575"/>
                  <a:pt x="0" y="1032561"/>
                  <a:pt x="0" y="1019709"/>
                </a:cubicBezTo>
                <a:close/>
                <a:moveTo>
                  <a:pt x="1988972" y="803453"/>
                </a:moveTo>
                <a:lnTo>
                  <a:pt x="2112187" y="803453"/>
                </a:lnTo>
                <a:lnTo>
                  <a:pt x="2100452" y="827761"/>
                </a:lnTo>
                <a:lnTo>
                  <a:pt x="2278989" y="827761"/>
                </a:lnTo>
                <a:lnTo>
                  <a:pt x="2278989" y="889788"/>
                </a:lnTo>
                <a:lnTo>
                  <a:pt x="2214448" y="889788"/>
                </a:lnTo>
                <a:lnTo>
                  <a:pt x="2263901" y="957682"/>
                </a:lnTo>
                <a:lnTo>
                  <a:pt x="2158288" y="957682"/>
                </a:lnTo>
                <a:lnTo>
                  <a:pt x="2108834" y="889788"/>
                </a:lnTo>
                <a:lnTo>
                  <a:pt x="2070277" y="889788"/>
                </a:lnTo>
                <a:lnTo>
                  <a:pt x="2039264" y="956844"/>
                </a:lnTo>
                <a:lnTo>
                  <a:pt x="1916048" y="956844"/>
                </a:lnTo>
                <a:close/>
                <a:moveTo>
                  <a:pt x="1615135" y="803453"/>
                </a:moveTo>
                <a:lnTo>
                  <a:pt x="1738350" y="803453"/>
                </a:lnTo>
                <a:lnTo>
                  <a:pt x="1726616" y="827761"/>
                </a:lnTo>
                <a:lnTo>
                  <a:pt x="1905152" y="827761"/>
                </a:lnTo>
                <a:lnTo>
                  <a:pt x="1905152" y="889788"/>
                </a:lnTo>
                <a:lnTo>
                  <a:pt x="1841449" y="889788"/>
                </a:lnTo>
                <a:lnTo>
                  <a:pt x="1890903" y="957682"/>
                </a:lnTo>
                <a:lnTo>
                  <a:pt x="1784451" y="957682"/>
                </a:lnTo>
                <a:lnTo>
                  <a:pt x="1735836" y="889788"/>
                </a:lnTo>
                <a:lnTo>
                  <a:pt x="1697278" y="889788"/>
                </a:lnTo>
                <a:lnTo>
                  <a:pt x="1665427" y="956844"/>
                </a:lnTo>
                <a:lnTo>
                  <a:pt x="1542211" y="956844"/>
                </a:lnTo>
                <a:close/>
                <a:moveTo>
                  <a:pt x="3406292" y="802615"/>
                </a:moveTo>
                <a:lnTo>
                  <a:pt x="3518611" y="802615"/>
                </a:lnTo>
                <a:lnTo>
                  <a:pt x="3525316" y="836143"/>
                </a:lnTo>
                <a:lnTo>
                  <a:pt x="3646855" y="836143"/>
                </a:lnTo>
                <a:lnTo>
                  <a:pt x="3653561" y="802615"/>
                </a:lnTo>
                <a:lnTo>
                  <a:pt x="3766718" y="802615"/>
                </a:lnTo>
                <a:lnTo>
                  <a:pt x="3760012" y="836143"/>
                </a:lnTo>
                <a:lnTo>
                  <a:pt x="3807790" y="836143"/>
                </a:lnTo>
                <a:lnTo>
                  <a:pt x="3807790" y="894817"/>
                </a:lnTo>
                <a:lnTo>
                  <a:pt x="3748277" y="894817"/>
                </a:lnTo>
                <a:lnTo>
                  <a:pt x="3742410" y="920801"/>
                </a:lnTo>
                <a:lnTo>
                  <a:pt x="3630091" y="920801"/>
                </a:lnTo>
                <a:lnTo>
                  <a:pt x="3635120" y="894817"/>
                </a:lnTo>
                <a:lnTo>
                  <a:pt x="3537051" y="894817"/>
                </a:lnTo>
                <a:lnTo>
                  <a:pt x="3542919" y="920801"/>
                </a:lnTo>
                <a:lnTo>
                  <a:pt x="3429761" y="920801"/>
                </a:lnTo>
                <a:lnTo>
                  <a:pt x="3424732" y="894817"/>
                </a:lnTo>
                <a:lnTo>
                  <a:pt x="3365220" y="894817"/>
                </a:lnTo>
                <a:lnTo>
                  <a:pt x="3365220" y="836143"/>
                </a:lnTo>
                <a:lnTo>
                  <a:pt x="3412997" y="836143"/>
                </a:lnTo>
                <a:close/>
                <a:moveTo>
                  <a:pt x="3170758" y="802615"/>
                </a:moveTo>
                <a:lnTo>
                  <a:pt x="3261283" y="802615"/>
                </a:lnTo>
                <a:lnTo>
                  <a:pt x="3261283" y="842010"/>
                </a:lnTo>
                <a:lnTo>
                  <a:pt x="3346780" y="842010"/>
                </a:lnTo>
                <a:lnTo>
                  <a:pt x="3346780" y="913257"/>
                </a:lnTo>
                <a:lnTo>
                  <a:pt x="3261283" y="913257"/>
                </a:lnTo>
                <a:lnTo>
                  <a:pt x="3261283" y="1406957"/>
                </a:lnTo>
                <a:lnTo>
                  <a:pt x="3170758" y="1406957"/>
                </a:lnTo>
                <a:lnTo>
                  <a:pt x="3170758" y="913257"/>
                </a:lnTo>
                <a:lnTo>
                  <a:pt x="3086099" y="913257"/>
                </a:lnTo>
                <a:lnTo>
                  <a:pt x="3086099" y="842010"/>
                </a:lnTo>
                <a:lnTo>
                  <a:pt x="3170758" y="842010"/>
                </a:lnTo>
                <a:close/>
                <a:moveTo>
                  <a:pt x="2866948" y="802615"/>
                </a:moveTo>
                <a:lnTo>
                  <a:pt x="2968370" y="802615"/>
                </a:lnTo>
                <a:lnTo>
                  <a:pt x="2975076" y="834467"/>
                </a:lnTo>
                <a:lnTo>
                  <a:pt x="3049676" y="834467"/>
                </a:lnTo>
                <a:lnTo>
                  <a:pt x="3049676" y="917448"/>
                </a:lnTo>
                <a:lnTo>
                  <a:pt x="2793187" y="917448"/>
                </a:lnTo>
                <a:lnTo>
                  <a:pt x="2793187" y="834467"/>
                </a:lnTo>
                <a:lnTo>
                  <a:pt x="2873654" y="834467"/>
                </a:lnTo>
                <a:close/>
                <a:moveTo>
                  <a:pt x="2376601" y="802615"/>
                </a:moveTo>
                <a:lnTo>
                  <a:pt x="2478023" y="802615"/>
                </a:lnTo>
                <a:lnTo>
                  <a:pt x="2484729" y="834467"/>
                </a:lnTo>
                <a:lnTo>
                  <a:pt x="2555976" y="834467"/>
                </a:lnTo>
                <a:lnTo>
                  <a:pt x="2555976" y="917448"/>
                </a:lnTo>
                <a:lnTo>
                  <a:pt x="2315413" y="917448"/>
                </a:lnTo>
                <a:lnTo>
                  <a:pt x="2315413" y="834467"/>
                </a:lnTo>
                <a:lnTo>
                  <a:pt x="2384145" y="834467"/>
                </a:lnTo>
                <a:close/>
                <a:moveTo>
                  <a:pt x="962634" y="802615"/>
                </a:moveTo>
                <a:lnTo>
                  <a:pt x="1079144" y="802615"/>
                </a:lnTo>
                <a:lnTo>
                  <a:pt x="1079144" y="1324814"/>
                </a:lnTo>
                <a:lnTo>
                  <a:pt x="1199845" y="1324814"/>
                </a:lnTo>
                <a:lnTo>
                  <a:pt x="1199845" y="802615"/>
                </a:lnTo>
                <a:lnTo>
                  <a:pt x="1316355" y="802615"/>
                </a:lnTo>
                <a:lnTo>
                  <a:pt x="1316355" y="1324814"/>
                </a:lnTo>
                <a:lnTo>
                  <a:pt x="1500759" y="1324814"/>
                </a:lnTo>
                <a:lnTo>
                  <a:pt x="1500759" y="1407795"/>
                </a:lnTo>
                <a:lnTo>
                  <a:pt x="778230" y="1407795"/>
                </a:lnTo>
                <a:lnTo>
                  <a:pt x="778230" y="1324814"/>
                </a:lnTo>
                <a:lnTo>
                  <a:pt x="962634" y="1324814"/>
                </a:lnTo>
                <a:close/>
                <a:moveTo>
                  <a:pt x="4597755" y="801777"/>
                </a:moveTo>
                <a:lnTo>
                  <a:pt x="4597755" y="884208"/>
                </a:lnTo>
                <a:lnTo>
                  <a:pt x="4312767" y="902531"/>
                </a:lnTo>
                <a:lnTo>
                  <a:pt x="4312767" y="928345"/>
                </a:lnTo>
                <a:lnTo>
                  <a:pt x="4597755" y="928345"/>
                </a:lnTo>
                <a:lnTo>
                  <a:pt x="4597755" y="1011327"/>
                </a:lnTo>
                <a:lnTo>
                  <a:pt x="4596917" y="1011327"/>
                </a:lnTo>
                <a:cubicBezTo>
                  <a:pt x="4596917" y="1044855"/>
                  <a:pt x="4592307" y="1080758"/>
                  <a:pt x="4583087" y="1119035"/>
                </a:cubicBezTo>
                <a:cubicBezTo>
                  <a:pt x="4573866" y="1157313"/>
                  <a:pt x="4557242" y="1195451"/>
                  <a:pt x="4533214" y="1233450"/>
                </a:cubicBezTo>
                <a:cubicBezTo>
                  <a:pt x="4543272" y="1244626"/>
                  <a:pt x="4553749" y="1253846"/>
                  <a:pt x="4564646" y="1261110"/>
                </a:cubicBezTo>
                <a:cubicBezTo>
                  <a:pt x="4575543" y="1268375"/>
                  <a:pt x="4586579" y="1274801"/>
                  <a:pt x="4597755" y="1280389"/>
                </a:cubicBezTo>
                <a:lnTo>
                  <a:pt x="4597755" y="1406119"/>
                </a:lnTo>
                <a:cubicBezTo>
                  <a:pt x="4569815" y="1391590"/>
                  <a:pt x="4545647" y="1377061"/>
                  <a:pt x="4525251" y="1362533"/>
                </a:cubicBezTo>
                <a:cubicBezTo>
                  <a:pt x="4504855" y="1348004"/>
                  <a:pt x="4485716" y="1331240"/>
                  <a:pt x="4467834" y="1312241"/>
                </a:cubicBezTo>
                <a:cubicBezTo>
                  <a:pt x="4448835" y="1330122"/>
                  <a:pt x="4427321" y="1347026"/>
                  <a:pt x="4403293" y="1362952"/>
                </a:cubicBezTo>
                <a:cubicBezTo>
                  <a:pt x="4379264" y="1378878"/>
                  <a:pt x="4352163" y="1393267"/>
                  <a:pt x="4321987" y="1406119"/>
                </a:cubicBezTo>
                <a:lnTo>
                  <a:pt x="4321987" y="1287933"/>
                </a:lnTo>
                <a:cubicBezTo>
                  <a:pt x="4357192" y="1264463"/>
                  <a:pt x="4384852" y="1242670"/>
                  <a:pt x="4404969" y="1222553"/>
                </a:cubicBezTo>
                <a:cubicBezTo>
                  <a:pt x="4392117" y="1199642"/>
                  <a:pt x="4378705" y="1173658"/>
                  <a:pt x="4364735" y="1144601"/>
                </a:cubicBezTo>
                <a:cubicBezTo>
                  <a:pt x="4350766" y="1115543"/>
                  <a:pt x="4335398" y="1081736"/>
                  <a:pt x="4318634" y="1043178"/>
                </a:cubicBezTo>
                <a:lnTo>
                  <a:pt x="4430953" y="1043178"/>
                </a:lnTo>
                <a:cubicBezTo>
                  <a:pt x="4437100" y="1060501"/>
                  <a:pt x="4443247" y="1076427"/>
                  <a:pt x="4449394" y="1090956"/>
                </a:cubicBezTo>
                <a:cubicBezTo>
                  <a:pt x="4455541" y="1105485"/>
                  <a:pt x="4461687" y="1119175"/>
                  <a:pt x="4467834" y="1132028"/>
                </a:cubicBezTo>
                <a:cubicBezTo>
                  <a:pt x="4475098" y="1113028"/>
                  <a:pt x="4480407" y="1093889"/>
                  <a:pt x="4483760" y="1074611"/>
                </a:cubicBezTo>
                <a:cubicBezTo>
                  <a:pt x="4487113" y="1055332"/>
                  <a:pt x="4491583" y="1034238"/>
                  <a:pt x="4497171" y="1011327"/>
                </a:cubicBezTo>
                <a:lnTo>
                  <a:pt x="4312767" y="1011327"/>
                </a:lnTo>
                <a:lnTo>
                  <a:pt x="4312767" y="1323137"/>
                </a:lnTo>
                <a:lnTo>
                  <a:pt x="4293489" y="1408634"/>
                </a:lnTo>
                <a:lnTo>
                  <a:pt x="4176978" y="1408634"/>
                </a:lnTo>
                <a:lnTo>
                  <a:pt x="4196257" y="1323137"/>
                </a:lnTo>
                <a:lnTo>
                  <a:pt x="4196257" y="829437"/>
                </a:lnTo>
                <a:close/>
                <a:moveTo>
                  <a:pt x="3961561" y="801777"/>
                </a:moveTo>
                <a:lnTo>
                  <a:pt x="4062145" y="801777"/>
                </a:lnTo>
                <a:lnTo>
                  <a:pt x="4062145" y="867995"/>
                </a:lnTo>
                <a:lnTo>
                  <a:pt x="4171949" y="867995"/>
                </a:lnTo>
                <a:lnTo>
                  <a:pt x="4171949" y="950976"/>
                </a:lnTo>
                <a:lnTo>
                  <a:pt x="4062145" y="950976"/>
                </a:lnTo>
                <a:lnTo>
                  <a:pt x="4062145" y="1408634"/>
                </a:lnTo>
                <a:lnTo>
                  <a:pt x="3961561" y="1408634"/>
                </a:lnTo>
                <a:lnTo>
                  <a:pt x="3961561" y="950976"/>
                </a:lnTo>
                <a:lnTo>
                  <a:pt x="3860977" y="950976"/>
                </a:lnTo>
                <a:lnTo>
                  <a:pt x="3860977" y="867995"/>
                </a:lnTo>
                <a:lnTo>
                  <a:pt x="3961561" y="867995"/>
                </a:lnTo>
                <a:close/>
                <a:moveTo>
                  <a:pt x="2579446" y="801777"/>
                </a:moveTo>
                <a:lnTo>
                  <a:pt x="2695117" y="801777"/>
                </a:lnTo>
                <a:lnTo>
                  <a:pt x="2756306" y="937565"/>
                </a:lnTo>
                <a:lnTo>
                  <a:pt x="2639796" y="937565"/>
                </a:lnTo>
                <a:close/>
                <a:moveTo>
                  <a:pt x="1704822" y="390601"/>
                </a:moveTo>
                <a:lnTo>
                  <a:pt x="1785290" y="390601"/>
                </a:lnTo>
                <a:lnTo>
                  <a:pt x="1813788" y="497053"/>
                </a:lnTo>
                <a:lnTo>
                  <a:pt x="1733321" y="497053"/>
                </a:lnTo>
                <a:close/>
                <a:moveTo>
                  <a:pt x="460171" y="320193"/>
                </a:moveTo>
                <a:lnTo>
                  <a:pt x="576681" y="320193"/>
                </a:lnTo>
                <a:lnTo>
                  <a:pt x="576681" y="387249"/>
                </a:lnTo>
                <a:lnTo>
                  <a:pt x="713308" y="387249"/>
                </a:lnTo>
                <a:lnTo>
                  <a:pt x="713308" y="458496"/>
                </a:lnTo>
                <a:lnTo>
                  <a:pt x="576681" y="458496"/>
                </a:lnTo>
                <a:lnTo>
                  <a:pt x="576681" y="539801"/>
                </a:lnTo>
                <a:lnTo>
                  <a:pt x="735939" y="539801"/>
                </a:lnTo>
                <a:lnTo>
                  <a:pt x="735939" y="609372"/>
                </a:lnTo>
                <a:lnTo>
                  <a:pt x="300913" y="609372"/>
                </a:lnTo>
                <a:lnTo>
                  <a:pt x="300913" y="539801"/>
                </a:lnTo>
                <a:lnTo>
                  <a:pt x="460171" y="539801"/>
                </a:lnTo>
                <a:lnTo>
                  <a:pt x="460171" y="458496"/>
                </a:lnTo>
                <a:lnTo>
                  <a:pt x="323545" y="458496"/>
                </a:lnTo>
                <a:lnTo>
                  <a:pt x="323545" y="387249"/>
                </a:lnTo>
                <a:lnTo>
                  <a:pt x="460171" y="387249"/>
                </a:lnTo>
                <a:close/>
                <a:moveTo>
                  <a:pt x="5831585" y="310972"/>
                </a:moveTo>
                <a:lnTo>
                  <a:pt x="6255715" y="310972"/>
                </a:lnTo>
                <a:lnTo>
                  <a:pt x="6255715" y="393954"/>
                </a:lnTo>
                <a:lnTo>
                  <a:pt x="6179439" y="393954"/>
                </a:lnTo>
                <a:lnTo>
                  <a:pt x="6179439" y="504597"/>
                </a:lnTo>
                <a:cubicBezTo>
                  <a:pt x="6179439" y="511302"/>
                  <a:pt x="6181813" y="517030"/>
                  <a:pt x="6186563" y="521780"/>
                </a:cubicBezTo>
                <a:cubicBezTo>
                  <a:pt x="6191313" y="526530"/>
                  <a:pt x="6197040" y="528905"/>
                  <a:pt x="6203746" y="528905"/>
                </a:cubicBezTo>
                <a:lnTo>
                  <a:pt x="6269126" y="528905"/>
                </a:lnTo>
                <a:lnTo>
                  <a:pt x="6234760" y="606019"/>
                </a:lnTo>
                <a:lnTo>
                  <a:pt x="6156977" y="606019"/>
                </a:lnTo>
                <a:cubicBezTo>
                  <a:pt x="6145338" y="606019"/>
                  <a:pt x="6134390" y="603784"/>
                  <a:pt x="6124130" y="599313"/>
                </a:cubicBezTo>
                <a:cubicBezTo>
                  <a:pt x="6113871" y="594843"/>
                  <a:pt x="6104861" y="588696"/>
                  <a:pt x="6097098" y="580873"/>
                </a:cubicBezTo>
                <a:cubicBezTo>
                  <a:pt x="6089336" y="573050"/>
                  <a:pt x="6083237" y="563969"/>
                  <a:pt x="6078802" y="553631"/>
                </a:cubicBezTo>
                <a:cubicBezTo>
                  <a:pt x="6074366" y="543294"/>
                  <a:pt x="6072149" y="532257"/>
                  <a:pt x="6072149" y="520522"/>
                </a:cubicBezTo>
                <a:lnTo>
                  <a:pt x="6072149" y="393954"/>
                </a:lnTo>
                <a:lnTo>
                  <a:pt x="6001740" y="393954"/>
                </a:lnTo>
                <a:lnTo>
                  <a:pt x="5960668" y="608533"/>
                </a:lnTo>
                <a:lnTo>
                  <a:pt x="5850864" y="608533"/>
                </a:lnTo>
                <a:lnTo>
                  <a:pt x="5891936" y="393954"/>
                </a:lnTo>
                <a:lnTo>
                  <a:pt x="5831585" y="393954"/>
                </a:lnTo>
                <a:close/>
                <a:moveTo>
                  <a:pt x="5831585" y="193624"/>
                </a:moveTo>
                <a:lnTo>
                  <a:pt x="6255715" y="193624"/>
                </a:lnTo>
                <a:lnTo>
                  <a:pt x="6255715" y="276606"/>
                </a:lnTo>
                <a:lnTo>
                  <a:pt x="5831585" y="276606"/>
                </a:lnTo>
                <a:close/>
                <a:moveTo>
                  <a:pt x="1964664" y="191948"/>
                </a:moveTo>
                <a:lnTo>
                  <a:pt x="2273960" y="191948"/>
                </a:lnTo>
                <a:lnTo>
                  <a:pt x="2273960" y="517170"/>
                </a:lnTo>
                <a:cubicBezTo>
                  <a:pt x="2273960" y="522758"/>
                  <a:pt x="2275916" y="527507"/>
                  <a:pt x="2279827" y="531419"/>
                </a:cubicBezTo>
                <a:cubicBezTo>
                  <a:pt x="2283180" y="534772"/>
                  <a:pt x="2288210" y="536448"/>
                  <a:pt x="2294915" y="536448"/>
                </a:cubicBezTo>
                <a:lnTo>
                  <a:pt x="2316709" y="536448"/>
                </a:lnTo>
                <a:lnTo>
                  <a:pt x="2281504" y="606019"/>
                </a:lnTo>
                <a:lnTo>
                  <a:pt x="2246299" y="606019"/>
                </a:lnTo>
                <a:cubicBezTo>
                  <a:pt x="2235123" y="606019"/>
                  <a:pt x="2225065" y="604343"/>
                  <a:pt x="2216124" y="600990"/>
                </a:cubicBezTo>
                <a:cubicBezTo>
                  <a:pt x="2211095" y="599313"/>
                  <a:pt x="2206625" y="597078"/>
                  <a:pt x="2202713" y="594284"/>
                </a:cubicBezTo>
                <a:cubicBezTo>
                  <a:pt x="2198802" y="591490"/>
                  <a:pt x="2195169" y="588417"/>
                  <a:pt x="2191816" y="585064"/>
                </a:cubicBezTo>
                <a:cubicBezTo>
                  <a:pt x="2185111" y="578917"/>
                  <a:pt x="2179802" y="571094"/>
                  <a:pt x="2175891" y="561594"/>
                </a:cubicBezTo>
                <a:cubicBezTo>
                  <a:pt x="2171979" y="553212"/>
                  <a:pt x="2170023" y="543992"/>
                  <a:pt x="2170023" y="533934"/>
                </a:cubicBezTo>
                <a:lnTo>
                  <a:pt x="2170023" y="274930"/>
                </a:lnTo>
                <a:lnTo>
                  <a:pt x="2071954" y="274930"/>
                </a:lnTo>
                <a:lnTo>
                  <a:pt x="2071954" y="436702"/>
                </a:lnTo>
                <a:lnTo>
                  <a:pt x="2028368" y="607695"/>
                </a:lnTo>
                <a:lnTo>
                  <a:pt x="1921078" y="607695"/>
                </a:lnTo>
                <a:lnTo>
                  <a:pt x="1964664" y="435864"/>
                </a:lnTo>
                <a:close/>
                <a:moveTo>
                  <a:pt x="1395146" y="175184"/>
                </a:moveTo>
                <a:lnTo>
                  <a:pt x="1486509" y="175184"/>
                </a:lnTo>
                <a:lnTo>
                  <a:pt x="1507464" y="607695"/>
                </a:lnTo>
                <a:lnTo>
                  <a:pt x="1416101" y="607695"/>
                </a:lnTo>
                <a:close/>
                <a:moveTo>
                  <a:pt x="1180566" y="175184"/>
                </a:moveTo>
                <a:lnTo>
                  <a:pt x="1271092" y="175184"/>
                </a:lnTo>
                <a:lnTo>
                  <a:pt x="1250137" y="607695"/>
                </a:lnTo>
                <a:lnTo>
                  <a:pt x="1159611" y="607695"/>
                </a:lnTo>
                <a:close/>
                <a:moveTo>
                  <a:pt x="1007897" y="175184"/>
                </a:moveTo>
                <a:lnTo>
                  <a:pt x="1099261" y="175184"/>
                </a:lnTo>
                <a:lnTo>
                  <a:pt x="1119378" y="607695"/>
                </a:lnTo>
                <a:lnTo>
                  <a:pt x="1028852" y="607695"/>
                </a:lnTo>
                <a:close/>
                <a:moveTo>
                  <a:pt x="792480" y="175184"/>
                </a:moveTo>
                <a:lnTo>
                  <a:pt x="883844" y="175184"/>
                </a:lnTo>
                <a:lnTo>
                  <a:pt x="862888" y="607695"/>
                </a:lnTo>
                <a:lnTo>
                  <a:pt x="771525" y="607695"/>
                </a:lnTo>
                <a:close/>
                <a:moveTo>
                  <a:pt x="4847539" y="160096"/>
                </a:moveTo>
                <a:lnTo>
                  <a:pt x="4847539" y="221285"/>
                </a:lnTo>
                <a:lnTo>
                  <a:pt x="5347944" y="221285"/>
                </a:lnTo>
                <a:lnTo>
                  <a:pt x="5347944" y="186081"/>
                </a:lnTo>
                <a:cubicBezTo>
                  <a:pt x="5347944" y="178816"/>
                  <a:pt x="5345709" y="172949"/>
                  <a:pt x="5341239" y="168478"/>
                </a:cubicBezTo>
                <a:cubicBezTo>
                  <a:pt x="5335650" y="162890"/>
                  <a:pt x="5329504" y="160096"/>
                  <a:pt x="5322798" y="160096"/>
                </a:cubicBezTo>
                <a:close/>
                <a:moveTo>
                  <a:pt x="1703984" y="152553"/>
                </a:moveTo>
                <a:lnTo>
                  <a:pt x="1784451" y="152553"/>
                </a:lnTo>
                <a:lnTo>
                  <a:pt x="1812950" y="259004"/>
                </a:lnTo>
                <a:lnTo>
                  <a:pt x="1732483" y="259004"/>
                </a:lnTo>
                <a:close/>
                <a:moveTo>
                  <a:pt x="203682" y="152553"/>
                </a:moveTo>
                <a:lnTo>
                  <a:pt x="269062" y="152553"/>
                </a:lnTo>
                <a:lnTo>
                  <a:pt x="284988" y="604343"/>
                </a:lnTo>
                <a:lnTo>
                  <a:pt x="218770" y="604343"/>
                </a:lnTo>
                <a:close/>
                <a:moveTo>
                  <a:pt x="15087" y="152553"/>
                </a:moveTo>
                <a:lnTo>
                  <a:pt x="81305" y="152553"/>
                </a:lnTo>
                <a:lnTo>
                  <a:pt x="65379" y="604343"/>
                </a:lnTo>
                <a:lnTo>
                  <a:pt x="0" y="604343"/>
                </a:lnTo>
                <a:close/>
                <a:moveTo>
                  <a:pt x="1693087" y="126568"/>
                </a:moveTo>
                <a:lnTo>
                  <a:pt x="1693087" y="282474"/>
                </a:lnTo>
                <a:lnTo>
                  <a:pt x="1824685" y="282474"/>
                </a:lnTo>
                <a:lnTo>
                  <a:pt x="1824685" y="156744"/>
                </a:lnTo>
                <a:cubicBezTo>
                  <a:pt x="1824685" y="147803"/>
                  <a:pt x="1821891" y="140538"/>
                  <a:pt x="1816303" y="134950"/>
                </a:cubicBezTo>
                <a:cubicBezTo>
                  <a:pt x="1810715" y="129362"/>
                  <a:pt x="1803730" y="126568"/>
                  <a:pt x="1795348" y="126568"/>
                </a:cubicBezTo>
                <a:close/>
                <a:moveTo>
                  <a:pt x="4544568" y="89688"/>
                </a:moveTo>
                <a:lnTo>
                  <a:pt x="4645152" y="89688"/>
                </a:lnTo>
                <a:lnTo>
                  <a:pt x="4588154" y="470231"/>
                </a:lnTo>
                <a:lnTo>
                  <a:pt x="4487570" y="470231"/>
                </a:lnTo>
                <a:close/>
                <a:moveTo>
                  <a:pt x="3936034" y="78791"/>
                </a:moveTo>
                <a:lnTo>
                  <a:pt x="4036618" y="78791"/>
                </a:lnTo>
                <a:lnTo>
                  <a:pt x="4098645" y="470231"/>
                </a:lnTo>
                <a:lnTo>
                  <a:pt x="3998061" y="470231"/>
                </a:lnTo>
                <a:close/>
                <a:moveTo>
                  <a:pt x="5534024" y="19279"/>
                </a:moveTo>
                <a:lnTo>
                  <a:pt x="5588442" y="19279"/>
                </a:lnTo>
                <a:lnTo>
                  <a:pt x="5634490" y="19279"/>
                </a:lnTo>
                <a:lnTo>
                  <a:pt x="5822038" y="19279"/>
                </a:lnTo>
                <a:lnTo>
                  <a:pt x="5767620" y="275768"/>
                </a:lnTo>
                <a:lnTo>
                  <a:pt x="5822038" y="275768"/>
                </a:lnTo>
                <a:lnTo>
                  <a:pt x="5740824" y="561594"/>
                </a:lnTo>
                <a:lnTo>
                  <a:pt x="5640358" y="561594"/>
                </a:lnTo>
                <a:lnTo>
                  <a:pt x="5712351" y="342300"/>
                </a:lnTo>
                <a:lnTo>
                  <a:pt x="5643697" y="342300"/>
                </a:lnTo>
                <a:lnTo>
                  <a:pt x="5707401" y="98070"/>
                </a:lnTo>
                <a:lnTo>
                  <a:pt x="5704048" y="98070"/>
                </a:lnTo>
                <a:lnTo>
                  <a:pt x="5634608" y="98070"/>
                </a:lnTo>
                <a:lnTo>
                  <a:pt x="5634608" y="605181"/>
                </a:lnTo>
                <a:lnTo>
                  <a:pt x="5534024" y="605181"/>
                </a:lnTo>
                <a:close/>
                <a:moveTo>
                  <a:pt x="1646986" y="7544"/>
                </a:moveTo>
                <a:lnTo>
                  <a:pt x="1755115" y="7544"/>
                </a:lnTo>
                <a:lnTo>
                  <a:pt x="1738350" y="64542"/>
                </a:lnTo>
                <a:lnTo>
                  <a:pt x="1857375" y="65380"/>
                </a:lnTo>
                <a:cubicBezTo>
                  <a:pt x="1873580" y="65380"/>
                  <a:pt x="1887689" y="71363"/>
                  <a:pt x="1899704" y="83329"/>
                </a:cubicBezTo>
                <a:cubicBezTo>
                  <a:pt x="1911718" y="95295"/>
                  <a:pt x="1917725" y="109350"/>
                  <a:pt x="1917725" y="125495"/>
                </a:cubicBezTo>
                <a:lnTo>
                  <a:pt x="1917725" y="282474"/>
                </a:lnTo>
                <a:lnTo>
                  <a:pt x="1937004" y="282474"/>
                </a:lnTo>
                <a:lnTo>
                  <a:pt x="1937004" y="352882"/>
                </a:lnTo>
                <a:lnTo>
                  <a:pt x="1917725" y="352882"/>
                </a:lnTo>
                <a:lnTo>
                  <a:pt x="1917725" y="526390"/>
                </a:lnTo>
                <a:cubicBezTo>
                  <a:pt x="1917725" y="532537"/>
                  <a:pt x="1917026" y="538125"/>
                  <a:pt x="1915630" y="543154"/>
                </a:cubicBezTo>
                <a:cubicBezTo>
                  <a:pt x="1914233" y="548183"/>
                  <a:pt x="1912696" y="553212"/>
                  <a:pt x="1911019" y="558241"/>
                </a:cubicBezTo>
                <a:cubicBezTo>
                  <a:pt x="1905990" y="567741"/>
                  <a:pt x="1900123" y="575844"/>
                  <a:pt x="1893417" y="582549"/>
                </a:cubicBezTo>
                <a:cubicBezTo>
                  <a:pt x="1886712" y="589814"/>
                  <a:pt x="1878330" y="595681"/>
                  <a:pt x="1868271" y="600152"/>
                </a:cubicBezTo>
                <a:cubicBezTo>
                  <a:pt x="1863801" y="601828"/>
                  <a:pt x="1858911" y="603225"/>
                  <a:pt x="1853603" y="604343"/>
                </a:cubicBezTo>
                <a:cubicBezTo>
                  <a:pt x="1848294" y="605460"/>
                  <a:pt x="1843125" y="606019"/>
                  <a:pt x="1838096" y="606019"/>
                </a:cubicBezTo>
                <a:lnTo>
                  <a:pt x="1764335" y="606019"/>
                </a:lnTo>
                <a:lnTo>
                  <a:pt x="1797863" y="543992"/>
                </a:lnTo>
                <a:lnTo>
                  <a:pt x="1800377" y="543992"/>
                </a:lnTo>
                <a:cubicBezTo>
                  <a:pt x="1806524" y="543992"/>
                  <a:pt x="1812671" y="541478"/>
                  <a:pt x="1818817" y="536448"/>
                </a:cubicBezTo>
                <a:cubicBezTo>
                  <a:pt x="1823288" y="531978"/>
                  <a:pt x="1825523" y="525552"/>
                  <a:pt x="1825523" y="517170"/>
                </a:cubicBezTo>
                <a:lnTo>
                  <a:pt x="1825523" y="352882"/>
                </a:lnTo>
                <a:lnTo>
                  <a:pt x="1693087" y="352882"/>
                </a:lnTo>
                <a:lnTo>
                  <a:pt x="1693087" y="606019"/>
                </a:lnTo>
                <a:lnTo>
                  <a:pt x="1600885" y="606019"/>
                </a:lnTo>
                <a:lnTo>
                  <a:pt x="1600885" y="352882"/>
                </a:lnTo>
                <a:lnTo>
                  <a:pt x="1571548" y="352882"/>
                </a:lnTo>
                <a:lnTo>
                  <a:pt x="1571548" y="282474"/>
                </a:lnTo>
                <a:lnTo>
                  <a:pt x="1600885" y="282474"/>
                </a:lnTo>
                <a:lnTo>
                  <a:pt x="1600885" y="64542"/>
                </a:lnTo>
                <a:lnTo>
                  <a:pt x="1629385" y="65380"/>
                </a:lnTo>
                <a:close/>
                <a:moveTo>
                  <a:pt x="3195523" y="5868"/>
                </a:moveTo>
                <a:lnTo>
                  <a:pt x="3845128" y="5868"/>
                </a:lnTo>
                <a:lnTo>
                  <a:pt x="3845128" y="82982"/>
                </a:lnTo>
                <a:lnTo>
                  <a:pt x="3578580" y="82982"/>
                </a:lnTo>
                <a:lnTo>
                  <a:pt x="3578580" y="525552"/>
                </a:lnTo>
                <a:lnTo>
                  <a:pt x="3874465" y="525552"/>
                </a:lnTo>
                <a:lnTo>
                  <a:pt x="3874465" y="603504"/>
                </a:lnTo>
                <a:lnTo>
                  <a:pt x="3166185" y="603504"/>
                </a:lnTo>
                <a:lnTo>
                  <a:pt x="3166185" y="525552"/>
                </a:lnTo>
                <a:lnTo>
                  <a:pt x="3462070" y="525552"/>
                </a:lnTo>
                <a:lnTo>
                  <a:pt x="3462070" y="82982"/>
                </a:lnTo>
                <a:lnTo>
                  <a:pt x="3195523" y="82982"/>
                </a:lnTo>
                <a:close/>
                <a:moveTo>
                  <a:pt x="460171" y="5029"/>
                </a:moveTo>
                <a:lnTo>
                  <a:pt x="576681" y="5029"/>
                </a:lnTo>
                <a:lnTo>
                  <a:pt x="576681" y="72924"/>
                </a:lnTo>
                <a:lnTo>
                  <a:pt x="713308" y="72924"/>
                </a:lnTo>
                <a:lnTo>
                  <a:pt x="713308" y="143332"/>
                </a:lnTo>
                <a:lnTo>
                  <a:pt x="576681" y="143332"/>
                </a:lnTo>
                <a:lnTo>
                  <a:pt x="576681" y="225476"/>
                </a:lnTo>
                <a:lnTo>
                  <a:pt x="735939" y="225476"/>
                </a:lnTo>
                <a:lnTo>
                  <a:pt x="735939" y="294208"/>
                </a:lnTo>
                <a:lnTo>
                  <a:pt x="300913" y="294208"/>
                </a:lnTo>
                <a:lnTo>
                  <a:pt x="300913" y="225476"/>
                </a:lnTo>
                <a:lnTo>
                  <a:pt x="460171" y="225476"/>
                </a:lnTo>
                <a:lnTo>
                  <a:pt x="460171" y="143332"/>
                </a:lnTo>
                <a:lnTo>
                  <a:pt x="323545" y="143332"/>
                </a:lnTo>
                <a:lnTo>
                  <a:pt x="323545" y="72924"/>
                </a:lnTo>
                <a:lnTo>
                  <a:pt x="460171" y="72924"/>
                </a:lnTo>
                <a:close/>
                <a:moveTo>
                  <a:pt x="4784216" y="4191"/>
                </a:moveTo>
                <a:lnTo>
                  <a:pt x="4909749" y="4191"/>
                </a:lnTo>
                <a:lnTo>
                  <a:pt x="4942386" y="77115"/>
                </a:lnTo>
                <a:lnTo>
                  <a:pt x="5030266" y="77953"/>
                </a:lnTo>
                <a:lnTo>
                  <a:pt x="4998415" y="4191"/>
                </a:lnTo>
                <a:lnTo>
                  <a:pt x="5124145" y="4191"/>
                </a:lnTo>
                <a:lnTo>
                  <a:pt x="5156835" y="77115"/>
                </a:lnTo>
                <a:lnTo>
                  <a:pt x="5237302" y="77953"/>
                </a:lnTo>
                <a:lnTo>
                  <a:pt x="5269991" y="4191"/>
                </a:lnTo>
                <a:lnTo>
                  <a:pt x="5395721" y="4191"/>
                </a:lnTo>
                <a:lnTo>
                  <a:pt x="5363031" y="77115"/>
                </a:lnTo>
                <a:lnTo>
                  <a:pt x="5372252" y="77953"/>
                </a:lnTo>
                <a:cubicBezTo>
                  <a:pt x="5383428" y="77953"/>
                  <a:pt x="5394883" y="80188"/>
                  <a:pt x="5406618" y="84658"/>
                </a:cubicBezTo>
                <a:cubicBezTo>
                  <a:pt x="5417235" y="89129"/>
                  <a:pt x="5427014" y="95834"/>
                  <a:pt x="5435955" y="104775"/>
                </a:cubicBezTo>
                <a:cubicBezTo>
                  <a:pt x="5443220" y="112040"/>
                  <a:pt x="5449925" y="121819"/>
                  <a:pt x="5456072" y="134112"/>
                </a:cubicBezTo>
                <a:cubicBezTo>
                  <a:pt x="5461101" y="145288"/>
                  <a:pt x="5463615" y="157023"/>
                  <a:pt x="5463615" y="169317"/>
                </a:cubicBezTo>
                <a:lnTo>
                  <a:pt x="5463615" y="231343"/>
                </a:lnTo>
                <a:lnTo>
                  <a:pt x="5395721" y="231343"/>
                </a:lnTo>
                <a:lnTo>
                  <a:pt x="5395721" y="286665"/>
                </a:lnTo>
                <a:lnTo>
                  <a:pt x="5271668" y="355397"/>
                </a:lnTo>
                <a:lnTo>
                  <a:pt x="5463615" y="355397"/>
                </a:lnTo>
                <a:lnTo>
                  <a:pt x="5463615" y="435026"/>
                </a:lnTo>
                <a:lnTo>
                  <a:pt x="5192039" y="435026"/>
                </a:lnTo>
                <a:lnTo>
                  <a:pt x="5192039" y="526390"/>
                </a:lnTo>
                <a:cubicBezTo>
                  <a:pt x="5192039" y="548742"/>
                  <a:pt x="5184355" y="567601"/>
                  <a:pt x="5168989" y="582968"/>
                </a:cubicBezTo>
                <a:cubicBezTo>
                  <a:pt x="5153621" y="598335"/>
                  <a:pt x="5134762" y="606019"/>
                  <a:pt x="5112410" y="606019"/>
                </a:cubicBezTo>
                <a:lnTo>
                  <a:pt x="4930521" y="606019"/>
                </a:lnTo>
                <a:lnTo>
                  <a:pt x="4969916" y="523037"/>
                </a:lnTo>
                <a:lnTo>
                  <a:pt x="5056251" y="523037"/>
                </a:lnTo>
                <a:cubicBezTo>
                  <a:pt x="5061279" y="523037"/>
                  <a:pt x="5065750" y="521062"/>
                  <a:pt x="5069661" y="517111"/>
                </a:cubicBezTo>
                <a:cubicBezTo>
                  <a:pt x="5073573" y="513160"/>
                  <a:pt x="5075529" y="508364"/>
                  <a:pt x="5075529" y="502724"/>
                </a:cubicBezTo>
                <a:lnTo>
                  <a:pt x="5075529" y="435026"/>
                </a:lnTo>
                <a:lnTo>
                  <a:pt x="4732706" y="435026"/>
                </a:lnTo>
                <a:lnTo>
                  <a:pt x="4732706" y="355397"/>
                </a:lnTo>
                <a:lnTo>
                  <a:pt x="5093969" y="355397"/>
                </a:lnTo>
                <a:lnTo>
                  <a:pt x="5196230" y="296723"/>
                </a:lnTo>
                <a:lnTo>
                  <a:pt x="4800599" y="296723"/>
                </a:lnTo>
                <a:lnTo>
                  <a:pt x="4800599" y="231343"/>
                </a:lnTo>
                <a:lnTo>
                  <a:pt x="4731029" y="231343"/>
                </a:lnTo>
                <a:lnTo>
                  <a:pt x="4731029" y="77115"/>
                </a:lnTo>
                <a:lnTo>
                  <a:pt x="4817141" y="77953"/>
                </a:lnTo>
                <a:close/>
                <a:moveTo>
                  <a:pt x="2410587" y="3353"/>
                </a:moveTo>
                <a:lnTo>
                  <a:pt x="2692222" y="3353"/>
                </a:lnTo>
                <a:lnTo>
                  <a:pt x="2804541" y="3353"/>
                </a:lnTo>
                <a:lnTo>
                  <a:pt x="3087014" y="3353"/>
                </a:lnTo>
                <a:lnTo>
                  <a:pt x="3087014" y="89688"/>
                </a:lnTo>
                <a:lnTo>
                  <a:pt x="2804541" y="89688"/>
                </a:lnTo>
                <a:lnTo>
                  <a:pt x="2804541" y="229667"/>
                </a:lnTo>
                <a:lnTo>
                  <a:pt x="3115513" y="229667"/>
                </a:lnTo>
                <a:lnTo>
                  <a:pt x="3115513" y="316002"/>
                </a:lnTo>
                <a:lnTo>
                  <a:pt x="2802026" y="316002"/>
                </a:lnTo>
                <a:lnTo>
                  <a:pt x="2756763" y="362103"/>
                </a:lnTo>
                <a:lnTo>
                  <a:pt x="2875787" y="362103"/>
                </a:lnTo>
                <a:lnTo>
                  <a:pt x="3113836" y="606019"/>
                </a:lnTo>
                <a:lnTo>
                  <a:pt x="2973019" y="606019"/>
                </a:lnTo>
                <a:lnTo>
                  <a:pt x="2750896" y="368808"/>
                </a:lnTo>
                <a:lnTo>
                  <a:pt x="2519552" y="606019"/>
                </a:lnTo>
                <a:lnTo>
                  <a:pt x="2382088" y="606019"/>
                </a:lnTo>
                <a:lnTo>
                  <a:pt x="2665399" y="316002"/>
                </a:lnTo>
                <a:lnTo>
                  <a:pt x="2382088" y="316002"/>
                </a:lnTo>
                <a:lnTo>
                  <a:pt x="2382088" y="229667"/>
                </a:lnTo>
                <a:lnTo>
                  <a:pt x="2692222" y="229667"/>
                </a:lnTo>
                <a:lnTo>
                  <a:pt x="2692222" y="89688"/>
                </a:lnTo>
                <a:lnTo>
                  <a:pt x="2410587" y="89688"/>
                </a:lnTo>
                <a:close/>
                <a:moveTo>
                  <a:pt x="4115409" y="2515"/>
                </a:moveTo>
                <a:lnTo>
                  <a:pt x="4231919" y="2515"/>
                </a:lnTo>
                <a:lnTo>
                  <a:pt x="4231919" y="524713"/>
                </a:lnTo>
                <a:lnTo>
                  <a:pt x="4352620" y="524713"/>
                </a:lnTo>
                <a:lnTo>
                  <a:pt x="4352620" y="2515"/>
                </a:lnTo>
                <a:lnTo>
                  <a:pt x="4469130" y="2515"/>
                </a:lnTo>
                <a:lnTo>
                  <a:pt x="4469130" y="524713"/>
                </a:lnTo>
                <a:lnTo>
                  <a:pt x="4653534" y="524713"/>
                </a:lnTo>
                <a:lnTo>
                  <a:pt x="4653534" y="607695"/>
                </a:lnTo>
                <a:lnTo>
                  <a:pt x="3931005" y="607695"/>
                </a:lnTo>
                <a:lnTo>
                  <a:pt x="3931005" y="524713"/>
                </a:lnTo>
                <a:lnTo>
                  <a:pt x="4115409" y="524713"/>
                </a:lnTo>
                <a:close/>
                <a:moveTo>
                  <a:pt x="5960171" y="1677"/>
                </a:moveTo>
                <a:lnTo>
                  <a:pt x="6085756" y="1677"/>
                </a:lnTo>
                <a:lnTo>
                  <a:pt x="6098316" y="28499"/>
                </a:lnTo>
                <a:lnTo>
                  <a:pt x="6169485" y="29337"/>
                </a:lnTo>
                <a:cubicBezTo>
                  <a:pt x="6181760" y="29337"/>
                  <a:pt x="6193480" y="31712"/>
                  <a:pt x="6204643" y="36462"/>
                </a:cubicBezTo>
                <a:cubicBezTo>
                  <a:pt x="6215806" y="41212"/>
                  <a:pt x="6225574" y="47778"/>
                  <a:pt x="6233947" y="56160"/>
                </a:cubicBezTo>
                <a:cubicBezTo>
                  <a:pt x="6242321" y="64542"/>
                  <a:pt x="6248880" y="74321"/>
                  <a:pt x="6253626" y="85497"/>
                </a:cubicBezTo>
                <a:cubicBezTo>
                  <a:pt x="6258371" y="96673"/>
                  <a:pt x="6260744" y="108407"/>
                  <a:pt x="6260744" y="120701"/>
                </a:cubicBezTo>
                <a:lnTo>
                  <a:pt x="6260744" y="163449"/>
                </a:lnTo>
                <a:lnTo>
                  <a:pt x="6145910" y="163449"/>
                </a:lnTo>
                <a:lnTo>
                  <a:pt x="6145910" y="119025"/>
                </a:lnTo>
                <a:cubicBezTo>
                  <a:pt x="6145910" y="111760"/>
                  <a:pt x="6143406" y="105613"/>
                  <a:pt x="6138399" y="100584"/>
                </a:cubicBezTo>
                <a:cubicBezTo>
                  <a:pt x="6133392" y="95555"/>
                  <a:pt x="6127269" y="93040"/>
                  <a:pt x="6120031" y="93040"/>
                </a:cubicBezTo>
                <a:lnTo>
                  <a:pt x="5946419" y="93040"/>
                </a:lnTo>
                <a:lnTo>
                  <a:pt x="5946419" y="163449"/>
                </a:lnTo>
                <a:lnTo>
                  <a:pt x="5831585" y="163449"/>
                </a:lnTo>
                <a:lnTo>
                  <a:pt x="5831585" y="28499"/>
                </a:lnTo>
                <a:lnTo>
                  <a:pt x="5972730" y="29337"/>
                </a:lnTo>
                <a:close/>
                <a:moveTo>
                  <a:pt x="2069439" y="1677"/>
                </a:moveTo>
                <a:lnTo>
                  <a:pt x="2188464" y="1677"/>
                </a:lnTo>
                <a:lnTo>
                  <a:pt x="2188464" y="62027"/>
                </a:lnTo>
                <a:lnTo>
                  <a:pt x="2315032" y="62865"/>
                </a:lnTo>
                <a:lnTo>
                  <a:pt x="2315032" y="145847"/>
                </a:lnTo>
                <a:lnTo>
                  <a:pt x="1943709" y="145847"/>
                </a:lnTo>
                <a:lnTo>
                  <a:pt x="1943709" y="62027"/>
                </a:lnTo>
                <a:lnTo>
                  <a:pt x="2069439" y="62865"/>
                </a:lnTo>
                <a:close/>
                <a:moveTo>
                  <a:pt x="1282827" y="1677"/>
                </a:moveTo>
                <a:lnTo>
                  <a:pt x="1383411" y="1677"/>
                </a:lnTo>
                <a:lnTo>
                  <a:pt x="1383411" y="67056"/>
                </a:lnTo>
                <a:lnTo>
                  <a:pt x="1507464" y="67056"/>
                </a:lnTo>
                <a:lnTo>
                  <a:pt x="1507464" y="150038"/>
                </a:lnTo>
                <a:lnTo>
                  <a:pt x="1383411" y="150038"/>
                </a:lnTo>
                <a:lnTo>
                  <a:pt x="1383411" y="607695"/>
                </a:lnTo>
                <a:lnTo>
                  <a:pt x="1282827" y="607695"/>
                </a:lnTo>
                <a:lnTo>
                  <a:pt x="1282827" y="150038"/>
                </a:lnTo>
                <a:lnTo>
                  <a:pt x="1159611" y="150038"/>
                </a:lnTo>
                <a:lnTo>
                  <a:pt x="1159611" y="67056"/>
                </a:lnTo>
                <a:lnTo>
                  <a:pt x="1282827" y="67056"/>
                </a:lnTo>
                <a:close/>
                <a:moveTo>
                  <a:pt x="890549" y="1677"/>
                </a:moveTo>
                <a:lnTo>
                  <a:pt x="991133" y="1677"/>
                </a:lnTo>
                <a:lnTo>
                  <a:pt x="991133" y="67056"/>
                </a:lnTo>
                <a:lnTo>
                  <a:pt x="1119378" y="67056"/>
                </a:lnTo>
                <a:lnTo>
                  <a:pt x="1119378" y="150038"/>
                </a:lnTo>
                <a:lnTo>
                  <a:pt x="991133" y="150038"/>
                </a:lnTo>
                <a:lnTo>
                  <a:pt x="991133" y="607695"/>
                </a:lnTo>
                <a:lnTo>
                  <a:pt x="890549" y="607695"/>
                </a:lnTo>
                <a:lnTo>
                  <a:pt x="890549" y="150038"/>
                </a:lnTo>
                <a:lnTo>
                  <a:pt x="771525" y="150038"/>
                </a:lnTo>
                <a:lnTo>
                  <a:pt x="771525" y="67056"/>
                </a:lnTo>
                <a:lnTo>
                  <a:pt x="890549" y="67056"/>
                </a:lnTo>
                <a:close/>
                <a:moveTo>
                  <a:pt x="93040" y="0"/>
                </a:moveTo>
                <a:lnTo>
                  <a:pt x="191947" y="0"/>
                </a:lnTo>
                <a:lnTo>
                  <a:pt x="191947" y="47778"/>
                </a:lnTo>
                <a:lnTo>
                  <a:pt x="284988" y="47778"/>
                </a:lnTo>
                <a:lnTo>
                  <a:pt x="284988" y="130759"/>
                </a:lnTo>
                <a:lnTo>
                  <a:pt x="191947" y="130759"/>
                </a:lnTo>
                <a:lnTo>
                  <a:pt x="191947" y="604343"/>
                </a:lnTo>
                <a:lnTo>
                  <a:pt x="93040" y="604343"/>
                </a:lnTo>
                <a:lnTo>
                  <a:pt x="93040" y="130759"/>
                </a:lnTo>
                <a:lnTo>
                  <a:pt x="0" y="130759"/>
                </a:lnTo>
                <a:lnTo>
                  <a:pt x="0" y="47778"/>
                </a:lnTo>
                <a:lnTo>
                  <a:pt x="93040" y="47778"/>
                </a:lnTo>
                <a:close/>
              </a:path>
            </a:pathLst>
          </a:custGeom>
          <a:gradFill>
            <a:gsLst>
              <a:gs pos="0">
                <a:srgbClr val="1858D6"/>
              </a:gs>
              <a:gs pos="100000">
                <a:srgbClr val="4271ED"/>
              </a:gs>
            </a:gsLst>
            <a:lin ang="27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80000"/>
              </a:lnSpc>
            </a:pPr>
            <a:endParaRPr lang="zh-CN" altLang="en-US" sz="6600" dirty="0">
              <a:solidFill>
                <a:srgbClr val="064BE0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56BE7BA8-238A-4DF4-B81C-EFBA5C295A10}"/>
              </a:ext>
            </a:extLst>
          </p:cNvPr>
          <p:cNvSpPr txBox="1"/>
          <p:nvPr/>
        </p:nvSpPr>
        <p:spPr>
          <a:xfrm>
            <a:off x="471374" y="3273502"/>
            <a:ext cx="53822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1858D6">
                    <a:alpha val="7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Guilin institute of aerospace </a:t>
            </a:r>
            <a:r>
              <a:rPr lang="en-US" altLang="zh-CN" sz="1400" dirty="0" err="1">
                <a:solidFill>
                  <a:srgbClr val="1858D6">
                    <a:alpha val="7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industryGraduation</a:t>
            </a:r>
            <a:endParaRPr lang="en-US" altLang="zh-CN" sz="1400" dirty="0">
              <a:solidFill>
                <a:srgbClr val="1858D6">
                  <a:alpha val="70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1400" dirty="0">
                <a:solidFill>
                  <a:srgbClr val="1858D6">
                    <a:alpha val="7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defense template</a:t>
            </a:r>
            <a:endParaRPr lang="zh-CN" altLang="en-US" sz="1400" dirty="0">
              <a:solidFill>
                <a:srgbClr val="1858D6">
                  <a:alpha val="70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A2E694F3-BF59-4FBE-B954-CB344B401992}"/>
              </a:ext>
            </a:extLst>
          </p:cNvPr>
          <p:cNvGrpSpPr/>
          <p:nvPr/>
        </p:nvGrpSpPr>
        <p:grpSpPr>
          <a:xfrm>
            <a:off x="601534" y="4493497"/>
            <a:ext cx="1982167" cy="428227"/>
            <a:chOff x="601534" y="4109720"/>
            <a:chExt cx="1982167" cy="428227"/>
          </a:xfrm>
        </p:grpSpPr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8C8E5986-6D26-494F-B4BD-7D66E6DEBFFB}"/>
                </a:ext>
              </a:extLst>
            </p:cNvPr>
            <p:cNvSpPr/>
            <p:nvPr/>
          </p:nvSpPr>
          <p:spPr>
            <a:xfrm>
              <a:off x="664920" y="4172187"/>
              <a:ext cx="1918781" cy="365760"/>
            </a:xfrm>
            <a:prstGeom prst="rect">
              <a:avLst/>
            </a:prstGeom>
            <a:noFill/>
            <a:ln w="7620">
              <a:solidFill>
                <a:srgbClr val="4271ED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F5ECC904-17E5-4B35-AC20-1ECF3A856C4A}"/>
                </a:ext>
              </a:extLst>
            </p:cNvPr>
            <p:cNvSpPr/>
            <p:nvPr/>
          </p:nvSpPr>
          <p:spPr>
            <a:xfrm>
              <a:off x="601534" y="4109720"/>
              <a:ext cx="1918781" cy="365760"/>
            </a:xfrm>
            <a:prstGeom prst="rect">
              <a:avLst/>
            </a:prstGeom>
            <a:gradFill>
              <a:gsLst>
                <a:gs pos="100000">
                  <a:srgbClr val="4271ED"/>
                </a:gs>
                <a:gs pos="6000">
                  <a:srgbClr val="4271ED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DA8417DE-2B41-46F8-940A-DA377375D446}"/>
                </a:ext>
              </a:extLst>
            </p:cNvPr>
            <p:cNvSpPr txBox="1"/>
            <p:nvPr/>
          </p:nvSpPr>
          <p:spPr>
            <a:xfrm>
              <a:off x="601534" y="4131018"/>
              <a:ext cx="191878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spc="30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指导老师：灰度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14FABDA6-013A-4198-B1D4-CC9F592A0DB9}"/>
              </a:ext>
            </a:extLst>
          </p:cNvPr>
          <p:cNvGrpSpPr/>
          <p:nvPr/>
        </p:nvGrpSpPr>
        <p:grpSpPr>
          <a:xfrm>
            <a:off x="601534" y="5147244"/>
            <a:ext cx="1982167" cy="428227"/>
            <a:chOff x="601534" y="4109720"/>
            <a:chExt cx="1982167" cy="428227"/>
          </a:xfrm>
        </p:grpSpPr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F2830379-2D15-4B34-AF1D-D02242DEAC0E}"/>
                </a:ext>
              </a:extLst>
            </p:cNvPr>
            <p:cNvSpPr/>
            <p:nvPr/>
          </p:nvSpPr>
          <p:spPr>
            <a:xfrm>
              <a:off x="664920" y="4172187"/>
              <a:ext cx="1918781" cy="365760"/>
            </a:xfrm>
            <a:prstGeom prst="rect">
              <a:avLst/>
            </a:prstGeom>
            <a:noFill/>
            <a:ln w="7620">
              <a:solidFill>
                <a:srgbClr val="4271ED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9D949632-73FE-41A9-A311-D63FFC8DCF94}"/>
                </a:ext>
              </a:extLst>
            </p:cNvPr>
            <p:cNvSpPr/>
            <p:nvPr/>
          </p:nvSpPr>
          <p:spPr>
            <a:xfrm>
              <a:off x="601534" y="4109720"/>
              <a:ext cx="1918781" cy="365760"/>
            </a:xfrm>
            <a:prstGeom prst="rect">
              <a:avLst/>
            </a:prstGeom>
            <a:gradFill>
              <a:gsLst>
                <a:gs pos="100000">
                  <a:srgbClr val="4271ED"/>
                </a:gs>
                <a:gs pos="6000">
                  <a:srgbClr val="4271ED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9DBC81A0-8509-44F6-8F0C-FC9DBB9F70BF}"/>
                </a:ext>
              </a:extLst>
            </p:cNvPr>
            <p:cNvSpPr txBox="1"/>
            <p:nvPr/>
          </p:nvSpPr>
          <p:spPr>
            <a:xfrm>
              <a:off x="601534" y="4131018"/>
              <a:ext cx="191878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spc="30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答辩学生：惜旧</a:t>
              </a:r>
            </a:p>
          </p:txBody>
        </p:sp>
      </p:grpSp>
      <p:pic>
        <p:nvPicPr>
          <p:cNvPr id="16" name="图片 15" descr="图片包含 户外, 雪, 滑雪, 山&#10;&#10;描述已自动生成">
            <a:extLst>
              <a:ext uri="{FF2B5EF4-FFF2-40B4-BE49-F238E27FC236}">
                <a16:creationId xmlns="" xmlns:a16="http://schemas.microsoft.com/office/drawing/2014/main" id="{AB7B615C-3852-4187-B415-0649A2FD2EF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67728" y="1182624"/>
            <a:ext cx="4925568" cy="3151632"/>
          </a:xfrm>
          <a:custGeom>
            <a:avLst/>
            <a:gdLst>
              <a:gd name="connsiteX0" fmla="*/ 2371344 w 4925568"/>
              <a:gd name="connsiteY0" fmla="*/ 0 h 3151632"/>
              <a:gd name="connsiteX1" fmla="*/ 2426208 w 4925568"/>
              <a:gd name="connsiteY1" fmla="*/ 18288 h 3151632"/>
              <a:gd name="connsiteX2" fmla="*/ 4858512 w 4925568"/>
              <a:gd name="connsiteY2" fmla="*/ 1347216 h 3151632"/>
              <a:gd name="connsiteX3" fmla="*/ 4925568 w 4925568"/>
              <a:gd name="connsiteY3" fmla="*/ 1652016 h 3151632"/>
              <a:gd name="connsiteX4" fmla="*/ 4748784 w 4925568"/>
              <a:gd name="connsiteY4" fmla="*/ 1810512 h 3151632"/>
              <a:gd name="connsiteX5" fmla="*/ 3578352 w 4925568"/>
              <a:gd name="connsiteY5" fmla="*/ 2651760 h 3151632"/>
              <a:gd name="connsiteX6" fmla="*/ 2426208 w 4925568"/>
              <a:gd name="connsiteY6" fmla="*/ 3121152 h 3151632"/>
              <a:gd name="connsiteX7" fmla="*/ 1170432 w 4925568"/>
              <a:gd name="connsiteY7" fmla="*/ 3151632 h 3151632"/>
              <a:gd name="connsiteX8" fmla="*/ 353568 w 4925568"/>
              <a:gd name="connsiteY8" fmla="*/ 2773680 h 3151632"/>
              <a:gd name="connsiteX9" fmla="*/ 0 w 4925568"/>
              <a:gd name="connsiteY9" fmla="*/ 1560576 h 3151632"/>
              <a:gd name="connsiteX10" fmla="*/ 0 w 4925568"/>
              <a:gd name="connsiteY10" fmla="*/ 1164336 h 3151632"/>
              <a:gd name="connsiteX11" fmla="*/ 286512 w 4925568"/>
              <a:gd name="connsiteY11" fmla="*/ 554736 h 3151632"/>
              <a:gd name="connsiteX12" fmla="*/ 292608 w 4925568"/>
              <a:gd name="connsiteY12" fmla="*/ 505968 h 3151632"/>
              <a:gd name="connsiteX13" fmla="*/ 304800 w 4925568"/>
              <a:gd name="connsiteY13" fmla="*/ 487680 h 3151632"/>
              <a:gd name="connsiteX14" fmla="*/ 329184 w 4925568"/>
              <a:gd name="connsiteY14" fmla="*/ 438912 h 3151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925568" h="3151632">
                <a:moveTo>
                  <a:pt x="2371344" y="0"/>
                </a:moveTo>
                <a:cubicBezTo>
                  <a:pt x="2371344" y="24830"/>
                  <a:pt x="2369360" y="5655"/>
                  <a:pt x="2426208" y="18288"/>
                </a:cubicBezTo>
                <a:lnTo>
                  <a:pt x="4858512" y="1347216"/>
                </a:lnTo>
                <a:lnTo>
                  <a:pt x="4925568" y="1652016"/>
                </a:lnTo>
                <a:lnTo>
                  <a:pt x="4748784" y="1810512"/>
                </a:lnTo>
                <a:lnTo>
                  <a:pt x="3578352" y="2651760"/>
                </a:lnTo>
                <a:lnTo>
                  <a:pt x="2426208" y="3121152"/>
                </a:lnTo>
                <a:lnTo>
                  <a:pt x="1170432" y="3151632"/>
                </a:lnTo>
                <a:lnTo>
                  <a:pt x="353568" y="2773680"/>
                </a:lnTo>
                <a:lnTo>
                  <a:pt x="0" y="1560576"/>
                </a:lnTo>
                <a:lnTo>
                  <a:pt x="0" y="1164336"/>
                </a:lnTo>
                <a:lnTo>
                  <a:pt x="286512" y="554736"/>
                </a:lnTo>
                <a:cubicBezTo>
                  <a:pt x="286512" y="554736"/>
                  <a:pt x="288297" y="521773"/>
                  <a:pt x="292608" y="505968"/>
                </a:cubicBezTo>
                <a:cubicBezTo>
                  <a:pt x="294536" y="498900"/>
                  <a:pt x="301292" y="494112"/>
                  <a:pt x="304800" y="487680"/>
                </a:cubicBezTo>
                <a:cubicBezTo>
                  <a:pt x="313503" y="471724"/>
                  <a:pt x="321056" y="455168"/>
                  <a:pt x="329184" y="438912"/>
                </a:cubicBezTo>
                <a:close/>
              </a:path>
            </a:pathLst>
          </a:custGeom>
        </p:spPr>
      </p:pic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8B0C3816-8DF6-4DE1-8ECA-C2936460617E}"/>
              </a:ext>
            </a:extLst>
          </p:cNvPr>
          <p:cNvGrpSpPr/>
          <p:nvPr/>
        </p:nvGrpSpPr>
        <p:grpSpPr>
          <a:xfrm>
            <a:off x="7102717" y="2438133"/>
            <a:ext cx="5278973" cy="4486326"/>
            <a:chOff x="7989916" y="2184481"/>
            <a:chExt cx="5278973" cy="4486326"/>
          </a:xfrm>
        </p:grpSpPr>
        <p:sp>
          <p:nvSpPr>
            <p:cNvPr id="18" name="任意多边形: 形状 17">
              <a:extLst>
                <a:ext uri="{FF2B5EF4-FFF2-40B4-BE49-F238E27FC236}">
                  <a16:creationId xmlns="" xmlns:a16="http://schemas.microsoft.com/office/drawing/2014/main" id="{51852919-5DB9-454F-82AF-4566F60E20B6}"/>
                </a:ext>
              </a:extLst>
            </p:cNvPr>
            <p:cNvSpPr/>
            <p:nvPr/>
          </p:nvSpPr>
          <p:spPr>
            <a:xfrm rot="5400000" flipH="1">
              <a:off x="12804010" y="4446729"/>
              <a:ext cx="3025" cy="3559"/>
            </a:xfrm>
            <a:custGeom>
              <a:avLst/>
              <a:gdLst/>
              <a:ahLst/>
              <a:cxnLst/>
              <a:rect l="l" t="t" r="r" b="b"/>
              <a:pathLst>
                <a:path w="4538" h="4538"/>
              </a:pathLst>
            </a:custGeom>
            <a:solidFill>
              <a:schemeClr val="bg1"/>
            </a:solidFill>
            <a:ln w="45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="" xmlns:a16="http://schemas.microsoft.com/office/drawing/2014/main" id="{2B0B66E7-7E71-45FD-B4A1-30DAC1F0B683}"/>
                </a:ext>
              </a:extLst>
            </p:cNvPr>
            <p:cNvSpPr/>
            <p:nvPr/>
          </p:nvSpPr>
          <p:spPr>
            <a:xfrm rot="5400000" flipH="1">
              <a:off x="8590860" y="2159364"/>
              <a:ext cx="3915074" cy="4606790"/>
            </a:xfrm>
            <a:custGeom>
              <a:avLst/>
              <a:gdLst>
                <a:gd name="connsiteX0" fmla="*/ 3915074 w 3915074"/>
                <a:gd name="connsiteY0" fmla="*/ 0 h 4606790"/>
                <a:gd name="connsiteX1" fmla="*/ 0 w 3915074"/>
                <a:gd name="connsiteY1" fmla="*/ 4606790 h 4606790"/>
                <a:gd name="connsiteX2" fmla="*/ 12480 w 3915074"/>
                <a:gd name="connsiteY2" fmla="*/ 4595321 h 4606790"/>
                <a:gd name="connsiteX3" fmla="*/ 1254180 w 3915074"/>
                <a:gd name="connsiteY3" fmla="*/ 3975564 h 4606790"/>
                <a:gd name="connsiteX4" fmla="*/ 2756802 w 3915074"/>
                <a:gd name="connsiteY4" fmla="*/ 4587120 h 4606790"/>
                <a:gd name="connsiteX5" fmla="*/ 2764279 w 3915074"/>
                <a:gd name="connsiteY5" fmla="*/ 4593128 h 4606790"/>
                <a:gd name="connsiteX6" fmla="*/ 2764095 w 3915074"/>
                <a:gd name="connsiteY6" fmla="*/ 4588562 h 4606790"/>
                <a:gd name="connsiteX7" fmla="*/ 2756214 w 3915074"/>
                <a:gd name="connsiteY7" fmla="*/ 4145860 h 4606790"/>
                <a:gd name="connsiteX8" fmla="*/ 2756353 w 3915074"/>
                <a:gd name="connsiteY8" fmla="*/ 4122767 h 4606790"/>
                <a:gd name="connsiteX9" fmla="*/ 2756214 w 3915074"/>
                <a:gd name="connsiteY9" fmla="*/ 4102237 h 4606790"/>
                <a:gd name="connsiteX10" fmla="*/ 3098537 w 3915074"/>
                <a:gd name="connsiteY10" fmla="*/ 1490696 h 4606790"/>
                <a:gd name="connsiteX11" fmla="*/ 3873825 w 3915074"/>
                <a:gd name="connsiteY11" fmla="*/ 58273 h 4606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15074" h="4606790">
                  <a:moveTo>
                    <a:pt x="3915074" y="0"/>
                  </a:moveTo>
                  <a:lnTo>
                    <a:pt x="0" y="4606790"/>
                  </a:lnTo>
                  <a:lnTo>
                    <a:pt x="12480" y="4595321"/>
                  </a:lnTo>
                  <a:cubicBezTo>
                    <a:pt x="286977" y="4350386"/>
                    <a:pt x="747901" y="4016190"/>
                    <a:pt x="1254180" y="3975564"/>
                  </a:cubicBezTo>
                  <a:cubicBezTo>
                    <a:pt x="1900322" y="3923703"/>
                    <a:pt x="2663881" y="4513227"/>
                    <a:pt x="2756802" y="4587120"/>
                  </a:cubicBezTo>
                  <a:lnTo>
                    <a:pt x="2764279" y="4593128"/>
                  </a:lnTo>
                  <a:lnTo>
                    <a:pt x="2764095" y="4588562"/>
                  </a:lnTo>
                  <a:cubicBezTo>
                    <a:pt x="2761210" y="4512994"/>
                    <a:pt x="2756377" y="4355587"/>
                    <a:pt x="2756214" y="4145860"/>
                  </a:cubicBezTo>
                  <a:lnTo>
                    <a:pt x="2756353" y="4122767"/>
                  </a:lnTo>
                  <a:lnTo>
                    <a:pt x="2756214" y="4102237"/>
                  </a:lnTo>
                  <a:cubicBezTo>
                    <a:pt x="2755702" y="3443093"/>
                    <a:pt x="2801322" y="2267142"/>
                    <a:pt x="3098537" y="1490696"/>
                  </a:cubicBezTo>
                  <a:cubicBezTo>
                    <a:pt x="3315411" y="924135"/>
                    <a:pt x="3622051" y="420024"/>
                    <a:pt x="3873825" y="58273"/>
                  </a:cubicBezTo>
                  <a:close/>
                </a:path>
              </a:pathLst>
            </a:custGeom>
            <a:solidFill>
              <a:schemeClr val="bg1"/>
            </a:solidFill>
            <a:ln w="4539" cap="flat">
              <a:noFill/>
              <a:prstDash val="solid"/>
              <a:miter/>
            </a:ln>
            <a:effectLst>
              <a:outerShdw blurRad="215900" dist="38100" dir="13500000" algn="br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="" xmlns:a16="http://schemas.microsoft.com/office/drawing/2014/main" id="{119BB6AA-99AF-4FCB-805A-35B0FBF30D67}"/>
                </a:ext>
              </a:extLst>
            </p:cNvPr>
            <p:cNvSpPr/>
            <p:nvPr/>
          </p:nvSpPr>
          <p:spPr>
            <a:xfrm rot="5400000" flipH="1">
              <a:off x="8386240" y="1788157"/>
              <a:ext cx="4486326" cy="5278973"/>
            </a:xfrm>
            <a:custGeom>
              <a:avLst/>
              <a:gdLst>
                <a:gd name="connsiteX0" fmla="*/ 4524828 w 6730688"/>
                <a:gd name="connsiteY0" fmla="*/ 6396095 h 6730689"/>
                <a:gd name="connsiteX1" fmla="*/ 2256378 w 6730688"/>
                <a:gd name="connsiteY1" fmla="*/ 5606722 h 6730689"/>
                <a:gd name="connsiteX2" fmla="*/ 0 w 6730688"/>
                <a:gd name="connsiteY2" fmla="*/ 6730689 h 6730689"/>
                <a:gd name="connsiteX3" fmla="*/ 6730689 w 6730688"/>
                <a:gd name="connsiteY3" fmla="*/ 0 h 6730689"/>
                <a:gd name="connsiteX4" fmla="*/ 5023406 w 6730688"/>
                <a:gd name="connsiteY4" fmla="*/ 2438516 h 6730689"/>
                <a:gd name="connsiteX5" fmla="*/ 4524828 w 6730688"/>
                <a:gd name="connsiteY5" fmla="*/ 6396095 h 673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30688" h="6730689">
                  <a:moveTo>
                    <a:pt x="4524828" y="6396095"/>
                  </a:moveTo>
                  <a:cubicBezTo>
                    <a:pt x="4524828" y="6396095"/>
                    <a:pt x="3290388" y="5536190"/>
                    <a:pt x="2256378" y="5606722"/>
                  </a:cubicBezTo>
                  <a:cubicBezTo>
                    <a:pt x="1041091" y="5689599"/>
                    <a:pt x="0" y="6730689"/>
                    <a:pt x="0" y="6730689"/>
                  </a:cubicBezTo>
                  <a:lnTo>
                    <a:pt x="6730689" y="0"/>
                  </a:lnTo>
                  <a:cubicBezTo>
                    <a:pt x="6409348" y="330782"/>
                    <a:pt x="5543997" y="1282732"/>
                    <a:pt x="5023406" y="2438516"/>
                  </a:cubicBezTo>
                  <a:cubicBezTo>
                    <a:pt x="4374823" y="3878469"/>
                    <a:pt x="4524828" y="6396095"/>
                    <a:pt x="4524828" y="6396095"/>
                  </a:cubicBezTo>
                  <a:close/>
                </a:path>
              </a:pathLst>
            </a:custGeom>
            <a:solidFill>
              <a:schemeClr val="bg1"/>
            </a:solidFill>
            <a:ln w="4539" cap="flat">
              <a:noFill/>
              <a:prstDash val="solid"/>
              <a:miter/>
            </a:ln>
            <a:effectLst>
              <a:innerShdw blurRad="279400" dist="152400" dir="13500000">
                <a:schemeClr val="tx1">
                  <a:alpha val="21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9C05C3A8-AD25-4A57-B573-2AC1A30434F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53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524564">
            <a:off x="3649853" y="4799233"/>
            <a:ext cx="2098072" cy="742579"/>
          </a:xfrm>
          <a:prstGeom prst="rect">
            <a:avLst/>
          </a:prstGeom>
          <a:effectLst>
            <a:outerShdw blurRad="165100" algn="ctr" rotWithShape="0">
              <a:srgbClr val="235DF2">
                <a:alpha val="25000"/>
              </a:srgbClr>
            </a:outerShdw>
          </a:effectLst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7CEDE072-44D5-45DC-A142-C2810C3D1835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5404" y="5171427"/>
            <a:ext cx="3090046" cy="1432317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BA347BF9-7601-4810-85AA-5847BB279B61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30628" y="3862864"/>
            <a:ext cx="1615286" cy="748727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6B3E73C1-26DA-45B2-9E36-906628D6ED38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4118" y="4542322"/>
            <a:ext cx="3090046" cy="1432317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EAC84CA7-1E4C-46D7-A9EE-D35F0FFAF11E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618073" y="4829327"/>
            <a:ext cx="3090046" cy="1432317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C2A81C64-0056-4815-97F5-2DBA1F266932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542011" y="4603762"/>
            <a:ext cx="1615286" cy="748727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D480F03B-264E-4F8E-8698-9E21F78CDB30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630817" y="3564978"/>
            <a:ext cx="3090046" cy="1432317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98B7DD3E-4F8D-4F36-9E77-EF738B801271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556" y="5392591"/>
            <a:ext cx="1206803" cy="559385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C865248C-1370-4078-B84F-E4BFEEE1FD4B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5822" y="4837960"/>
            <a:ext cx="3090046" cy="1432317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1D8C341F-E68D-47B5-BD55-71D63C080DEC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2854" y="5336542"/>
            <a:ext cx="3090046" cy="1432317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0FA8A549-EB5E-4DE2-8B0C-F5A44C11D9A6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5179" y="4437726"/>
            <a:ext cx="2266172" cy="1050430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CB759613-2215-4D44-A8CB-9398737A77ED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2065" y="4289630"/>
            <a:ext cx="1673711" cy="775809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B7A6F526-2C2A-428D-84B3-1743AD1DE5A1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6474" y="4032760"/>
            <a:ext cx="1673711" cy="775809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A6616618-DB34-4889-B205-C2FFAD98FFAD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880194" y="5125507"/>
            <a:ext cx="3090046" cy="1432317"/>
          </a:xfrm>
          <a:prstGeom prst="rect">
            <a:avLst/>
          </a:prstGeom>
        </p:spPr>
      </p:pic>
      <p:pic>
        <p:nvPicPr>
          <p:cNvPr id="35" name="图片 34" descr="图片包含 前, 白色, 桌子, 站&#10;&#10;描述已自动生成">
            <a:extLst>
              <a:ext uri="{FF2B5EF4-FFF2-40B4-BE49-F238E27FC236}">
                <a16:creationId xmlns="" xmlns:a16="http://schemas.microsoft.com/office/drawing/2014/main" id="{485D8168-5AAC-4E94-96E0-B0760DD99530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084689" y="3785602"/>
            <a:ext cx="690340" cy="1270124"/>
          </a:xfrm>
          <a:custGeom>
            <a:avLst/>
            <a:gdLst>
              <a:gd name="connsiteX0" fmla="*/ 0 w 2219370"/>
              <a:gd name="connsiteY0" fmla="*/ 0 h 4083313"/>
              <a:gd name="connsiteX1" fmla="*/ 2219370 w 2219370"/>
              <a:gd name="connsiteY1" fmla="*/ 0 h 4083313"/>
              <a:gd name="connsiteX2" fmla="*/ 2219370 w 2219370"/>
              <a:gd name="connsiteY2" fmla="*/ 3322431 h 4083313"/>
              <a:gd name="connsiteX3" fmla="*/ 1321789 w 2219370"/>
              <a:gd name="connsiteY3" fmla="*/ 3322431 h 4083313"/>
              <a:gd name="connsiteX4" fmla="*/ 1131569 w 2219370"/>
              <a:gd name="connsiteY4" fmla="*/ 4083313 h 4083313"/>
              <a:gd name="connsiteX5" fmla="*/ 941348 w 2219370"/>
              <a:gd name="connsiteY5" fmla="*/ 3322431 h 4083313"/>
              <a:gd name="connsiteX6" fmla="*/ 0 w 2219370"/>
              <a:gd name="connsiteY6" fmla="*/ 3322431 h 4083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19370" h="4083313">
                <a:moveTo>
                  <a:pt x="0" y="0"/>
                </a:moveTo>
                <a:lnTo>
                  <a:pt x="2219370" y="0"/>
                </a:lnTo>
                <a:lnTo>
                  <a:pt x="2219370" y="3322431"/>
                </a:lnTo>
                <a:lnTo>
                  <a:pt x="1321789" y="3322431"/>
                </a:lnTo>
                <a:lnTo>
                  <a:pt x="1131569" y="4083313"/>
                </a:lnTo>
                <a:lnTo>
                  <a:pt x="941348" y="3322431"/>
                </a:lnTo>
                <a:lnTo>
                  <a:pt x="0" y="3322431"/>
                </a:lnTo>
                <a:close/>
              </a:path>
            </a:pathLst>
          </a:custGeom>
        </p:spPr>
      </p:pic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6100BE4B-5724-422A-919F-136F6AB3375E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3796" y="4120345"/>
            <a:ext cx="1673711" cy="775809"/>
          </a:xfrm>
          <a:prstGeom prst="rect">
            <a:avLst/>
          </a:prstGeom>
        </p:spPr>
      </p:pic>
      <p:pic>
        <p:nvPicPr>
          <p:cNvPr id="37" name="图片 36" descr="图片包含 游戏机, 钟表&#10;&#10;描述已自动生成">
            <a:extLst>
              <a:ext uri="{FF2B5EF4-FFF2-40B4-BE49-F238E27FC236}">
                <a16:creationId xmlns="" xmlns:a16="http://schemas.microsoft.com/office/drawing/2014/main" id="{F64C9395-AF5E-45A1-8DC2-4AF6BF7AF337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755" y="331670"/>
            <a:ext cx="1838744" cy="523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7497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5" descr="雪山的风景&#10;&#10;描述已自动生成">
            <a:extLst>
              <a:ext uri="{FF2B5EF4-FFF2-40B4-BE49-F238E27FC236}">
                <a16:creationId xmlns="" xmlns:a16="http://schemas.microsoft.com/office/drawing/2014/main" id="{D17CFA2D-BCDC-4AA7-BAFA-C36E0B28004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94"/>
            <a:ext cx="12191122" cy="6857506"/>
          </a:xfrm>
          <a:prstGeom prst="rect">
            <a:avLst/>
          </a:prstGeom>
        </p:spPr>
      </p:pic>
      <p:grpSp>
        <p:nvGrpSpPr>
          <p:cNvPr id="60" name="组合 59">
            <a:extLst>
              <a:ext uri="{FF2B5EF4-FFF2-40B4-BE49-F238E27FC236}">
                <a16:creationId xmlns="" xmlns:a16="http://schemas.microsoft.com/office/drawing/2014/main" id="{0370A9FB-61CF-4FA9-AF63-C37F4C0E25FD}"/>
              </a:ext>
            </a:extLst>
          </p:cNvPr>
          <p:cNvGrpSpPr/>
          <p:nvPr/>
        </p:nvGrpSpPr>
        <p:grpSpPr>
          <a:xfrm>
            <a:off x="3176954" y="1147307"/>
            <a:ext cx="5838093" cy="3404935"/>
            <a:chOff x="3168435" y="1457366"/>
            <a:chExt cx="5838093" cy="3404935"/>
          </a:xfrm>
        </p:grpSpPr>
        <p:sp>
          <p:nvSpPr>
            <p:cNvPr id="61" name="矩形 60">
              <a:extLst>
                <a:ext uri="{FF2B5EF4-FFF2-40B4-BE49-F238E27FC236}">
                  <a16:creationId xmlns="" xmlns:a16="http://schemas.microsoft.com/office/drawing/2014/main" id="{21A0A1A9-2DD8-46B1-880C-6597A8611982}"/>
                </a:ext>
              </a:extLst>
            </p:cNvPr>
            <p:cNvSpPr/>
            <p:nvPr/>
          </p:nvSpPr>
          <p:spPr>
            <a:xfrm>
              <a:off x="3168435" y="1457366"/>
              <a:ext cx="5838093" cy="34049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矩形 61">
              <a:extLst>
                <a:ext uri="{FF2B5EF4-FFF2-40B4-BE49-F238E27FC236}">
                  <a16:creationId xmlns="" xmlns:a16="http://schemas.microsoft.com/office/drawing/2014/main" id="{A5EBCFB8-F5DF-40FF-93BF-9BA3A8241164}"/>
                </a:ext>
              </a:extLst>
            </p:cNvPr>
            <p:cNvSpPr/>
            <p:nvPr/>
          </p:nvSpPr>
          <p:spPr>
            <a:xfrm>
              <a:off x="3168435" y="1457366"/>
              <a:ext cx="5838093" cy="3404934"/>
            </a:xfrm>
            <a:prstGeom prst="rect">
              <a:avLst/>
            </a:prstGeom>
            <a:blipFill>
              <a:blip r:embed="rId3" cstate="email">
                <a:alphaModFix amt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6BA53E34-4336-44DE-A521-5D95A8B6F601}"/>
              </a:ext>
            </a:extLst>
          </p:cNvPr>
          <p:cNvSpPr/>
          <p:nvPr/>
        </p:nvSpPr>
        <p:spPr>
          <a:xfrm>
            <a:off x="497840" y="5989320"/>
            <a:ext cx="11196320" cy="868679"/>
          </a:xfrm>
          <a:prstGeom prst="rect">
            <a:avLst/>
          </a:prstGeom>
          <a:gradFill>
            <a:gsLst>
              <a:gs pos="0">
                <a:srgbClr val="3E8FFB"/>
              </a:gs>
              <a:gs pos="100000">
                <a:srgbClr val="4271E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梯形 4">
            <a:extLst>
              <a:ext uri="{FF2B5EF4-FFF2-40B4-BE49-F238E27FC236}">
                <a16:creationId xmlns="" xmlns:a16="http://schemas.microsoft.com/office/drawing/2014/main" id="{127FFB29-AF86-422A-A4E4-18265D65DD7E}"/>
              </a:ext>
            </a:extLst>
          </p:cNvPr>
          <p:cNvSpPr/>
          <p:nvPr/>
        </p:nvSpPr>
        <p:spPr>
          <a:xfrm>
            <a:off x="497840" y="5257800"/>
            <a:ext cx="11196320" cy="731520"/>
          </a:xfrm>
          <a:prstGeom prst="trapezoid">
            <a:avLst>
              <a:gd name="adj" fmla="val 117708"/>
            </a:avLst>
          </a:prstGeom>
          <a:gradFill>
            <a:gsLst>
              <a:gs pos="100000">
                <a:srgbClr val="4271ED"/>
              </a:gs>
              <a:gs pos="0">
                <a:srgbClr val="3E8FF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电脑的屏幕&#10;&#10;描述已自动生成">
            <a:extLst>
              <a:ext uri="{FF2B5EF4-FFF2-40B4-BE49-F238E27FC236}">
                <a16:creationId xmlns="" xmlns:a16="http://schemas.microsoft.com/office/drawing/2014/main" id="{D47E6CF0-3BF3-4C32-AFA2-D93F6483A4D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0205" y="649465"/>
            <a:ext cx="6911591" cy="5392560"/>
          </a:xfrm>
          <a:prstGeom prst="rect">
            <a:avLst/>
          </a:prstGeom>
        </p:spPr>
      </p:pic>
      <p:sp>
        <p:nvSpPr>
          <p:cNvPr id="8" name="文本占位符 4">
            <a:extLst>
              <a:ext uri="{FF2B5EF4-FFF2-40B4-BE49-F238E27FC236}">
                <a16:creationId xmlns="" xmlns:a16="http://schemas.microsoft.com/office/drawing/2014/main" id="{068C4B22-EA23-4F94-A367-D8A471522452}"/>
              </a:ext>
            </a:extLst>
          </p:cNvPr>
          <p:cNvSpPr txBox="1">
            <a:spLocks/>
          </p:cNvSpPr>
          <p:nvPr/>
        </p:nvSpPr>
        <p:spPr>
          <a:xfrm>
            <a:off x="4173690" y="3906776"/>
            <a:ext cx="3827309" cy="26901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en-US" altLang="zh-CN" sz="1200" dirty="0">
                <a:solidFill>
                  <a:srgbClr val="3E8FFB">
                    <a:alpha val="7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ANALYSIS OF CONCLUSION</a:t>
            </a:r>
            <a:endParaRPr lang="zh-CN" altLang="en-US" sz="1200" dirty="0">
              <a:solidFill>
                <a:srgbClr val="3E8FFB">
                  <a:alpha val="70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4120AEA-02AA-4223-A808-4968FAAFF9A7}"/>
              </a:ext>
            </a:extLst>
          </p:cNvPr>
          <p:cNvSpPr txBox="1"/>
          <p:nvPr/>
        </p:nvSpPr>
        <p:spPr>
          <a:xfrm>
            <a:off x="4991100" y="2367892"/>
            <a:ext cx="2209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gradFill>
                  <a:gsLst>
                    <a:gs pos="0">
                      <a:srgbClr val="4271ED"/>
                    </a:gs>
                    <a:gs pos="100000">
                      <a:srgbClr val="3E8FFB"/>
                    </a:gs>
                  </a:gsLst>
                  <a:lin ang="2700000"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PART 05</a:t>
            </a:r>
            <a:endParaRPr lang="zh-CN" altLang="en-US" sz="4000" dirty="0">
              <a:gradFill>
                <a:gsLst>
                  <a:gs pos="0">
                    <a:srgbClr val="4271ED"/>
                  </a:gs>
                  <a:gs pos="100000">
                    <a:srgbClr val="3E8FFB"/>
                  </a:gs>
                </a:gsLst>
                <a:lin ang="2700000" scaled="0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弧形 10">
            <a:extLst>
              <a:ext uri="{FF2B5EF4-FFF2-40B4-BE49-F238E27FC236}">
                <a16:creationId xmlns="" xmlns:a16="http://schemas.microsoft.com/office/drawing/2014/main" id="{9E86A098-AF87-46F1-BF77-062DEC829E02}"/>
              </a:ext>
            </a:extLst>
          </p:cNvPr>
          <p:cNvSpPr/>
          <p:nvPr/>
        </p:nvSpPr>
        <p:spPr>
          <a:xfrm>
            <a:off x="5678529" y="1630680"/>
            <a:ext cx="834942" cy="834942"/>
          </a:xfrm>
          <a:prstGeom prst="arc">
            <a:avLst>
              <a:gd name="adj1" fmla="val 7096895"/>
              <a:gd name="adj2" fmla="val 3744162"/>
            </a:avLst>
          </a:prstGeom>
          <a:ln w="12700">
            <a:solidFill>
              <a:srgbClr val="4271ED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A3947AC7-7C0A-4700-93FA-657DA9484B1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309803" y="3416885"/>
            <a:ext cx="1615286" cy="748727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4D29DD7C-3667-4532-A7AC-17E8957EF5C1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826892" y="3449453"/>
            <a:ext cx="3090046" cy="1432317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27E5D4CA-D729-44AA-AE30-8E61CDF53C9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04195" y="1275976"/>
            <a:ext cx="470615" cy="355362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72F38DC9-BDF8-41BA-8325-40F753DE6B91}"/>
              </a:ext>
            </a:extLst>
          </p:cNvPr>
          <p:cNvSpPr txBox="1"/>
          <p:nvPr/>
        </p:nvSpPr>
        <p:spPr>
          <a:xfrm>
            <a:off x="4284421" y="3134615"/>
            <a:ext cx="3623158" cy="729915"/>
          </a:xfrm>
          <a:custGeom>
            <a:avLst/>
            <a:gdLst/>
            <a:ahLst/>
            <a:cxnLst/>
            <a:rect l="l" t="t" r="r" b="b"/>
            <a:pathLst>
              <a:path w="3623158" h="663854">
                <a:moveTo>
                  <a:pt x="0" y="578815"/>
                </a:moveTo>
                <a:lnTo>
                  <a:pt x="263348" y="578815"/>
                </a:lnTo>
                <a:lnTo>
                  <a:pt x="263348" y="662026"/>
                </a:lnTo>
                <a:lnTo>
                  <a:pt x="0" y="662026"/>
                </a:lnTo>
                <a:close/>
                <a:moveTo>
                  <a:pt x="427940" y="447142"/>
                </a:moveTo>
                <a:lnTo>
                  <a:pt x="427940" y="578815"/>
                </a:lnTo>
                <a:lnTo>
                  <a:pt x="641109" y="578815"/>
                </a:lnTo>
                <a:cubicBezTo>
                  <a:pt x="649605" y="578815"/>
                  <a:pt x="656587" y="576072"/>
                  <a:pt x="662055" y="570586"/>
                </a:cubicBezTo>
                <a:cubicBezTo>
                  <a:pt x="667522" y="565099"/>
                  <a:pt x="670256" y="558394"/>
                  <a:pt x="670256" y="550469"/>
                </a:cubicBezTo>
                <a:lnTo>
                  <a:pt x="670256" y="447142"/>
                </a:lnTo>
                <a:close/>
                <a:moveTo>
                  <a:pt x="300838" y="363931"/>
                </a:moveTo>
                <a:lnTo>
                  <a:pt x="326441" y="363931"/>
                </a:lnTo>
                <a:lnTo>
                  <a:pt x="427025" y="363931"/>
                </a:lnTo>
                <a:lnTo>
                  <a:pt x="670256" y="363931"/>
                </a:lnTo>
                <a:lnTo>
                  <a:pt x="798272" y="363931"/>
                </a:lnTo>
                <a:lnTo>
                  <a:pt x="798272" y="447142"/>
                </a:lnTo>
                <a:lnTo>
                  <a:pt x="798272" y="561442"/>
                </a:lnTo>
                <a:cubicBezTo>
                  <a:pt x="798272" y="575462"/>
                  <a:pt x="795528" y="588569"/>
                  <a:pt x="790042" y="600761"/>
                </a:cubicBezTo>
                <a:cubicBezTo>
                  <a:pt x="784556" y="612953"/>
                  <a:pt x="777240" y="623621"/>
                  <a:pt x="768096" y="632765"/>
                </a:cubicBezTo>
                <a:cubicBezTo>
                  <a:pt x="758952" y="641909"/>
                  <a:pt x="748284" y="649072"/>
                  <a:pt x="736092" y="654253"/>
                </a:cubicBezTo>
                <a:cubicBezTo>
                  <a:pt x="723900" y="659435"/>
                  <a:pt x="711099" y="662026"/>
                  <a:pt x="697688" y="662026"/>
                </a:cubicBezTo>
                <a:lnTo>
                  <a:pt x="427940" y="662026"/>
                </a:lnTo>
                <a:lnTo>
                  <a:pt x="326627" y="662026"/>
                </a:lnTo>
                <a:lnTo>
                  <a:pt x="300838" y="662026"/>
                </a:lnTo>
                <a:close/>
                <a:moveTo>
                  <a:pt x="1189635" y="274320"/>
                </a:moveTo>
                <a:lnTo>
                  <a:pt x="1306678" y="274320"/>
                </a:lnTo>
                <a:lnTo>
                  <a:pt x="1306678" y="450799"/>
                </a:lnTo>
                <a:lnTo>
                  <a:pt x="1497788" y="279806"/>
                </a:lnTo>
                <a:lnTo>
                  <a:pt x="1655064" y="279806"/>
                </a:lnTo>
                <a:lnTo>
                  <a:pt x="1388059" y="519379"/>
                </a:lnTo>
                <a:lnTo>
                  <a:pt x="1306678" y="519379"/>
                </a:lnTo>
                <a:lnTo>
                  <a:pt x="1306678" y="547726"/>
                </a:lnTo>
                <a:cubicBezTo>
                  <a:pt x="1306678" y="555650"/>
                  <a:pt x="1309421" y="562356"/>
                  <a:pt x="1314908" y="567842"/>
                </a:cubicBezTo>
                <a:cubicBezTo>
                  <a:pt x="1320394" y="573329"/>
                  <a:pt x="1327404" y="576072"/>
                  <a:pt x="1335939" y="576072"/>
                </a:cubicBezTo>
                <a:lnTo>
                  <a:pt x="1715415" y="576072"/>
                </a:lnTo>
                <a:lnTo>
                  <a:pt x="1677924" y="659282"/>
                </a:lnTo>
                <a:lnTo>
                  <a:pt x="1291004" y="659282"/>
                </a:lnTo>
                <a:cubicBezTo>
                  <a:pt x="1276879" y="659282"/>
                  <a:pt x="1263673" y="656692"/>
                  <a:pt x="1251385" y="651510"/>
                </a:cubicBezTo>
                <a:cubicBezTo>
                  <a:pt x="1239098" y="646328"/>
                  <a:pt x="1228347" y="639166"/>
                  <a:pt x="1219131" y="630022"/>
                </a:cubicBezTo>
                <a:cubicBezTo>
                  <a:pt x="1209916" y="620878"/>
                  <a:pt x="1202696" y="610362"/>
                  <a:pt x="1197472" y="598475"/>
                </a:cubicBezTo>
                <a:cubicBezTo>
                  <a:pt x="1192247" y="586588"/>
                  <a:pt x="1189635" y="573634"/>
                  <a:pt x="1189635" y="559613"/>
                </a:cubicBezTo>
                <a:close/>
                <a:moveTo>
                  <a:pt x="1906524" y="267919"/>
                </a:moveTo>
                <a:lnTo>
                  <a:pt x="2615184" y="267919"/>
                </a:lnTo>
                <a:lnTo>
                  <a:pt x="2615184" y="578815"/>
                </a:lnTo>
                <a:cubicBezTo>
                  <a:pt x="2615184" y="601370"/>
                  <a:pt x="2607259" y="620573"/>
                  <a:pt x="2591410" y="636422"/>
                </a:cubicBezTo>
                <a:cubicBezTo>
                  <a:pt x="2575560" y="651662"/>
                  <a:pt x="2556358" y="659282"/>
                  <a:pt x="2533803" y="659282"/>
                </a:cubicBezTo>
                <a:lnTo>
                  <a:pt x="2331720" y="659282"/>
                </a:lnTo>
                <a:lnTo>
                  <a:pt x="2361895" y="575158"/>
                </a:lnTo>
                <a:lnTo>
                  <a:pt x="2472538" y="575158"/>
                </a:lnTo>
                <a:cubicBezTo>
                  <a:pt x="2478634" y="575158"/>
                  <a:pt x="2483511" y="573024"/>
                  <a:pt x="2487168" y="568757"/>
                </a:cubicBezTo>
                <a:cubicBezTo>
                  <a:pt x="2491436" y="565099"/>
                  <a:pt x="2493569" y="560222"/>
                  <a:pt x="2493569" y="554126"/>
                </a:cubicBezTo>
                <a:lnTo>
                  <a:pt x="2493569" y="361188"/>
                </a:lnTo>
                <a:lnTo>
                  <a:pt x="2151583" y="361188"/>
                </a:lnTo>
                <a:lnTo>
                  <a:pt x="2023567" y="656539"/>
                </a:lnTo>
                <a:lnTo>
                  <a:pt x="1889151" y="656539"/>
                </a:lnTo>
                <a:lnTo>
                  <a:pt x="2016252" y="361188"/>
                </a:lnTo>
                <a:lnTo>
                  <a:pt x="1906524" y="361188"/>
                </a:lnTo>
                <a:close/>
                <a:moveTo>
                  <a:pt x="911657" y="202082"/>
                </a:moveTo>
                <a:lnTo>
                  <a:pt x="964692" y="202082"/>
                </a:lnTo>
                <a:lnTo>
                  <a:pt x="1089965" y="202082"/>
                </a:lnTo>
                <a:lnTo>
                  <a:pt x="1091794" y="202082"/>
                </a:lnTo>
                <a:lnTo>
                  <a:pt x="1091794" y="555955"/>
                </a:lnTo>
                <a:cubicBezTo>
                  <a:pt x="1091794" y="564490"/>
                  <a:pt x="1094558" y="571500"/>
                  <a:pt x="1100088" y="576986"/>
                </a:cubicBezTo>
                <a:cubicBezTo>
                  <a:pt x="1105617" y="582473"/>
                  <a:pt x="1112677" y="585216"/>
                  <a:pt x="1121269" y="585216"/>
                </a:cubicBezTo>
                <a:lnTo>
                  <a:pt x="1175619" y="585216"/>
                </a:lnTo>
                <a:lnTo>
                  <a:pt x="1139857" y="663854"/>
                </a:lnTo>
                <a:lnTo>
                  <a:pt x="1065576" y="663854"/>
                </a:lnTo>
                <a:cubicBezTo>
                  <a:pt x="1051508" y="663854"/>
                  <a:pt x="1038361" y="661264"/>
                  <a:pt x="1026136" y="656082"/>
                </a:cubicBezTo>
                <a:cubicBezTo>
                  <a:pt x="1013910" y="650900"/>
                  <a:pt x="1003211" y="643738"/>
                  <a:pt x="994039" y="634594"/>
                </a:cubicBezTo>
                <a:cubicBezTo>
                  <a:pt x="984866" y="625450"/>
                  <a:pt x="977682" y="614782"/>
                  <a:pt x="972486" y="602590"/>
                </a:cubicBezTo>
                <a:cubicBezTo>
                  <a:pt x="967290" y="590398"/>
                  <a:pt x="964692" y="577291"/>
                  <a:pt x="964692" y="563270"/>
                </a:cubicBezTo>
                <a:lnTo>
                  <a:pt x="964692" y="292608"/>
                </a:lnTo>
                <a:lnTo>
                  <a:pt x="911657" y="292608"/>
                </a:lnTo>
                <a:close/>
                <a:moveTo>
                  <a:pt x="3059887" y="190195"/>
                </a:moveTo>
                <a:lnTo>
                  <a:pt x="3138526" y="190195"/>
                </a:lnTo>
                <a:lnTo>
                  <a:pt x="3156814" y="662026"/>
                </a:lnTo>
                <a:lnTo>
                  <a:pt x="3077261" y="662026"/>
                </a:lnTo>
                <a:close/>
                <a:moveTo>
                  <a:pt x="2831287" y="190195"/>
                </a:moveTo>
                <a:lnTo>
                  <a:pt x="2910840" y="190195"/>
                </a:lnTo>
                <a:lnTo>
                  <a:pt x="2892552" y="662026"/>
                </a:lnTo>
                <a:lnTo>
                  <a:pt x="2812999" y="662026"/>
                </a:lnTo>
                <a:close/>
                <a:moveTo>
                  <a:pt x="141732" y="14630"/>
                </a:moveTo>
                <a:lnTo>
                  <a:pt x="277064" y="14630"/>
                </a:lnTo>
                <a:lnTo>
                  <a:pt x="171908" y="224942"/>
                </a:lnTo>
                <a:lnTo>
                  <a:pt x="193853" y="224942"/>
                </a:lnTo>
                <a:lnTo>
                  <a:pt x="263348" y="224942"/>
                </a:lnTo>
                <a:lnTo>
                  <a:pt x="161849" y="451714"/>
                </a:lnTo>
                <a:lnTo>
                  <a:pt x="263348" y="451714"/>
                </a:lnTo>
                <a:lnTo>
                  <a:pt x="263348" y="534924"/>
                </a:lnTo>
                <a:lnTo>
                  <a:pt x="0" y="534924"/>
                </a:lnTo>
                <a:lnTo>
                  <a:pt x="107900" y="308153"/>
                </a:lnTo>
                <a:lnTo>
                  <a:pt x="0" y="308153"/>
                </a:lnTo>
                <a:close/>
                <a:moveTo>
                  <a:pt x="2401215" y="4572"/>
                </a:moveTo>
                <a:lnTo>
                  <a:pt x="2536546" y="4572"/>
                </a:lnTo>
                <a:lnTo>
                  <a:pt x="2662733" y="225857"/>
                </a:lnTo>
                <a:lnTo>
                  <a:pt x="2527402" y="225857"/>
                </a:lnTo>
                <a:close/>
                <a:moveTo>
                  <a:pt x="1990649" y="4572"/>
                </a:moveTo>
                <a:lnTo>
                  <a:pt x="2125980" y="4572"/>
                </a:lnTo>
                <a:lnTo>
                  <a:pt x="1999793" y="225857"/>
                </a:lnTo>
                <a:lnTo>
                  <a:pt x="1865376" y="225857"/>
                </a:lnTo>
                <a:close/>
                <a:moveTo>
                  <a:pt x="3621329" y="1829"/>
                </a:moveTo>
                <a:lnTo>
                  <a:pt x="3621329" y="92354"/>
                </a:lnTo>
                <a:lnTo>
                  <a:pt x="3330550" y="117958"/>
                </a:lnTo>
                <a:lnTo>
                  <a:pt x="3330550" y="173736"/>
                </a:lnTo>
                <a:lnTo>
                  <a:pt x="3623158" y="173736"/>
                </a:lnTo>
                <a:lnTo>
                  <a:pt x="3623158" y="264262"/>
                </a:lnTo>
                <a:lnTo>
                  <a:pt x="3572866" y="264262"/>
                </a:lnTo>
                <a:lnTo>
                  <a:pt x="3572866" y="662026"/>
                </a:lnTo>
                <a:lnTo>
                  <a:pt x="3445764" y="662026"/>
                </a:lnTo>
                <a:lnTo>
                  <a:pt x="3445764" y="264262"/>
                </a:lnTo>
                <a:lnTo>
                  <a:pt x="3330550" y="264262"/>
                </a:lnTo>
                <a:lnTo>
                  <a:pt x="3330550" y="568757"/>
                </a:lnTo>
                <a:lnTo>
                  <a:pt x="3289402" y="662026"/>
                </a:lnTo>
                <a:lnTo>
                  <a:pt x="3162300" y="662026"/>
                </a:lnTo>
                <a:lnTo>
                  <a:pt x="3203448" y="568757"/>
                </a:lnTo>
                <a:lnTo>
                  <a:pt x="3203448" y="27432"/>
                </a:lnTo>
                <a:close/>
                <a:moveTo>
                  <a:pt x="482804" y="1829"/>
                </a:moveTo>
                <a:lnTo>
                  <a:pt x="609905" y="1829"/>
                </a:lnTo>
                <a:lnTo>
                  <a:pt x="609905" y="58522"/>
                </a:lnTo>
                <a:lnTo>
                  <a:pt x="797357" y="58522"/>
                </a:lnTo>
                <a:lnTo>
                  <a:pt x="797357" y="140818"/>
                </a:lnTo>
                <a:lnTo>
                  <a:pt x="609905" y="140818"/>
                </a:lnTo>
                <a:lnTo>
                  <a:pt x="609905" y="228600"/>
                </a:lnTo>
                <a:lnTo>
                  <a:pt x="784556" y="228600"/>
                </a:lnTo>
                <a:lnTo>
                  <a:pt x="784556" y="311810"/>
                </a:lnTo>
                <a:lnTo>
                  <a:pt x="308153" y="311810"/>
                </a:lnTo>
                <a:lnTo>
                  <a:pt x="308153" y="228600"/>
                </a:lnTo>
                <a:lnTo>
                  <a:pt x="482804" y="228600"/>
                </a:lnTo>
                <a:lnTo>
                  <a:pt x="482804" y="140818"/>
                </a:lnTo>
                <a:lnTo>
                  <a:pt x="295352" y="140818"/>
                </a:lnTo>
                <a:lnTo>
                  <a:pt x="295352" y="58522"/>
                </a:lnTo>
                <a:lnTo>
                  <a:pt x="482804" y="58522"/>
                </a:lnTo>
                <a:close/>
                <a:moveTo>
                  <a:pt x="2927299" y="914"/>
                </a:moveTo>
                <a:lnTo>
                  <a:pt x="3037027" y="914"/>
                </a:lnTo>
                <a:lnTo>
                  <a:pt x="3037027" y="72238"/>
                </a:lnTo>
                <a:lnTo>
                  <a:pt x="3156814" y="72238"/>
                </a:lnTo>
                <a:lnTo>
                  <a:pt x="3156814" y="162763"/>
                </a:lnTo>
                <a:lnTo>
                  <a:pt x="3037027" y="162763"/>
                </a:lnTo>
                <a:lnTo>
                  <a:pt x="3037027" y="662026"/>
                </a:lnTo>
                <a:lnTo>
                  <a:pt x="2927299" y="662026"/>
                </a:lnTo>
                <a:lnTo>
                  <a:pt x="2927299" y="162763"/>
                </a:lnTo>
                <a:lnTo>
                  <a:pt x="2817571" y="162763"/>
                </a:lnTo>
                <a:lnTo>
                  <a:pt x="2817571" y="72238"/>
                </a:lnTo>
                <a:lnTo>
                  <a:pt x="2927299" y="72238"/>
                </a:lnTo>
                <a:close/>
                <a:moveTo>
                  <a:pt x="912157" y="914"/>
                </a:moveTo>
                <a:lnTo>
                  <a:pt x="1062119" y="914"/>
                </a:lnTo>
                <a:lnTo>
                  <a:pt x="1128870" y="149047"/>
                </a:lnTo>
                <a:lnTo>
                  <a:pt x="978908" y="149047"/>
                </a:lnTo>
                <a:close/>
                <a:moveTo>
                  <a:pt x="1241370" y="0"/>
                </a:moveTo>
                <a:lnTo>
                  <a:pt x="1375787" y="0"/>
                </a:lnTo>
                <a:lnTo>
                  <a:pt x="1612616" y="0"/>
                </a:lnTo>
                <a:lnTo>
                  <a:pt x="1715029" y="197510"/>
                </a:lnTo>
                <a:lnTo>
                  <a:pt x="1582441" y="197510"/>
                </a:lnTo>
                <a:lnTo>
                  <a:pt x="1520262" y="77724"/>
                </a:lnTo>
                <a:lnTo>
                  <a:pt x="1334638" y="77724"/>
                </a:lnTo>
                <a:lnTo>
                  <a:pt x="1271545" y="197510"/>
                </a:lnTo>
                <a:lnTo>
                  <a:pt x="1138957" y="197510"/>
                </a:lnTo>
                <a:close/>
              </a:path>
            </a:pathLst>
          </a:custGeom>
          <a:gradFill>
            <a:gsLst>
              <a:gs pos="50000">
                <a:srgbClr val="4271ED"/>
              </a:gs>
              <a:gs pos="100000">
                <a:srgbClr val="3E8FFB"/>
              </a:gs>
            </a:gsLst>
            <a:lin ang="27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7200" spc="6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E382AFEA-D8D0-4B5E-89BA-149D5D00BB6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644010" y="2634204"/>
            <a:ext cx="1615286" cy="74872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BE9B5F4B-3859-4EEB-BD5D-AF25016AFCB4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62764" y="3425177"/>
            <a:ext cx="1615286" cy="748727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058E0A6C-967C-4753-8F45-CB4BA3F7A2F4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30087" y="3512255"/>
            <a:ext cx="3090046" cy="1432317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F9E9391E-AD25-45FF-B16C-F1EE92FE7A56}"/>
              </a:ext>
            </a:extLst>
          </p:cNvPr>
          <p:cNvGrpSpPr/>
          <p:nvPr/>
        </p:nvGrpSpPr>
        <p:grpSpPr>
          <a:xfrm>
            <a:off x="-443783" y="3178119"/>
            <a:ext cx="3516626" cy="2089398"/>
            <a:chOff x="-835654" y="2956383"/>
            <a:chExt cx="4498699" cy="2672895"/>
          </a:xfrm>
        </p:grpSpPr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7AA7FA15-AAEA-4C1F-ACB9-37236F51892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53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524564">
              <a:off x="172070" y="3325699"/>
              <a:ext cx="1741991" cy="616550"/>
            </a:xfrm>
            <a:prstGeom prst="rect">
              <a:avLst/>
            </a:prstGeom>
            <a:effectLst/>
          </p:spPr>
        </p:pic>
        <p:pic>
          <p:nvPicPr>
            <p:cNvPr id="31" name="图片 30">
              <a:extLst>
                <a:ext uri="{FF2B5EF4-FFF2-40B4-BE49-F238E27FC236}">
                  <a16:creationId xmlns="" xmlns:a16="http://schemas.microsoft.com/office/drawing/2014/main" id="{75EB40C8-FC69-46B1-8AED-96E0FCBEEB7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309803" y="3416885"/>
              <a:ext cx="1615286" cy="748727"/>
            </a:xfrm>
            <a:prstGeom prst="rect">
              <a:avLst/>
            </a:prstGeom>
          </p:spPr>
        </p:pic>
        <p:pic>
          <p:nvPicPr>
            <p:cNvPr id="32" name="图片 31">
              <a:extLst>
                <a:ext uri="{FF2B5EF4-FFF2-40B4-BE49-F238E27FC236}">
                  <a16:creationId xmlns="" xmlns:a16="http://schemas.microsoft.com/office/drawing/2014/main" id="{C121C792-2058-4399-B20D-EAB8658790E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835654" y="3490904"/>
              <a:ext cx="3090046" cy="1432317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="" xmlns:a16="http://schemas.microsoft.com/office/drawing/2014/main" id="{8178335D-9DDC-4992-A93B-33166D42AE7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24789" y="2956383"/>
              <a:ext cx="1715032" cy="794963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CBCF7186-F77D-4E34-912E-9E2D51B0236E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543927" y="3679236"/>
              <a:ext cx="4206972" cy="1950042"/>
            </a:xfrm>
            <a:prstGeom prst="rect">
              <a:avLst/>
            </a:prstGeom>
          </p:spPr>
        </p:pic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A664AC13-3575-4544-92F6-97C184B1C501}"/>
              </a:ext>
            </a:extLst>
          </p:cNvPr>
          <p:cNvGrpSpPr/>
          <p:nvPr/>
        </p:nvGrpSpPr>
        <p:grpSpPr>
          <a:xfrm flipH="1">
            <a:off x="8937755" y="3138598"/>
            <a:ext cx="3796533" cy="1848229"/>
            <a:chOff x="-2158455" y="3325699"/>
            <a:chExt cx="6619261" cy="3222390"/>
          </a:xfrm>
        </p:grpSpPr>
        <p:pic>
          <p:nvPicPr>
            <p:cNvPr id="36" name="图片 35">
              <a:extLst>
                <a:ext uri="{FF2B5EF4-FFF2-40B4-BE49-F238E27FC236}">
                  <a16:creationId xmlns="" xmlns:a16="http://schemas.microsoft.com/office/drawing/2014/main" id="{AC46A077-BFCA-494A-80D3-A022F629A5E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email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colorTemperature colorTemp="53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524564">
              <a:off x="172070" y="3325699"/>
              <a:ext cx="1741991" cy="616550"/>
            </a:xfrm>
            <a:prstGeom prst="rect">
              <a:avLst/>
            </a:prstGeom>
            <a:effectLst/>
          </p:spPr>
        </p:pic>
        <p:pic>
          <p:nvPicPr>
            <p:cNvPr id="37" name="图片 36">
              <a:extLst>
                <a:ext uri="{FF2B5EF4-FFF2-40B4-BE49-F238E27FC236}">
                  <a16:creationId xmlns="" xmlns:a16="http://schemas.microsoft.com/office/drawing/2014/main" id="{A6F9DC78-D358-4F11-A98F-F3ED795B29D4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309803" y="3416885"/>
              <a:ext cx="1615286" cy="748727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DF90AD0C-7A1E-4FE2-9E9B-224D8321A989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1053472" y="4169765"/>
              <a:ext cx="3090046" cy="1432318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="" xmlns:a16="http://schemas.microsoft.com/office/drawing/2014/main" id="{727D3EC1-5F40-4217-9503-C77B5FC1100E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28892" y="3833128"/>
              <a:ext cx="1715032" cy="794962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="" xmlns:a16="http://schemas.microsoft.com/office/drawing/2014/main" id="{336A64A2-465C-4A14-AE84-CB72B986FD43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71835" y="4335795"/>
              <a:ext cx="1715032" cy="794962"/>
            </a:xfrm>
            <a:prstGeom prst="rect">
              <a:avLst/>
            </a:prstGeom>
          </p:spPr>
        </p:pic>
        <p:pic>
          <p:nvPicPr>
            <p:cNvPr id="41" name="图片 40">
              <a:extLst>
                <a:ext uri="{FF2B5EF4-FFF2-40B4-BE49-F238E27FC236}">
                  <a16:creationId xmlns="" xmlns:a16="http://schemas.microsoft.com/office/drawing/2014/main" id="{9AB9857C-1EF3-4040-B056-C45BF4D63F88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1372523" y="3948012"/>
              <a:ext cx="3888716" cy="1802521"/>
            </a:xfrm>
            <a:prstGeom prst="rect">
              <a:avLst/>
            </a:prstGeom>
          </p:spPr>
        </p:pic>
        <p:pic>
          <p:nvPicPr>
            <p:cNvPr id="42" name="图片 41">
              <a:extLst>
                <a:ext uri="{FF2B5EF4-FFF2-40B4-BE49-F238E27FC236}">
                  <a16:creationId xmlns="" xmlns:a16="http://schemas.microsoft.com/office/drawing/2014/main" id="{74DD90D0-C6A8-4A70-A645-4B11458E0804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72090" y="3948012"/>
              <a:ext cx="3888716" cy="1802521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="" xmlns:a16="http://schemas.microsoft.com/office/drawing/2014/main" id="{C5744F7B-BE51-49FF-BE8A-64072DE60D09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72090" y="4638055"/>
              <a:ext cx="3888716" cy="1802521"/>
            </a:xfrm>
            <a:prstGeom prst="rect">
              <a:avLst/>
            </a:prstGeom>
          </p:spPr>
        </p:pic>
        <p:pic>
          <p:nvPicPr>
            <p:cNvPr id="44" name="图片 43">
              <a:extLst>
                <a:ext uri="{FF2B5EF4-FFF2-40B4-BE49-F238E27FC236}">
                  <a16:creationId xmlns="" xmlns:a16="http://schemas.microsoft.com/office/drawing/2014/main" id="{EE0EBB05-071D-4D6D-9DC8-AD5B76EB8358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2158455" y="4181908"/>
              <a:ext cx="3888716" cy="1802521"/>
            </a:xfrm>
            <a:prstGeom prst="rect">
              <a:avLst/>
            </a:prstGeom>
          </p:spPr>
        </p:pic>
        <p:pic>
          <p:nvPicPr>
            <p:cNvPr id="45" name="图片 44">
              <a:extLst>
                <a:ext uri="{FF2B5EF4-FFF2-40B4-BE49-F238E27FC236}">
                  <a16:creationId xmlns="" xmlns:a16="http://schemas.microsoft.com/office/drawing/2014/main" id="{5F6B6BA8-0AEC-4F1F-9AE9-FCF92BD1E94F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2158455" y="4745568"/>
              <a:ext cx="3888716" cy="1802521"/>
            </a:xfrm>
            <a:prstGeom prst="rect">
              <a:avLst/>
            </a:prstGeom>
          </p:spPr>
        </p:pic>
        <p:pic>
          <p:nvPicPr>
            <p:cNvPr id="46" name="图片 45">
              <a:extLst>
                <a:ext uri="{FF2B5EF4-FFF2-40B4-BE49-F238E27FC236}">
                  <a16:creationId xmlns="" xmlns:a16="http://schemas.microsoft.com/office/drawing/2014/main" id="{E4A364A9-6B15-403E-937D-81796B9506ED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689569" y="4617278"/>
              <a:ext cx="3888716" cy="1802521"/>
            </a:xfrm>
            <a:prstGeom prst="rect">
              <a:avLst/>
            </a:prstGeom>
          </p:spPr>
        </p:pic>
        <p:pic>
          <p:nvPicPr>
            <p:cNvPr id="47" name="图片 46">
              <a:extLst>
                <a:ext uri="{FF2B5EF4-FFF2-40B4-BE49-F238E27FC236}">
                  <a16:creationId xmlns="" xmlns:a16="http://schemas.microsoft.com/office/drawing/2014/main" id="{680D19E5-6DBE-430D-A4A0-923D3AAAE9C7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1842147" y="3527975"/>
              <a:ext cx="3888716" cy="1802521"/>
            </a:xfrm>
            <a:prstGeom prst="rect">
              <a:avLst/>
            </a:prstGeom>
          </p:spPr>
        </p:pic>
      </p:grpSp>
      <p:pic>
        <p:nvPicPr>
          <p:cNvPr id="49" name="图片 48" descr="图片包含 游戏机, 钟表&#10;&#10;描述已自动生成">
            <a:extLst>
              <a:ext uri="{FF2B5EF4-FFF2-40B4-BE49-F238E27FC236}">
                <a16:creationId xmlns="" xmlns:a16="http://schemas.microsoft.com/office/drawing/2014/main" id="{EA2809DD-F402-4A73-A5F9-262F8C13CFB5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8570" y="1309008"/>
            <a:ext cx="875120" cy="249018"/>
          </a:xfrm>
          <a:prstGeom prst="rect">
            <a:avLst/>
          </a:prstGeom>
        </p:spPr>
      </p:pic>
      <p:pic>
        <p:nvPicPr>
          <p:cNvPr id="50" name="图片 49">
            <a:extLst>
              <a:ext uri="{FF2B5EF4-FFF2-40B4-BE49-F238E27FC236}">
                <a16:creationId xmlns="" xmlns:a16="http://schemas.microsoft.com/office/drawing/2014/main" id="{1310F9EC-5661-4A39-BCCD-C6DAE9867C7E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10" y="57963"/>
            <a:ext cx="1267517" cy="957105"/>
          </a:xfrm>
          <a:prstGeom prst="rect">
            <a:avLst/>
          </a:prstGeom>
        </p:spPr>
      </p:pic>
      <p:pic>
        <p:nvPicPr>
          <p:cNvPr id="51" name="图片 50" descr="图片包含 游戏机, 钟表&#10;&#10;描述已自动生成">
            <a:extLst>
              <a:ext uri="{FF2B5EF4-FFF2-40B4-BE49-F238E27FC236}">
                <a16:creationId xmlns="" xmlns:a16="http://schemas.microsoft.com/office/drawing/2014/main" id="{4CD73B1B-656E-4CC4-BFC3-0D3980839BFC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7067" y="220975"/>
            <a:ext cx="1658338" cy="471885"/>
          </a:xfrm>
          <a:prstGeom prst="rect">
            <a:avLst/>
          </a:prstGeom>
        </p:spPr>
      </p:pic>
      <p:grpSp>
        <p:nvGrpSpPr>
          <p:cNvPr id="48" name="图形 52">
            <a:extLst>
              <a:ext uri="{FF2B5EF4-FFF2-40B4-BE49-F238E27FC236}">
                <a16:creationId xmlns="" xmlns:a16="http://schemas.microsoft.com/office/drawing/2014/main" id="{34940CB4-712E-4372-9990-C28177E61960}"/>
              </a:ext>
            </a:extLst>
          </p:cNvPr>
          <p:cNvGrpSpPr/>
          <p:nvPr/>
        </p:nvGrpSpPr>
        <p:grpSpPr>
          <a:xfrm>
            <a:off x="5857669" y="1809820"/>
            <a:ext cx="476662" cy="476662"/>
            <a:chOff x="2340281" y="4003794"/>
            <a:chExt cx="826414" cy="826414"/>
          </a:xfrm>
          <a:solidFill>
            <a:srgbClr val="4271ED"/>
          </a:solidFill>
        </p:grpSpPr>
        <p:sp>
          <p:nvSpPr>
            <p:cNvPr id="52" name="任意多边形: 形状 51">
              <a:extLst>
                <a:ext uri="{FF2B5EF4-FFF2-40B4-BE49-F238E27FC236}">
                  <a16:creationId xmlns="" xmlns:a16="http://schemas.microsoft.com/office/drawing/2014/main" id="{220BBC21-C556-44A3-B920-AC5B2EE0A378}"/>
                </a:ext>
              </a:extLst>
            </p:cNvPr>
            <p:cNvSpPr/>
            <p:nvPr/>
          </p:nvSpPr>
          <p:spPr>
            <a:xfrm>
              <a:off x="2548654" y="4102207"/>
              <a:ext cx="494817" cy="494817"/>
            </a:xfrm>
            <a:custGeom>
              <a:avLst/>
              <a:gdLst>
                <a:gd name="connsiteX0" fmla="*/ 481073 w 494817"/>
                <a:gd name="connsiteY0" fmla="*/ 192429 h 494817"/>
                <a:gd name="connsiteX1" fmla="*/ 431728 w 494817"/>
                <a:gd name="connsiteY1" fmla="*/ 192429 h 494817"/>
                <a:gd name="connsiteX2" fmla="*/ 416609 w 494817"/>
                <a:gd name="connsiteY2" fmla="*/ 156005 h 494817"/>
                <a:gd name="connsiteX3" fmla="*/ 451521 w 494817"/>
                <a:gd name="connsiteY3" fmla="*/ 121093 h 494817"/>
                <a:gd name="connsiteX4" fmla="*/ 451600 w 494817"/>
                <a:gd name="connsiteY4" fmla="*/ 101654 h 494817"/>
                <a:gd name="connsiteX5" fmla="*/ 451521 w 494817"/>
                <a:gd name="connsiteY5" fmla="*/ 101575 h 494817"/>
                <a:gd name="connsiteX6" fmla="*/ 393243 w 494817"/>
                <a:gd name="connsiteY6" fmla="*/ 43297 h 494817"/>
                <a:gd name="connsiteX7" fmla="*/ 383484 w 494817"/>
                <a:gd name="connsiteY7" fmla="*/ 39311 h 494817"/>
                <a:gd name="connsiteX8" fmla="*/ 373725 w 494817"/>
                <a:gd name="connsiteY8" fmla="*/ 43297 h 494817"/>
                <a:gd name="connsiteX9" fmla="*/ 338813 w 494817"/>
                <a:gd name="connsiteY9" fmla="*/ 78209 h 494817"/>
                <a:gd name="connsiteX10" fmla="*/ 302389 w 494817"/>
                <a:gd name="connsiteY10" fmla="*/ 63089 h 494817"/>
                <a:gd name="connsiteX11" fmla="*/ 302389 w 494817"/>
                <a:gd name="connsiteY11" fmla="*/ 13745 h 494817"/>
                <a:gd name="connsiteX12" fmla="*/ 288644 w 494817"/>
                <a:gd name="connsiteY12" fmla="*/ 0 h 494817"/>
                <a:gd name="connsiteX13" fmla="*/ 206174 w 494817"/>
                <a:gd name="connsiteY13" fmla="*/ 0 h 494817"/>
                <a:gd name="connsiteX14" fmla="*/ 192429 w 494817"/>
                <a:gd name="connsiteY14" fmla="*/ 13745 h 494817"/>
                <a:gd name="connsiteX15" fmla="*/ 192429 w 494817"/>
                <a:gd name="connsiteY15" fmla="*/ 63089 h 494817"/>
                <a:gd name="connsiteX16" fmla="*/ 156005 w 494817"/>
                <a:gd name="connsiteY16" fmla="*/ 78209 h 494817"/>
                <a:gd name="connsiteX17" fmla="*/ 121093 w 494817"/>
                <a:gd name="connsiteY17" fmla="*/ 43297 h 494817"/>
                <a:gd name="connsiteX18" fmla="*/ 101654 w 494817"/>
                <a:gd name="connsiteY18" fmla="*/ 43218 h 494817"/>
                <a:gd name="connsiteX19" fmla="*/ 101575 w 494817"/>
                <a:gd name="connsiteY19" fmla="*/ 43297 h 494817"/>
                <a:gd name="connsiteX20" fmla="*/ 43297 w 494817"/>
                <a:gd name="connsiteY20" fmla="*/ 101575 h 494817"/>
                <a:gd name="connsiteX21" fmla="*/ 43218 w 494817"/>
                <a:gd name="connsiteY21" fmla="*/ 121014 h 494817"/>
                <a:gd name="connsiteX22" fmla="*/ 43297 w 494817"/>
                <a:gd name="connsiteY22" fmla="*/ 121093 h 494817"/>
                <a:gd name="connsiteX23" fmla="*/ 78209 w 494817"/>
                <a:gd name="connsiteY23" fmla="*/ 156005 h 494817"/>
                <a:gd name="connsiteX24" fmla="*/ 63089 w 494817"/>
                <a:gd name="connsiteY24" fmla="*/ 192429 h 494817"/>
                <a:gd name="connsiteX25" fmla="*/ 13745 w 494817"/>
                <a:gd name="connsiteY25" fmla="*/ 192429 h 494817"/>
                <a:gd name="connsiteX26" fmla="*/ 0 w 494817"/>
                <a:gd name="connsiteY26" fmla="*/ 206174 h 494817"/>
                <a:gd name="connsiteX27" fmla="*/ 0 w 494817"/>
                <a:gd name="connsiteY27" fmla="*/ 288644 h 494817"/>
                <a:gd name="connsiteX28" fmla="*/ 13745 w 494817"/>
                <a:gd name="connsiteY28" fmla="*/ 302389 h 494817"/>
                <a:gd name="connsiteX29" fmla="*/ 63089 w 494817"/>
                <a:gd name="connsiteY29" fmla="*/ 302389 h 494817"/>
                <a:gd name="connsiteX30" fmla="*/ 78209 w 494817"/>
                <a:gd name="connsiteY30" fmla="*/ 338813 h 494817"/>
                <a:gd name="connsiteX31" fmla="*/ 43297 w 494817"/>
                <a:gd name="connsiteY31" fmla="*/ 373725 h 494817"/>
                <a:gd name="connsiteX32" fmla="*/ 43218 w 494817"/>
                <a:gd name="connsiteY32" fmla="*/ 393163 h 494817"/>
                <a:gd name="connsiteX33" fmla="*/ 43297 w 494817"/>
                <a:gd name="connsiteY33" fmla="*/ 393243 h 494817"/>
                <a:gd name="connsiteX34" fmla="*/ 101575 w 494817"/>
                <a:gd name="connsiteY34" fmla="*/ 451521 h 494817"/>
                <a:gd name="connsiteX35" fmla="*/ 111334 w 494817"/>
                <a:gd name="connsiteY35" fmla="*/ 455507 h 494817"/>
                <a:gd name="connsiteX36" fmla="*/ 121093 w 494817"/>
                <a:gd name="connsiteY36" fmla="*/ 451521 h 494817"/>
                <a:gd name="connsiteX37" fmla="*/ 156005 w 494817"/>
                <a:gd name="connsiteY37" fmla="*/ 416609 h 494817"/>
                <a:gd name="connsiteX38" fmla="*/ 192429 w 494817"/>
                <a:gd name="connsiteY38" fmla="*/ 431728 h 494817"/>
                <a:gd name="connsiteX39" fmla="*/ 192429 w 494817"/>
                <a:gd name="connsiteY39" fmla="*/ 481073 h 494817"/>
                <a:gd name="connsiteX40" fmla="*/ 206174 w 494817"/>
                <a:gd name="connsiteY40" fmla="*/ 494818 h 494817"/>
                <a:gd name="connsiteX41" fmla="*/ 288644 w 494817"/>
                <a:gd name="connsiteY41" fmla="*/ 494818 h 494817"/>
                <a:gd name="connsiteX42" fmla="*/ 302389 w 494817"/>
                <a:gd name="connsiteY42" fmla="*/ 481073 h 494817"/>
                <a:gd name="connsiteX43" fmla="*/ 302389 w 494817"/>
                <a:gd name="connsiteY43" fmla="*/ 431728 h 494817"/>
                <a:gd name="connsiteX44" fmla="*/ 338813 w 494817"/>
                <a:gd name="connsiteY44" fmla="*/ 416609 h 494817"/>
                <a:gd name="connsiteX45" fmla="*/ 373725 w 494817"/>
                <a:gd name="connsiteY45" fmla="*/ 451521 h 494817"/>
                <a:gd name="connsiteX46" fmla="*/ 393163 w 494817"/>
                <a:gd name="connsiteY46" fmla="*/ 451600 h 494817"/>
                <a:gd name="connsiteX47" fmla="*/ 393243 w 494817"/>
                <a:gd name="connsiteY47" fmla="*/ 451521 h 494817"/>
                <a:gd name="connsiteX48" fmla="*/ 451521 w 494817"/>
                <a:gd name="connsiteY48" fmla="*/ 393243 h 494817"/>
                <a:gd name="connsiteX49" fmla="*/ 451600 w 494817"/>
                <a:gd name="connsiteY49" fmla="*/ 373804 h 494817"/>
                <a:gd name="connsiteX50" fmla="*/ 451521 w 494817"/>
                <a:gd name="connsiteY50" fmla="*/ 373725 h 494817"/>
                <a:gd name="connsiteX51" fmla="*/ 416609 w 494817"/>
                <a:gd name="connsiteY51" fmla="*/ 338813 h 494817"/>
                <a:gd name="connsiteX52" fmla="*/ 431728 w 494817"/>
                <a:gd name="connsiteY52" fmla="*/ 302389 h 494817"/>
                <a:gd name="connsiteX53" fmla="*/ 481073 w 494817"/>
                <a:gd name="connsiteY53" fmla="*/ 302389 h 494817"/>
                <a:gd name="connsiteX54" fmla="*/ 494818 w 494817"/>
                <a:gd name="connsiteY54" fmla="*/ 288644 h 494817"/>
                <a:gd name="connsiteX55" fmla="*/ 494818 w 494817"/>
                <a:gd name="connsiteY55" fmla="*/ 206174 h 494817"/>
                <a:gd name="connsiteX56" fmla="*/ 481073 w 494817"/>
                <a:gd name="connsiteY56" fmla="*/ 192429 h 494817"/>
                <a:gd name="connsiteX57" fmla="*/ 467328 w 494817"/>
                <a:gd name="connsiteY57" fmla="*/ 275311 h 494817"/>
                <a:gd name="connsiteX58" fmla="*/ 421145 w 494817"/>
                <a:gd name="connsiteY58" fmla="*/ 275311 h 494817"/>
                <a:gd name="connsiteX59" fmla="*/ 407400 w 494817"/>
                <a:gd name="connsiteY59" fmla="*/ 285895 h 494817"/>
                <a:gd name="connsiteX60" fmla="*/ 387332 w 494817"/>
                <a:gd name="connsiteY60" fmla="*/ 334277 h 494817"/>
                <a:gd name="connsiteX61" fmla="*/ 389256 w 494817"/>
                <a:gd name="connsiteY61" fmla="*/ 351183 h 494817"/>
                <a:gd name="connsiteX62" fmla="*/ 421969 w 494817"/>
                <a:gd name="connsiteY62" fmla="*/ 383896 h 494817"/>
                <a:gd name="connsiteX63" fmla="*/ 383484 w 494817"/>
                <a:gd name="connsiteY63" fmla="*/ 422382 h 494817"/>
                <a:gd name="connsiteX64" fmla="*/ 350771 w 494817"/>
                <a:gd name="connsiteY64" fmla="*/ 389669 h 494817"/>
                <a:gd name="connsiteX65" fmla="*/ 333864 w 494817"/>
                <a:gd name="connsiteY65" fmla="*/ 387745 h 494817"/>
                <a:gd name="connsiteX66" fmla="*/ 285482 w 494817"/>
                <a:gd name="connsiteY66" fmla="*/ 407812 h 494817"/>
                <a:gd name="connsiteX67" fmla="*/ 274899 w 494817"/>
                <a:gd name="connsiteY67" fmla="*/ 421557 h 494817"/>
                <a:gd name="connsiteX68" fmla="*/ 274899 w 494817"/>
                <a:gd name="connsiteY68" fmla="*/ 467328 h 494817"/>
                <a:gd name="connsiteX69" fmla="*/ 219919 w 494817"/>
                <a:gd name="connsiteY69" fmla="*/ 467328 h 494817"/>
                <a:gd name="connsiteX70" fmla="*/ 219919 w 494817"/>
                <a:gd name="connsiteY70" fmla="*/ 421145 h 494817"/>
                <a:gd name="connsiteX71" fmla="*/ 209335 w 494817"/>
                <a:gd name="connsiteY71" fmla="*/ 407400 h 494817"/>
                <a:gd name="connsiteX72" fmla="*/ 160953 w 494817"/>
                <a:gd name="connsiteY72" fmla="*/ 387332 h 494817"/>
                <a:gd name="connsiteX73" fmla="*/ 144047 w 494817"/>
                <a:gd name="connsiteY73" fmla="*/ 389256 h 494817"/>
                <a:gd name="connsiteX74" fmla="*/ 111334 w 494817"/>
                <a:gd name="connsiteY74" fmla="*/ 422382 h 494817"/>
                <a:gd name="connsiteX75" fmla="*/ 72436 w 494817"/>
                <a:gd name="connsiteY75" fmla="*/ 383484 h 494817"/>
                <a:gd name="connsiteX76" fmla="*/ 105149 w 494817"/>
                <a:gd name="connsiteY76" fmla="*/ 350771 h 494817"/>
                <a:gd name="connsiteX77" fmla="*/ 107073 w 494817"/>
                <a:gd name="connsiteY77" fmla="*/ 333864 h 494817"/>
                <a:gd name="connsiteX78" fmla="*/ 87005 w 494817"/>
                <a:gd name="connsiteY78" fmla="*/ 285482 h 494817"/>
                <a:gd name="connsiteX79" fmla="*/ 73260 w 494817"/>
                <a:gd name="connsiteY79" fmla="*/ 274899 h 494817"/>
                <a:gd name="connsiteX80" fmla="*/ 27490 w 494817"/>
                <a:gd name="connsiteY80" fmla="*/ 274899 h 494817"/>
                <a:gd name="connsiteX81" fmla="*/ 27490 w 494817"/>
                <a:gd name="connsiteY81" fmla="*/ 219919 h 494817"/>
                <a:gd name="connsiteX82" fmla="*/ 73673 w 494817"/>
                <a:gd name="connsiteY82" fmla="*/ 219919 h 494817"/>
                <a:gd name="connsiteX83" fmla="*/ 87418 w 494817"/>
                <a:gd name="connsiteY83" fmla="*/ 209335 h 494817"/>
                <a:gd name="connsiteX84" fmla="*/ 107485 w 494817"/>
                <a:gd name="connsiteY84" fmla="*/ 160953 h 494817"/>
                <a:gd name="connsiteX85" fmla="*/ 105561 w 494817"/>
                <a:gd name="connsiteY85" fmla="*/ 144047 h 494817"/>
                <a:gd name="connsiteX86" fmla="*/ 72436 w 494817"/>
                <a:gd name="connsiteY86" fmla="*/ 111334 h 494817"/>
                <a:gd name="connsiteX87" fmla="*/ 111334 w 494817"/>
                <a:gd name="connsiteY87" fmla="*/ 72436 h 494817"/>
                <a:gd name="connsiteX88" fmla="*/ 144047 w 494817"/>
                <a:gd name="connsiteY88" fmla="*/ 105149 h 494817"/>
                <a:gd name="connsiteX89" fmla="*/ 160953 w 494817"/>
                <a:gd name="connsiteY89" fmla="*/ 107073 h 494817"/>
                <a:gd name="connsiteX90" fmla="*/ 209335 w 494817"/>
                <a:gd name="connsiteY90" fmla="*/ 87005 h 494817"/>
                <a:gd name="connsiteX91" fmla="*/ 219919 w 494817"/>
                <a:gd name="connsiteY91" fmla="*/ 73673 h 494817"/>
                <a:gd name="connsiteX92" fmla="*/ 219919 w 494817"/>
                <a:gd name="connsiteY92" fmla="*/ 27490 h 494817"/>
                <a:gd name="connsiteX93" fmla="*/ 274899 w 494817"/>
                <a:gd name="connsiteY93" fmla="*/ 27490 h 494817"/>
                <a:gd name="connsiteX94" fmla="*/ 274899 w 494817"/>
                <a:gd name="connsiteY94" fmla="*/ 73673 h 494817"/>
                <a:gd name="connsiteX95" fmla="*/ 285482 w 494817"/>
                <a:gd name="connsiteY95" fmla="*/ 87418 h 494817"/>
                <a:gd name="connsiteX96" fmla="*/ 333864 w 494817"/>
                <a:gd name="connsiteY96" fmla="*/ 107485 h 494817"/>
                <a:gd name="connsiteX97" fmla="*/ 350771 w 494817"/>
                <a:gd name="connsiteY97" fmla="*/ 105561 h 494817"/>
                <a:gd name="connsiteX98" fmla="*/ 383484 w 494817"/>
                <a:gd name="connsiteY98" fmla="*/ 72848 h 494817"/>
                <a:gd name="connsiteX99" fmla="*/ 422382 w 494817"/>
                <a:gd name="connsiteY99" fmla="*/ 111746 h 494817"/>
                <a:gd name="connsiteX100" fmla="*/ 389669 w 494817"/>
                <a:gd name="connsiteY100" fmla="*/ 144459 h 494817"/>
                <a:gd name="connsiteX101" fmla="*/ 387745 w 494817"/>
                <a:gd name="connsiteY101" fmla="*/ 161365 h 494817"/>
                <a:gd name="connsiteX102" fmla="*/ 407812 w 494817"/>
                <a:gd name="connsiteY102" fmla="*/ 209748 h 494817"/>
                <a:gd name="connsiteX103" fmla="*/ 421557 w 494817"/>
                <a:gd name="connsiteY103" fmla="*/ 220331 h 494817"/>
                <a:gd name="connsiteX104" fmla="*/ 467328 w 494817"/>
                <a:gd name="connsiteY104" fmla="*/ 220331 h 494817"/>
                <a:gd name="connsiteX105" fmla="*/ 467328 w 494817"/>
                <a:gd name="connsiteY105" fmla="*/ 275311 h 494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494817" h="494817">
                  <a:moveTo>
                    <a:pt x="481073" y="192429"/>
                  </a:moveTo>
                  <a:lnTo>
                    <a:pt x="431728" y="192429"/>
                  </a:lnTo>
                  <a:cubicBezTo>
                    <a:pt x="427864" y="179832"/>
                    <a:pt x="422801" y="167635"/>
                    <a:pt x="416609" y="156005"/>
                  </a:cubicBezTo>
                  <a:lnTo>
                    <a:pt x="451521" y="121093"/>
                  </a:lnTo>
                  <a:cubicBezTo>
                    <a:pt x="456911" y="115748"/>
                    <a:pt x="456947" y="107044"/>
                    <a:pt x="451600" y="101654"/>
                  </a:cubicBezTo>
                  <a:cubicBezTo>
                    <a:pt x="451574" y="101627"/>
                    <a:pt x="451547" y="101601"/>
                    <a:pt x="451521" y="101575"/>
                  </a:cubicBezTo>
                  <a:lnTo>
                    <a:pt x="393243" y="43297"/>
                  </a:lnTo>
                  <a:cubicBezTo>
                    <a:pt x="390648" y="40725"/>
                    <a:pt x="387136" y="39290"/>
                    <a:pt x="383484" y="39311"/>
                  </a:cubicBezTo>
                  <a:cubicBezTo>
                    <a:pt x="379831" y="39290"/>
                    <a:pt x="376319" y="40725"/>
                    <a:pt x="373725" y="43297"/>
                  </a:cubicBezTo>
                  <a:lnTo>
                    <a:pt x="338813" y="78209"/>
                  </a:lnTo>
                  <a:cubicBezTo>
                    <a:pt x="327183" y="72017"/>
                    <a:pt x="314986" y="66953"/>
                    <a:pt x="302389" y="63089"/>
                  </a:cubicBezTo>
                  <a:lnTo>
                    <a:pt x="302389" y="13745"/>
                  </a:lnTo>
                  <a:cubicBezTo>
                    <a:pt x="302389" y="6154"/>
                    <a:pt x="296234" y="0"/>
                    <a:pt x="288644" y="0"/>
                  </a:cubicBezTo>
                  <a:lnTo>
                    <a:pt x="206174" y="0"/>
                  </a:lnTo>
                  <a:cubicBezTo>
                    <a:pt x="198583" y="0"/>
                    <a:pt x="192429" y="6154"/>
                    <a:pt x="192429" y="13745"/>
                  </a:cubicBezTo>
                  <a:lnTo>
                    <a:pt x="192429" y="63089"/>
                  </a:lnTo>
                  <a:cubicBezTo>
                    <a:pt x="179832" y="66953"/>
                    <a:pt x="167635" y="72017"/>
                    <a:pt x="156005" y="78209"/>
                  </a:cubicBezTo>
                  <a:lnTo>
                    <a:pt x="121093" y="43297"/>
                  </a:lnTo>
                  <a:cubicBezTo>
                    <a:pt x="115748" y="37907"/>
                    <a:pt x="107044" y="37871"/>
                    <a:pt x="101654" y="43218"/>
                  </a:cubicBezTo>
                  <a:cubicBezTo>
                    <a:pt x="101627" y="43243"/>
                    <a:pt x="101601" y="43271"/>
                    <a:pt x="101575" y="43297"/>
                  </a:cubicBezTo>
                  <a:lnTo>
                    <a:pt x="43297" y="101575"/>
                  </a:lnTo>
                  <a:cubicBezTo>
                    <a:pt x="37907" y="106920"/>
                    <a:pt x="37871" y="115624"/>
                    <a:pt x="43218" y="121014"/>
                  </a:cubicBezTo>
                  <a:cubicBezTo>
                    <a:pt x="43243" y="121041"/>
                    <a:pt x="43271" y="121067"/>
                    <a:pt x="43297" y="121093"/>
                  </a:cubicBezTo>
                  <a:lnTo>
                    <a:pt x="78209" y="156005"/>
                  </a:lnTo>
                  <a:cubicBezTo>
                    <a:pt x="72017" y="167635"/>
                    <a:pt x="66953" y="179832"/>
                    <a:pt x="63089" y="192429"/>
                  </a:cubicBezTo>
                  <a:lnTo>
                    <a:pt x="13745" y="192429"/>
                  </a:lnTo>
                  <a:cubicBezTo>
                    <a:pt x="6154" y="192429"/>
                    <a:pt x="0" y="198583"/>
                    <a:pt x="0" y="206174"/>
                  </a:cubicBezTo>
                  <a:lnTo>
                    <a:pt x="0" y="288644"/>
                  </a:lnTo>
                  <a:cubicBezTo>
                    <a:pt x="0" y="296234"/>
                    <a:pt x="6154" y="302389"/>
                    <a:pt x="13745" y="302389"/>
                  </a:cubicBezTo>
                  <a:lnTo>
                    <a:pt x="63089" y="302389"/>
                  </a:lnTo>
                  <a:cubicBezTo>
                    <a:pt x="66953" y="314986"/>
                    <a:pt x="72017" y="327183"/>
                    <a:pt x="78209" y="338813"/>
                  </a:cubicBezTo>
                  <a:lnTo>
                    <a:pt x="43297" y="373725"/>
                  </a:lnTo>
                  <a:cubicBezTo>
                    <a:pt x="37907" y="379070"/>
                    <a:pt x="37871" y="387774"/>
                    <a:pt x="43218" y="393163"/>
                  </a:cubicBezTo>
                  <a:cubicBezTo>
                    <a:pt x="43243" y="393191"/>
                    <a:pt x="43271" y="393217"/>
                    <a:pt x="43297" y="393243"/>
                  </a:cubicBezTo>
                  <a:lnTo>
                    <a:pt x="101575" y="451521"/>
                  </a:lnTo>
                  <a:cubicBezTo>
                    <a:pt x="104169" y="454093"/>
                    <a:pt x="107681" y="455528"/>
                    <a:pt x="111334" y="455507"/>
                  </a:cubicBezTo>
                  <a:cubicBezTo>
                    <a:pt x="114987" y="455528"/>
                    <a:pt x="118498" y="454093"/>
                    <a:pt x="121093" y="451521"/>
                  </a:cubicBezTo>
                  <a:lnTo>
                    <a:pt x="156005" y="416609"/>
                  </a:lnTo>
                  <a:cubicBezTo>
                    <a:pt x="167635" y="422801"/>
                    <a:pt x="179832" y="427864"/>
                    <a:pt x="192429" y="431728"/>
                  </a:cubicBezTo>
                  <a:lnTo>
                    <a:pt x="192429" y="481073"/>
                  </a:lnTo>
                  <a:cubicBezTo>
                    <a:pt x="192429" y="488663"/>
                    <a:pt x="198583" y="494818"/>
                    <a:pt x="206174" y="494818"/>
                  </a:cubicBezTo>
                  <a:lnTo>
                    <a:pt x="288644" y="494818"/>
                  </a:lnTo>
                  <a:cubicBezTo>
                    <a:pt x="296234" y="494818"/>
                    <a:pt x="302389" y="488663"/>
                    <a:pt x="302389" y="481073"/>
                  </a:cubicBezTo>
                  <a:lnTo>
                    <a:pt x="302389" y="431728"/>
                  </a:lnTo>
                  <a:cubicBezTo>
                    <a:pt x="314986" y="427864"/>
                    <a:pt x="327183" y="422801"/>
                    <a:pt x="338813" y="416609"/>
                  </a:cubicBezTo>
                  <a:lnTo>
                    <a:pt x="373725" y="451521"/>
                  </a:lnTo>
                  <a:cubicBezTo>
                    <a:pt x="379070" y="456911"/>
                    <a:pt x="387774" y="456947"/>
                    <a:pt x="393163" y="451600"/>
                  </a:cubicBezTo>
                  <a:cubicBezTo>
                    <a:pt x="393191" y="451574"/>
                    <a:pt x="393217" y="451547"/>
                    <a:pt x="393243" y="451521"/>
                  </a:cubicBezTo>
                  <a:lnTo>
                    <a:pt x="451521" y="393243"/>
                  </a:lnTo>
                  <a:cubicBezTo>
                    <a:pt x="456911" y="387897"/>
                    <a:pt x="456947" y="379193"/>
                    <a:pt x="451600" y="373804"/>
                  </a:cubicBezTo>
                  <a:cubicBezTo>
                    <a:pt x="451574" y="373776"/>
                    <a:pt x="451547" y="373750"/>
                    <a:pt x="451521" y="373725"/>
                  </a:cubicBezTo>
                  <a:lnTo>
                    <a:pt x="416609" y="338813"/>
                  </a:lnTo>
                  <a:cubicBezTo>
                    <a:pt x="422801" y="327183"/>
                    <a:pt x="427864" y="314986"/>
                    <a:pt x="431728" y="302389"/>
                  </a:cubicBezTo>
                  <a:lnTo>
                    <a:pt x="481073" y="302389"/>
                  </a:lnTo>
                  <a:cubicBezTo>
                    <a:pt x="488663" y="302389"/>
                    <a:pt x="494818" y="296234"/>
                    <a:pt x="494818" y="288644"/>
                  </a:cubicBezTo>
                  <a:lnTo>
                    <a:pt x="494818" y="206174"/>
                  </a:lnTo>
                  <a:cubicBezTo>
                    <a:pt x="494818" y="198583"/>
                    <a:pt x="488663" y="192429"/>
                    <a:pt x="481073" y="192429"/>
                  </a:cubicBezTo>
                  <a:close/>
                  <a:moveTo>
                    <a:pt x="467328" y="275311"/>
                  </a:moveTo>
                  <a:lnTo>
                    <a:pt x="421145" y="275311"/>
                  </a:lnTo>
                  <a:cubicBezTo>
                    <a:pt x="414635" y="275137"/>
                    <a:pt x="408895" y="279556"/>
                    <a:pt x="407400" y="285895"/>
                  </a:cubicBezTo>
                  <a:cubicBezTo>
                    <a:pt x="403287" y="302974"/>
                    <a:pt x="396514" y="319300"/>
                    <a:pt x="387332" y="334277"/>
                  </a:cubicBezTo>
                  <a:cubicBezTo>
                    <a:pt x="383989" y="339680"/>
                    <a:pt x="384784" y="346670"/>
                    <a:pt x="389256" y="351183"/>
                  </a:cubicBezTo>
                  <a:lnTo>
                    <a:pt x="421969" y="383896"/>
                  </a:lnTo>
                  <a:lnTo>
                    <a:pt x="383484" y="422382"/>
                  </a:lnTo>
                  <a:lnTo>
                    <a:pt x="350771" y="389669"/>
                  </a:lnTo>
                  <a:cubicBezTo>
                    <a:pt x="346257" y="385197"/>
                    <a:pt x="339268" y="384401"/>
                    <a:pt x="333864" y="387745"/>
                  </a:cubicBezTo>
                  <a:cubicBezTo>
                    <a:pt x="318888" y="396926"/>
                    <a:pt x="302562" y="403699"/>
                    <a:pt x="285482" y="407812"/>
                  </a:cubicBezTo>
                  <a:cubicBezTo>
                    <a:pt x="279144" y="409307"/>
                    <a:pt x="274725" y="415047"/>
                    <a:pt x="274899" y="421557"/>
                  </a:cubicBezTo>
                  <a:lnTo>
                    <a:pt x="274899" y="467328"/>
                  </a:lnTo>
                  <a:lnTo>
                    <a:pt x="219919" y="467328"/>
                  </a:lnTo>
                  <a:lnTo>
                    <a:pt x="219919" y="421145"/>
                  </a:lnTo>
                  <a:cubicBezTo>
                    <a:pt x="220092" y="414635"/>
                    <a:pt x="215673" y="408895"/>
                    <a:pt x="209335" y="407400"/>
                  </a:cubicBezTo>
                  <a:cubicBezTo>
                    <a:pt x="192256" y="403287"/>
                    <a:pt x="175930" y="396514"/>
                    <a:pt x="160953" y="387332"/>
                  </a:cubicBezTo>
                  <a:cubicBezTo>
                    <a:pt x="155550" y="383989"/>
                    <a:pt x="148560" y="384784"/>
                    <a:pt x="144047" y="389256"/>
                  </a:cubicBezTo>
                  <a:lnTo>
                    <a:pt x="111334" y="422382"/>
                  </a:lnTo>
                  <a:lnTo>
                    <a:pt x="72436" y="383484"/>
                  </a:lnTo>
                  <a:lnTo>
                    <a:pt x="105149" y="350771"/>
                  </a:lnTo>
                  <a:cubicBezTo>
                    <a:pt x="109621" y="346257"/>
                    <a:pt x="110416" y="339268"/>
                    <a:pt x="107073" y="333864"/>
                  </a:cubicBezTo>
                  <a:cubicBezTo>
                    <a:pt x="97891" y="318888"/>
                    <a:pt x="91119" y="302562"/>
                    <a:pt x="87005" y="285482"/>
                  </a:cubicBezTo>
                  <a:cubicBezTo>
                    <a:pt x="85511" y="279144"/>
                    <a:pt x="79770" y="274725"/>
                    <a:pt x="73260" y="274899"/>
                  </a:cubicBezTo>
                  <a:lnTo>
                    <a:pt x="27490" y="274899"/>
                  </a:lnTo>
                  <a:lnTo>
                    <a:pt x="27490" y="219919"/>
                  </a:lnTo>
                  <a:lnTo>
                    <a:pt x="73673" y="219919"/>
                  </a:lnTo>
                  <a:cubicBezTo>
                    <a:pt x="80183" y="220092"/>
                    <a:pt x="85923" y="215673"/>
                    <a:pt x="87418" y="209335"/>
                  </a:cubicBezTo>
                  <a:cubicBezTo>
                    <a:pt x="91531" y="192257"/>
                    <a:pt x="98304" y="175930"/>
                    <a:pt x="107485" y="160953"/>
                  </a:cubicBezTo>
                  <a:cubicBezTo>
                    <a:pt x="110829" y="155550"/>
                    <a:pt x="110033" y="148560"/>
                    <a:pt x="105561" y="144047"/>
                  </a:cubicBezTo>
                  <a:lnTo>
                    <a:pt x="72436" y="111334"/>
                  </a:lnTo>
                  <a:lnTo>
                    <a:pt x="111334" y="72436"/>
                  </a:lnTo>
                  <a:lnTo>
                    <a:pt x="144047" y="105149"/>
                  </a:lnTo>
                  <a:cubicBezTo>
                    <a:pt x="148560" y="109621"/>
                    <a:pt x="155550" y="110416"/>
                    <a:pt x="160953" y="107073"/>
                  </a:cubicBezTo>
                  <a:cubicBezTo>
                    <a:pt x="175930" y="97891"/>
                    <a:pt x="192256" y="91119"/>
                    <a:pt x="209335" y="87005"/>
                  </a:cubicBezTo>
                  <a:cubicBezTo>
                    <a:pt x="215522" y="85543"/>
                    <a:pt x="219898" y="80030"/>
                    <a:pt x="219919" y="73673"/>
                  </a:cubicBezTo>
                  <a:lnTo>
                    <a:pt x="219919" y="27490"/>
                  </a:lnTo>
                  <a:lnTo>
                    <a:pt x="274899" y="27490"/>
                  </a:lnTo>
                  <a:lnTo>
                    <a:pt x="274899" y="73673"/>
                  </a:lnTo>
                  <a:cubicBezTo>
                    <a:pt x="274725" y="80183"/>
                    <a:pt x="279144" y="85923"/>
                    <a:pt x="285482" y="87418"/>
                  </a:cubicBezTo>
                  <a:cubicBezTo>
                    <a:pt x="302560" y="91531"/>
                    <a:pt x="318888" y="98304"/>
                    <a:pt x="333864" y="107485"/>
                  </a:cubicBezTo>
                  <a:cubicBezTo>
                    <a:pt x="339268" y="110829"/>
                    <a:pt x="346257" y="110033"/>
                    <a:pt x="350771" y="105561"/>
                  </a:cubicBezTo>
                  <a:lnTo>
                    <a:pt x="383484" y="72848"/>
                  </a:lnTo>
                  <a:lnTo>
                    <a:pt x="422382" y="111746"/>
                  </a:lnTo>
                  <a:lnTo>
                    <a:pt x="389669" y="144459"/>
                  </a:lnTo>
                  <a:cubicBezTo>
                    <a:pt x="385197" y="148973"/>
                    <a:pt x="384401" y="155962"/>
                    <a:pt x="387745" y="161365"/>
                  </a:cubicBezTo>
                  <a:cubicBezTo>
                    <a:pt x="396926" y="176342"/>
                    <a:pt x="403699" y="192668"/>
                    <a:pt x="407812" y="209748"/>
                  </a:cubicBezTo>
                  <a:cubicBezTo>
                    <a:pt x="409307" y="216086"/>
                    <a:pt x="415047" y="220505"/>
                    <a:pt x="421557" y="220331"/>
                  </a:cubicBezTo>
                  <a:lnTo>
                    <a:pt x="467328" y="220331"/>
                  </a:lnTo>
                  <a:lnTo>
                    <a:pt x="467328" y="275311"/>
                  </a:ln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="" xmlns:a16="http://schemas.microsoft.com/office/drawing/2014/main" id="{B6EF6E89-F600-4C53-8299-D4ED8742D0D0}"/>
                </a:ext>
              </a:extLst>
            </p:cNvPr>
            <p:cNvSpPr/>
            <p:nvPr/>
          </p:nvSpPr>
          <p:spPr>
            <a:xfrm>
              <a:off x="2796062" y="4349616"/>
              <a:ext cx="123704" cy="123704"/>
            </a:xfrm>
            <a:custGeom>
              <a:avLst/>
              <a:gdLst>
                <a:gd name="connsiteX0" fmla="*/ 96215 w 123704"/>
                <a:gd name="connsiteY0" fmla="*/ 0 h 123704"/>
                <a:gd name="connsiteX1" fmla="*/ 0 w 123704"/>
                <a:gd name="connsiteY1" fmla="*/ 96215 h 123704"/>
                <a:gd name="connsiteX2" fmla="*/ 0 w 123704"/>
                <a:gd name="connsiteY2" fmla="*/ 123704 h 123704"/>
                <a:gd name="connsiteX3" fmla="*/ 123704 w 123704"/>
                <a:gd name="connsiteY3" fmla="*/ 0 h 123704"/>
                <a:gd name="connsiteX4" fmla="*/ 96215 w 123704"/>
                <a:gd name="connsiteY4" fmla="*/ 0 h 123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704" h="123704">
                  <a:moveTo>
                    <a:pt x="96215" y="0"/>
                  </a:moveTo>
                  <a:cubicBezTo>
                    <a:pt x="96215" y="53138"/>
                    <a:pt x="53138" y="96215"/>
                    <a:pt x="0" y="96215"/>
                  </a:cubicBezTo>
                  <a:lnTo>
                    <a:pt x="0" y="123704"/>
                  </a:lnTo>
                  <a:cubicBezTo>
                    <a:pt x="68321" y="123704"/>
                    <a:pt x="123704" y="68319"/>
                    <a:pt x="123704" y="0"/>
                  </a:cubicBezTo>
                  <a:lnTo>
                    <a:pt x="96215" y="0"/>
                  </a:ln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="" xmlns:a16="http://schemas.microsoft.com/office/drawing/2014/main" id="{20B9CD3C-B66C-4341-96D2-5BA7CC2A5CA9}"/>
                </a:ext>
              </a:extLst>
            </p:cNvPr>
            <p:cNvSpPr/>
            <p:nvPr/>
          </p:nvSpPr>
          <p:spPr>
            <a:xfrm>
              <a:off x="2672358" y="4225912"/>
              <a:ext cx="123704" cy="123704"/>
            </a:xfrm>
            <a:custGeom>
              <a:avLst/>
              <a:gdLst>
                <a:gd name="connsiteX0" fmla="*/ 0 w 123704"/>
                <a:gd name="connsiteY0" fmla="*/ 123704 h 123704"/>
                <a:gd name="connsiteX1" fmla="*/ 27490 w 123704"/>
                <a:gd name="connsiteY1" fmla="*/ 123704 h 123704"/>
                <a:gd name="connsiteX2" fmla="*/ 123704 w 123704"/>
                <a:gd name="connsiteY2" fmla="*/ 27490 h 123704"/>
                <a:gd name="connsiteX3" fmla="*/ 123704 w 123704"/>
                <a:gd name="connsiteY3" fmla="*/ 0 h 123704"/>
                <a:gd name="connsiteX4" fmla="*/ 0 w 123704"/>
                <a:gd name="connsiteY4" fmla="*/ 123704 h 123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704" h="123704">
                  <a:moveTo>
                    <a:pt x="0" y="123704"/>
                  </a:moveTo>
                  <a:lnTo>
                    <a:pt x="27490" y="123704"/>
                  </a:lnTo>
                  <a:cubicBezTo>
                    <a:pt x="27490" y="70566"/>
                    <a:pt x="70566" y="27490"/>
                    <a:pt x="123704" y="27490"/>
                  </a:cubicBezTo>
                  <a:lnTo>
                    <a:pt x="123704" y="0"/>
                  </a:lnTo>
                  <a:cubicBezTo>
                    <a:pt x="55385" y="0"/>
                    <a:pt x="0" y="55383"/>
                    <a:pt x="0" y="123704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="" xmlns:a16="http://schemas.microsoft.com/office/drawing/2014/main" id="{47F30AAD-608C-498C-9B70-7C9FD7F17962}"/>
                </a:ext>
              </a:extLst>
            </p:cNvPr>
            <p:cNvSpPr/>
            <p:nvPr/>
          </p:nvSpPr>
          <p:spPr>
            <a:xfrm>
              <a:off x="2741083" y="4294636"/>
              <a:ext cx="109959" cy="109959"/>
            </a:xfrm>
            <a:custGeom>
              <a:avLst/>
              <a:gdLst>
                <a:gd name="connsiteX0" fmla="*/ 54980 w 109959"/>
                <a:gd name="connsiteY0" fmla="*/ 0 h 109959"/>
                <a:gd name="connsiteX1" fmla="*/ 0 w 109959"/>
                <a:gd name="connsiteY1" fmla="*/ 54980 h 109959"/>
                <a:gd name="connsiteX2" fmla="*/ 54980 w 109959"/>
                <a:gd name="connsiteY2" fmla="*/ 109959 h 109959"/>
                <a:gd name="connsiteX3" fmla="*/ 109959 w 109959"/>
                <a:gd name="connsiteY3" fmla="*/ 54980 h 109959"/>
                <a:gd name="connsiteX4" fmla="*/ 54980 w 109959"/>
                <a:gd name="connsiteY4" fmla="*/ 0 h 109959"/>
                <a:gd name="connsiteX5" fmla="*/ 54980 w 109959"/>
                <a:gd name="connsiteY5" fmla="*/ 82470 h 109959"/>
                <a:gd name="connsiteX6" fmla="*/ 27490 w 109959"/>
                <a:gd name="connsiteY6" fmla="*/ 54980 h 109959"/>
                <a:gd name="connsiteX7" fmla="*/ 54980 w 109959"/>
                <a:gd name="connsiteY7" fmla="*/ 27490 h 109959"/>
                <a:gd name="connsiteX8" fmla="*/ 82470 w 109959"/>
                <a:gd name="connsiteY8" fmla="*/ 54980 h 109959"/>
                <a:gd name="connsiteX9" fmla="*/ 54980 w 109959"/>
                <a:gd name="connsiteY9" fmla="*/ 82470 h 109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959" h="109959">
                  <a:moveTo>
                    <a:pt x="54980" y="0"/>
                  </a:moveTo>
                  <a:cubicBezTo>
                    <a:pt x="24615" y="0"/>
                    <a:pt x="0" y="24615"/>
                    <a:pt x="0" y="54980"/>
                  </a:cubicBezTo>
                  <a:cubicBezTo>
                    <a:pt x="0" y="85344"/>
                    <a:pt x="24615" y="109959"/>
                    <a:pt x="54980" y="109959"/>
                  </a:cubicBezTo>
                  <a:cubicBezTo>
                    <a:pt x="85344" y="109959"/>
                    <a:pt x="109959" y="85344"/>
                    <a:pt x="109959" y="54980"/>
                  </a:cubicBezTo>
                  <a:cubicBezTo>
                    <a:pt x="109959" y="24615"/>
                    <a:pt x="85344" y="0"/>
                    <a:pt x="54980" y="0"/>
                  </a:cubicBezTo>
                  <a:close/>
                  <a:moveTo>
                    <a:pt x="54980" y="82470"/>
                  </a:moveTo>
                  <a:cubicBezTo>
                    <a:pt x="39797" y="82470"/>
                    <a:pt x="27490" y="70163"/>
                    <a:pt x="27490" y="54980"/>
                  </a:cubicBezTo>
                  <a:cubicBezTo>
                    <a:pt x="27490" y="39797"/>
                    <a:pt x="39797" y="27490"/>
                    <a:pt x="54980" y="27490"/>
                  </a:cubicBezTo>
                  <a:cubicBezTo>
                    <a:pt x="70163" y="27490"/>
                    <a:pt x="82470" y="39797"/>
                    <a:pt x="82470" y="54980"/>
                  </a:cubicBezTo>
                  <a:cubicBezTo>
                    <a:pt x="82470" y="70163"/>
                    <a:pt x="70163" y="82470"/>
                    <a:pt x="54980" y="82470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="" xmlns:a16="http://schemas.microsoft.com/office/drawing/2014/main" id="{E62088DE-3DCD-4FF6-BBD0-7E2E15F33551}"/>
                </a:ext>
              </a:extLst>
            </p:cNvPr>
            <p:cNvSpPr/>
            <p:nvPr/>
          </p:nvSpPr>
          <p:spPr>
            <a:xfrm>
              <a:off x="2410951" y="4006103"/>
              <a:ext cx="714989" cy="824585"/>
            </a:xfrm>
            <a:custGeom>
              <a:avLst/>
              <a:gdLst>
                <a:gd name="connsiteX0" fmla="*/ 378129 w 714989"/>
                <a:gd name="connsiteY0" fmla="*/ 0 h 824585"/>
                <a:gd name="connsiteX1" fmla="*/ 46986 w 714989"/>
                <a:gd name="connsiteY1" fmla="*/ 274789 h 824585"/>
                <a:gd name="connsiteX2" fmla="*/ 253 w 714989"/>
                <a:gd name="connsiteY2" fmla="*/ 519586 h 824585"/>
                <a:gd name="connsiteX3" fmla="*/ 11134 w 714989"/>
                <a:gd name="connsiteY3" fmla="*/ 535693 h 824585"/>
                <a:gd name="connsiteX4" fmla="*/ 13998 w 714989"/>
                <a:gd name="connsiteY4" fmla="*/ 535942 h 824585"/>
                <a:gd name="connsiteX5" fmla="*/ 96468 w 714989"/>
                <a:gd name="connsiteY5" fmla="*/ 535942 h 824585"/>
                <a:gd name="connsiteX6" fmla="*/ 96468 w 714989"/>
                <a:gd name="connsiteY6" fmla="*/ 632157 h 824585"/>
                <a:gd name="connsiteX7" fmla="*/ 220172 w 714989"/>
                <a:gd name="connsiteY7" fmla="*/ 755861 h 824585"/>
                <a:gd name="connsiteX8" fmla="*/ 288897 w 714989"/>
                <a:gd name="connsiteY8" fmla="*/ 755861 h 824585"/>
                <a:gd name="connsiteX9" fmla="*/ 288897 w 714989"/>
                <a:gd name="connsiteY9" fmla="*/ 810841 h 824585"/>
                <a:gd name="connsiteX10" fmla="*/ 302642 w 714989"/>
                <a:gd name="connsiteY10" fmla="*/ 824586 h 824585"/>
                <a:gd name="connsiteX11" fmla="*/ 701245 w 714989"/>
                <a:gd name="connsiteY11" fmla="*/ 824586 h 824585"/>
                <a:gd name="connsiteX12" fmla="*/ 714990 w 714989"/>
                <a:gd name="connsiteY12" fmla="*/ 810841 h 824585"/>
                <a:gd name="connsiteX13" fmla="*/ 714990 w 714989"/>
                <a:gd name="connsiteY13" fmla="*/ 336916 h 824585"/>
                <a:gd name="connsiteX14" fmla="*/ 378129 w 714989"/>
                <a:gd name="connsiteY14" fmla="*/ 0 h 824585"/>
                <a:gd name="connsiteX15" fmla="*/ 687500 w 714989"/>
                <a:gd name="connsiteY15" fmla="*/ 797096 h 824585"/>
                <a:gd name="connsiteX16" fmla="*/ 316387 w 714989"/>
                <a:gd name="connsiteY16" fmla="*/ 797096 h 824585"/>
                <a:gd name="connsiteX17" fmla="*/ 316387 w 714989"/>
                <a:gd name="connsiteY17" fmla="*/ 742116 h 824585"/>
                <a:gd name="connsiteX18" fmla="*/ 302642 w 714989"/>
                <a:gd name="connsiteY18" fmla="*/ 728371 h 824585"/>
                <a:gd name="connsiteX19" fmla="*/ 220172 w 714989"/>
                <a:gd name="connsiteY19" fmla="*/ 728371 h 824585"/>
                <a:gd name="connsiteX20" fmla="*/ 123958 w 714989"/>
                <a:gd name="connsiteY20" fmla="*/ 632157 h 824585"/>
                <a:gd name="connsiteX21" fmla="*/ 123958 w 714989"/>
                <a:gd name="connsiteY21" fmla="*/ 522197 h 824585"/>
                <a:gd name="connsiteX22" fmla="*/ 110213 w 714989"/>
                <a:gd name="connsiteY22" fmla="*/ 508453 h 824585"/>
                <a:gd name="connsiteX23" fmla="*/ 30630 w 714989"/>
                <a:gd name="connsiteY23" fmla="*/ 508453 h 824585"/>
                <a:gd name="connsiteX24" fmla="*/ 73926 w 714989"/>
                <a:gd name="connsiteY24" fmla="*/ 279325 h 824585"/>
                <a:gd name="connsiteX25" fmla="*/ 436043 w 714989"/>
                <a:gd name="connsiteY25" fmla="*/ 33366 h 824585"/>
                <a:gd name="connsiteX26" fmla="*/ 687500 w 714989"/>
                <a:gd name="connsiteY26" fmla="*/ 336916 h 824585"/>
                <a:gd name="connsiteX27" fmla="*/ 687500 w 714989"/>
                <a:gd name="connsiteY27" fmla="*/ 797096 h 824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14989" h="824585">
                  <a:moveTo>
                    <a:pt x="378129" y="0"/>
                  </a:moveTo>
                  <a:cubicBezTo>
                    <a:pt x="216009" y="-14"/>
                    <a:pt x="76869" y="115445"/>
                    <a:pt x="46986" y="274789"/>
                  </a:cubicBezTo>
                  <a:lnTo>
                    <a:pt x="253" y="519586"/>
                  </a:lnTo>
                  <a:cubicBezTo>
                    <a:pt x="-1190" y="527039"/>
                    <a:pt x="3681" y="534250"/>
                    <a:pt x="11134" y="535693"/>
                  </a:cubicBezTo>
                  <a:cubicBezTo>
                    <a:pt x="12077" y="535875"/>
                    <a:pt x="13038" y="535960"/>
                    <a:pt x="13998" y="535942"/>
                  </a:cubicBezTo>
                  <a:lnTo>
                    <a:pt x="96468" y="535942"/>
                  </a:lnTo>
                  <a:lnTo>
                    <a:pt x="96468" y="632157"/>
                  </a:lnTo>
                  <a:cubicBezTo>
                    <a:pt x="96468" y="700476"/>
                    <a:pt x="151851" y="755861"/>
                    <a:pt x="220172" y="755861"/>
                  </a:cubicBezTo>
                  <a:lnTo>
                    <a:pt x="288897" y="755861"/>
                  </a:lnTo>
                  <a:lnTo>
                    <a:pt x="288897" y="810841"/>
                  </a:lnTo>
                  <a:cubicBezTo>
                    <a:pt x="288897" y="818432"/>
                    <a:pt x="295051" y="824586"/>
                    <a:pt x="302642" y="824586"/>
                  </a:cubicBezTo>
                  <a:lnTo>
                    <a:pt x="701245" y="824586"/>
                  </a:lnTo>
                  <a:cubicBezTo>
                    <a:pt x="708835" y="824586"/>
                    <a:pt x="714990" y="818432"/>
                    <a:pt x="714990" y="810841"/>
                  </a:cubicBezTo>
                  <a:lnTo>
                    <a:pt x="714990" y="336916"/>
                  </a:lnTo>
                  <a:cubicBezTo>
                    <a:pt x="715005" y="150858"/>
                    <a:pt x="564187" y="15"/>
                    <a:pt x="378129" y="0"/>
                  </a:cubicBezTo>
                  <a:close/>
                  <a:moveTo>
                    <a:pt x="687500" y="797096"/>
                  </a:moveTo>
                  <a:lnTo>
                    <a:pt x="316387" y="797096"/>
                  </a:lnTo>
                  <a:lnTo>
                    <a:pt x="316387" y="742116"/>
                  </a:lnTo>
                  <a:cubicBezTo>
                    <a:pt x="316387" y="734526"/>
                    <a:pt x="310232" y="728371"/>
                    <a:pt x="302642" y="728371"/>
                  </a:cubicBezTo>
                  <a:lnTo>
                    <a:pt x="220172" y="728371"/>
                  </a:lnTo>
                  <a:cubicBezTo>
                    <a:pt x="167034" y="728371"/>
                    <a:pt x="123958" y="685295"/>
                    <a:pt x="123958" y="632157"/>
                  </a:cubicBezTo>
                  <a:lnTo>
                    <a:pt x="123958" y="522197"/>
                  </a:lnTo>
                  <a:cubicBezTo>
                    <a:pt x="123958" y="514607"/>
                    <a:pt x="117803" y="508453"/>
                    <a:pt x="110213" y="508453"/>
                  </a:cubicBezTo>
                  <a:lnTo>
                    <a:pt x="30630" y="508453"/>
                  </a:lnTo>
                  <a:lnTo>
                    <a:pt x="73926" y="279325"/>
                  </a:lnTo>
                  <a:cubicBezTo>
                    <a:pt x="106002" y="111410"/>
                    <a:pt x="268128" y="1289"/>
                    <a:pt x="436043" y="33366"/>
                  </a:cubicBezTo>
                  <a:cubicBezTo>
                    <a:pt x="581781" y="61206"/>
                    <a:pt x="687266" y="188544"/>
                    <a:pt x="687500" y="336916"/>
                  </a:cubicBezTo>
                  <a:lnTo>
                    <a:pt x="687500" y="797096"/>
                  </a:ln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="" xmlns:a16="http://schemas.microsoft.com/office/drawing/2014/main" id="{F9BD4C83-330F-4F6D-9C1E-FBA8176D11FE}"/>
                </a:ext>
              </a:extLst>
            </p:cNvPr>
            <p:cNvSpPr/>
            <p:nvPr/>
          </p:nvSpPr>
          <p:spPr>
            <a:xfrm>
              <a:off x="2381515" y="4003794"/>
              <a:ext cx="141847" cy="141847"/>
            </a:xfrm>
            <a:custGeom>
              <a:avLst/>
              <a:gdLst>
                <a:gd name="connsiteX0" fmla="*/ 128103 w 141847"/>
                <a:gd name="connsiteY0" fmla="*/ 57179 h 141847"/>
                <a:gd name="connsiteX1" fmla="*/ 84669 w 141847"/>
                <a:gd name="connsiteY1" fmla="*/ 13745 h 141847"/>
                <a:gd name="connsiteX2" fmla="*/ 70924 w 141847"/>
                <a:gd name="connsiteY2" fmla="*/ 0 h 141847"/>
                <a:gd name="connsiteX3" fmla="*/ 57179 w 141847"/>
                <a:gd name="connsiteY3" fmla="*/ 13745 h 141847"/>
                <a:gd name="connsiteX4" fmla="*/ 13745 w 141847"/>
                <a:gd name="connsiteY4" fmla="*/ 57179 h 141847"/>
                <a:gd name="connsiteX5" fmla="*/ 0 w 141847"/>
                <a:gd name="connsiteY5" fmla="*/ 70924 h 141847"/>
                <a:gd name="connsiteX6" fmla="*/ 13745 w 141847"/>
                <a:gd name="connsiteY6" fmla="*/ 84669 h 141847"/>
                <a:gd name="connsiteX7" fmla="*/ 57179 w 141847"/>
                <a:gd name="connsiteY7" fmla="*/ 128103 h 141847"/>
                <a:gd name="connsiteX8" fmla="*/ 70924 w 141847"/>
                <a:gd name="connsiteY8" fmla="*/ 141848 h 141847"/>
                <a:gd name="connsiteX9" fmla="*/ 84669 w 141847"/>
                <a:gd name="connsiteY9" fmla="*/ 128103 h 141847"/>
                <a:gd name="connsiteX10" fmla="*/ 128103 w 141847"/>
                <a:gd name="connsiteY10" fmla="*/ 84669 h 141847"/>
                <a:gd name="connsiteX11" fmla="*/ 141848 w 141847"/>
                <a:gd name="connsiteY11" fmla="*/ 70924 h 141847"/>
                <a:gd name="connsiteX12" fmla="*/ 128103 w 141847"/>
                <a:gd name="connsiteY12" fmla="*/ 57179 h 141847"/>
                <a:gd name="connsiteX13" fmla="*/ 70924 w 141847"/>
                <a:gd name="connsiteY13" fmla="*/ 90579 h 141847"/>
                <a:gd name="connsiteX14" fmla="*/ 51269 w 141847"/>
                <a:gd name="connsiteY14" fmla="*/ 70924 h 141847"/>
                <a:gd name="connsiteX15" fmla="*/ 70924 w 141847"/>
                <a:gd name="connsiteY15" fmla="*/ 51269 h 141847"/>
                <a:gd name="connsiteX16" fmla="*/ 90579 w 141847"/>
                <a:gd name="connsiteY16" fmla="*/ 70924 h 141847"/>
                <a:gd name="connsiteX17" fmla="*/ 70924 w 141847"/>
                <a:gd name="connsiteY17" fmla="*/ 90579 h 141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1847" h="141847">
                  <a:moveTo>
                    <a:pt x="128103" y="57179"/>
                  </a:moveTo>
                  <a:cubicBezTo>
                    <a:pt x="105884" y="53368"/>
                    <a:pt x="88480" y="35964"/>
                    <a:pt x="84669" y="13745"/>
                  </a:cubicBezTo>
                  <a:cubicBezTo>
                    <a:pt x="84669" y="6154"/>
                    <a:pt x="78514" y="0"/>
                    <a:pt x="70924" y="0"/>
                  </a:cubicBezTo>
                  <a:cubicBezTo>
                    <a:pt x="63333" y="0"/>
                    <a:pt x="57179" y="6154"/>
                    <a:pt x="57179" y="13745"/>
                  </a:cubicBezTo>
                  <a:cubicBezTo>
                    <a:pt x="53368" y="35964"/>
                    <a:pt x="35964" y="53368"/>
                    <a:pt x="13745" y="57179"/>
                  </a:cubicBezTo>
                  <a:cubicBezTo>
                    <a:pt x="6154" y="57179"/>
                    <a:pt x="0" y="63333"/>
                    <a:pt x="0" y="70924"/>
                  </a:cubicBezTo>
                  <a:cubicBezTo>
                    <a:pt x="0" y="78514"/>
                    <a:pt x="6154" y="84669"/>
                    <a:pt x="13745" y="84669"/>
                  </a:cubicBezTo>
                  <a:cubicBezTo>
                    <a:pt x="35964" y="88480"/>
                    <a:pt x="53368" y="105884"/>
                    <a:pt x="57179" y="128103"/>
                  </a:cubicBezTo>
                  <a:cubicBezTo>
                    <a:pt x="57179" y="135693"/>
                    <a:pt x="63333" y="141848"/>
                    <a:pt x="70924" y="141848"/>
                  </a:cubicBezTo>
                  <a:cubicBezTo>
                    <a:pt x="78514" y="141848"/>
                    <a:pt x="84669" y="135693"/>
                    <a:pt x="84669" y="128103"/>
                  </a:cubicBezTo>
                  <a:cubicBezTo>
                    <a:pt x="88480" y="105884"/>
                    <a:pt x="105884" y="88480"/>
                    <a:pt x="128103" y="84669"/>
                  </a:cubicBezTo>
                  <a:cubicBezTo>
                    <a:pt x="135693" y="84669"/>
                    <a:pt x="141848" y="78514"/>
                    <a:pt x="141848" y="70924"/>
                  </a:cubicBezTo>
                  <a:cubicBezTo>
                    <a:pt x="141848" y="63333"/>
                    <a:pt x="135693" y="57179"/>
                    <a:pt x="128103" y="57179"/>
                  </a:cubicBezTo>
                  <a:close/>
                  <a:moveTo>
                    <a:pt x="70924" y="90579"/>
                  </a:moveTo>
                  <a:cubicBezTo>
                    <a:pt x="65591" y="82911"/>
                    <a:pt x="58937" y="76257"/>
                    <a:pt x="51269" y="70924"/>
                  </a:cubicBezTo>
                  <a:cubicBezTo>
                    <a:pt x="58937" y="65591"/>
                    <a:pt x="65591" y="58937"/>
                    <a:pt x="70924" y="51269"/>
                  </a:cubicBezTo>
                  <a:cubicBezTo>
                    <a:pt x="76257" y="58937"/>
                    <a:pt x="82911" y="65591"/>
                    <a:pt x="90579" y="70924"/>
                  </a:cubicBezTo>
                  <a:cubicBezTo>
                    <a:pt x="82911" y="76257"/>
                    <a:pt x="76257" y="82911"/>
                    <a:pt x="70924" y="90579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="" xmlns:a16="http://schemas.microsoft.com/office/drawing/2014/main" id="{7D02DBC2-938A-49C6-A651-5E07D272C864}"/>
                </a:ext>
              </a:extLst>
            </p:cNvPr>
            <p:cNvSpPr/>
            <p:nvPr/>
          </p:nvSpPr>
          <p:spPr>
            <a:xfrm>
              <a:off x="3023266" y="4503422"/>
              <a:ext cx="54842" cy="59927"/>
            </a:xfrm>
            <a:custGeom>
              <a:avLst/>
              <a:gdLst>
                <a:gd name="connsiteX0" fmla="*/ 31476 w 54842"/>
                <a:gd name="connsiteY0" fmla="*/ 0 h 59927"/>
                <a:gd name="connsiteX1" fmla="*/ 0 w 54842"/>
                <a:gd name="connsiteY1" fmla="*/ 41235 h 59927"/>
                <a:gd name="connsiteX2" fmla="*/ 20205 w 54842"/>
                <a:gd name="connsiteY2" fmla="*/ 59928 h 59927"/>
                <a:gd name="connsiteX3" fmla="*/ 54842 w 54842"/>
                <a:gd name="connsiteY3" fmla="*/ 14707 h 59927"/>
                <a:gd name="connsiteX4" fmla="*/ 31476 w 54842"/>
                <a:gd name="connsiteY4" fmla="*/ 0 h 59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42" h="59927">
                  <a:moveTo>
                    <a:pt x="31476" y="0"/>
                  </a:moveTo>
                  <a:cubicBezTo>
                    <a:pt x="22251" y="14668"/>
                    <a:pt x="11716" y="28469"/>
                    <a:pt x="0" y="41235"/>
                  </a:cubicBezTo>
                  <a:lnTo>
                    <a:pt x="20205" y="59928"/>
                  </a:lnTo>
                  <a:cubicBezTo>
                    <a:pt x="33017" y="45869"/>
                    <a:pt x="44604" y="30739"/>
                    <a:pt x="54842" y="14707"/>
                  </a:cubicBezTo>
                  <a:lnTo>
                    <a:pt x="31476" y="0"/>
                  </a:ln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="" xmlns:a16="http://schemas.microsoft.com/office/drawing/2014/main" id="{DB7FCCE7-3539-4FB9-A833-8A89F9F0F8B6}"/>
                </a:ext>
              </a:extLst>
            </p:cNvPr>
            <p:cNvSpPr/>
            <p:nvPr/>
          </p:nvSpPr>
          <p:spPr>
            <a:xfrm>
              <a:off x="2796062" y="4565686"/>
              <a:ext cx="223355" cy="100063"/>
            </a:xfrm>
            <a:custGeom>
              <a:avLst/>
              <a:gdLst>
                <a:gd name="connsiteX0" fmla="*/ 205212 w 223355"/>
                <a:gd name="connsiteY0" fmla="*/ 0 h 100063"/>
                <a:gd name="connsiteX1" fmla="*/ 13745 w 223355"/>
                <a:gd name="connsiteY1" fmla="*/ 72573 h 100063"/>
                <a:gd name="connsiteX2" fmla="*/ 0 w 223355"/>
                <a:gd name="connsiteY2" fmla="*/ 72573 h 100063"/>
                <a:gd name="connsiteX3" fmla="*/ 0 w 223355"/>
                <a:gd name="connsiteY3" fmla="*/ 100063 h 100063"/>
                <a:gd name="connsiteX4" fmla="*/ 13745 w 223355"/>
                <a:gd name="connsiteY4" fmla="*/ 100063 h 100063"/>
                <a:gd name="connsiteX5" fmla="*/ 223355 w 223355"/>
                <a:gd name="connsiteY5" fmla="*/ 20617 h 100063"/>
                <a:gd name="connsiteX6" fmla="*/ 205212 w 223355"/>
                <a:gd name="connsiteY6" fmla="*/ 0 h 100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3355" h="100063">
                  <a:moveTo>
                    <a:pt x="205212" y="0"/>
                  </a:moveTo>
                  <a:cubicBezTo>
                    <a:pt x="152402" y="46776"/>
                    <a:pt x="84291" y="72592"/>
                    <a:pt x="13745" y="72573"/>
                  </a:cubicBezTo>
                  <a:lnTo>
                    <a:pt x="0" y="72573"/>
                  </a:lnTo>
                  <a:lnTo>
                    <a:pt x="0" y="100063"/>
                  </a:lnTo>
                  <a:lnTo>
                    <a:pt x="13745" y="100063"/>
                  </a:lnTo>
                  <a:cubicBezTo>
                    <a:pt x="90988" y="100149"/>
                    <a:pt x="165575" y="71879"/>
                    <a:pt x="223355" y="20617"/>
                  </a:cubicBezTo>
                  <a:lnTo>
                    <a:pt x="205212" y="0"/>
                  </a:ln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98303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>
            <a:extLst>
              <a:ext uri="{FF2B5EF4-FFF2-40B4-BE49-F238E27FC236}">
                <a16:creationId xmlns="" xmlns:a16="http://schemas.microsoft.com/office/drawing/2014/main" id="{5CDBA5CE-E260-4501-A932-B710CB8D6D6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7" b="17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A008A997-692C-4CC5-A3A0-5CD4E84ADEA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1000" b="20400"/>
          <a:stretch/>
        </p:blipFill>
        <p:spPr>
          <a:xfrm>
            <a:off x="821422" y="5703428"/>
            <a:ext cx="10549156" cy="817559"/>
          </a:xfrm>
          <a:prstGeom prst="rect">
            <a:avLst/>
          </a:prstGeom>
          <a:effectLst>
            <a:outerShdw blurRad="368300" dist="12700" dir="5400000" sx="90000" sy="-19000" rotWithShape="0">
              <a:prstClr val="black"/>
            </a:outerShdw>
          </a:effectLst>
        </p:spPr>
      </p:pic>
      <p:grpSp>
        <p:nvGrpSpPr>
          <p:cNvPr id="103" name="组合 102">
            <a:extLst>
              <a:ext uri="{FF2B5EF4-FFF2-40B4-BE49-F238E27FC236}">
                <a16:creationId xmlns="" xmlns:a16="http://schemas.microsoft.com/office/drawing/2014/main" id="{87F5DA34-4254-4991-B582-AA4441122932}"/>
              </a:ext>
            </a:extLst>
          </p:cNvPr>
          <p:cNvGrpSpPr/>
          <p:nvPr/>
        </p:nvGrpSpPr>
        <p:grpSpPr>
          <a:xfrm>
            <a:off x="1772525" y="3848318"/>
            <a:ext cx="8646951" cy="2080769"/>
            <a:chOff x="3471985" y="3753853"/>
            <a:chExt cx="5993504" cy="1442254"/>
          </a:xfrm>
        </p:grpSpPr>
        <p:pic>
          <p:nvPicPr>
            <p:cNvPr id="82" name="图片 81">
              <a:extLst>
                <a:ext uri="{FF2B5EF4-FFF2-40B4-BE49-F238E27FC236}">
                  <a16:creationId xmlns="" xmlns:a16="http://schemas.microsoft.com/office/drawing/2014/main" id="{B0D7CD6B-BA76-48EE-8627-CB3F2F4A897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2978"/>
            <a:stretch/>
          </p:blipFill>
          <p:spPr>
            <a:xfrm>
              <a:off x="7404891" y="3804778"/>
              <a:ext cx="2060598" cy="1391329"/>
            </a:xfrm>
            <a:prstGeom prst="rect">
              <a:avLst/>
            </a:prstGeom>
          </p:spPr>
        </p:pic>
        <p:grpSp>
          <p:nvGrpSpPr>
            <p:cNvPr id="99" name="组合 98">
              <a:extLst>
                <a:ext uri="{FF2B5EF4-FFF2-40B4-BE49-F238E27FC236}">
                  <a16:creationId xmlns="" xmlns:a16="http://schemas.microsoft.com/office/drawing/2014/main" id="{F22D1922-CD79-414A-BF87-F41317C4471E}"/>
                </a:ext>
              </a:extLst>
            </p:cNvPr>
            <p:cNvGrpSpPr/>
            <p:nvPr/>
          </p:nvGrpSpPr>
          <p:grpSpPr>
            <a:xfrm>
              <a:off x="3471985" y="3753853"/>
              <a:ext cx="2070590" cy="1377023"/>
              <a:chOff x="3591891" y="2911550"/>
              <a:chExt cx="3875049" cy="2577059"/>
            </a:xfrm>
          </p:grpSpPr>
          <p:pic>
            <p:nvPicPr>
              <p:cNvPr id="100" name="图片 99" descr="图片包含 游戏机, 镜框&#10;&#10;描述已自动生成">
                <a:extLst>
                  <a:ext uri="{FF2B5EF4-FFF2-40B4-BE49-F238E27FC236}">
                    <a16:creationId xmlns="" xmlns:a16="http://schemas.microsoft.com/office/drawing/2014/main" id="{8B9CD223-147E-4A19-BACB-F225E7100B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591891" y="2911550"/>
                <a:ext cx="3875049" cy="2577059"/>
              </a:xfrm>
              <a:prstGeom prst="rect">
                <a:avLst/>
              </a:prstGeom>
            </p:spPr>
          </p:pic>
          <p:pic>
            <p:nvPicPr>
              <p:cNvPr id="101" name="图片 100">
                <a:extLst>
                  <a:ext uri="{FF2B5EF4-FFF2-40B4-BE49-F238E27FC236}">
                    <a16:creationId xmlns="" xmlns:a16="http://schemas.microsoft.com/office/drawing/2014/main" id="{7A37E92C-CE27-435D-AA87-C77257C7C26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email">
                <a:extLst>
                  <a:ext uri="{BEBA8EAE-BF5A-486C-A8C5-ECC9F3942E4B}">
                    <a14:imgProps xmlns:a14="http://schemas.microsoft.com/office/drawing/2010/main">
                      <a14:imgLayer r:embed="rId8">
                        <a14:imgEffect>
                          <a14:artisticBlur radius="3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375475" y="4312919"/>
                <a:ext cx="307883" cy="202287"/>
              </a:xfrm>
              <a:prstGeom prst="rect">
                <a:avLst/>
              </a:prstGeom>
            </p:spPr>
          </p:pic>
        </p:grpSp>
      </p:grpSp>
      <p:grpSp>
        <p:nvGrpSpPr>
          <p:cNvPr id="98" name="组合 97">
            <a:extLst>
              <a:ext uri="{FF2B5EF4-FFF2-40B4-BE49-F238E27FC236}">
                <a16:creationId xmlns="" xmlns:a16="http://schemas.microsoft.com/office/drawing/2014/main" id="{A4B61ABC-9E46-4D41-9121-3CE53FDFF659}"/>
              </a:ext>
            </a:extLst>
          </p:cNvPr>
          <p:cNvGrpSpPr/>
          <p:nvPr/>
        </p:nvGrpSpPr>
        <p:grpSpPr>
          <a:xfrm>
            <a:off x="3300695" y="2342610"/>
            <a:ext cx="5590613" cy="3717976"/>
            <a:chOff x="3591891" y="2911550"/>
            <a:chExt cx="3875049" cy="2577059"/>
          </a:xfrm>
        </p:grpSpPr>
        <p:pic>
          <p:nvPicPr>
            <p:cNvPr id="88" name="图片 87" descr="图片包含 游戏机, 镜框&#10;&#10;描述已自动生成">
              <a:extLst>
                <a:ext uri="{FF2B5EF4-FFF2-40B4-BE49-F238E27FC236}">
                  <a16:creationId xmlns="" xmlns:a16="http://schemas.microsoft.com/office/drawing/2014/main" id="{076286AC-15E5-4F36-9C06-AA684CFE878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91891" y="2911550"/>
              <a:ext cx="3875049" cy="2577059"/>
            </a:xfrm>
            <a:prstGeom prst="rect">
              <a:avLst/>
            </a:prstGeom>
          </p:spPr>
        </p:pic>
        <p:pic>
          <p:nvPicPr>
            <p:cNvPr id="96" name="图片 95">
              <a:extLst>
                <a:ext uri="{FF2B5EF4-FFF2-40B4-BE49-F238E27FC236}">
                  <a16:creationId xmlns="" xmlns:a16="http://schemas.microsoft.com/office/drawing/2014/main" id="{1EF6CE75-E0CC-461B-8D97-9F9C2039440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artisticBlur radius="3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75475" y="4312919"/>
              <a:ext cx="307883" cy="202287"/>
            </a:xfrm>
            <a:prstGeom prst="rect">
              <a:avLst/>
            </a:prstGeom>
          </p:spPr>
        </p:pic>
      </p:grpSp>
      <p:pic>
        <p:nvPicPr>
          <p:cNvPr id="104" name="Picture 1">
            <a:extLst>
              <a:ext uri="{FF2B5EF4-FFF2-40B4-BE49-F238E27FC236}">
                <a16:creationId xmlns="" xmlns:a16="http://schemas.microsoft.com/office/drawing/2014/main" id="{7B41671A-6C08-4315-A7F5-E97F27DFB3CC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353703">
            <a:off x="8687028" y="-3245953"/>
            <a:ext cx="4848301" cy="6858000"/>
          </a:xfrm>
          <a:prstGeom prst="rect">
            <a:avLst/>
          </a:prstGeom>
        </p:spPr>
      </p:pic>
      <p:pic>
        <p:nvPicPr>
          <p:cNvPr id="74" name="Picture 1">
            <a:extLst>
              <a:ext uri="{FF2B5EF4-FFF2-40B4-BE49-F238E27FC236}">
                <a16:creationId xmlns="" xmlns:a16="http://schemas.microsoft.com/office/drawing/2014/main" id="{41101BA9-24BD-4581-8204-400760E11AD9}"/>
              </a:ext>
            </a:extLst>
          </p:cNvPr>
          <p:cNvPicPr>
            <a:picLocks noChangeAspect="1"/>
          </p:cNvPicPr>
          <p:nvPr/>
        </p:nvPicPr>
        <p:blipFill rotWithShape="1">
          <a:blip r:embed="rId13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965"/>
          <a:stretch/>
        </p:blipFill>
        <p:spPr>
          <a:xfrm flipH="1">
            <a:off x="-1549198" y="0"/>
            <a:ext cx="9204519" cy="6847131"/>
          </a:xfrm>
          <a:prstGeom prst="rect">
            <a:avLst/>
          </a:prstGeom>
        </p:spPr>
      </p:pic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63BFD11C-CD28-4708-A0D9-28F1AE7ACE97}"/>
              </a:ext>
            </a:extLst>
          </p:cNvPr>
          <p:cNvGrpSpPr/>
          <p:nvPr/>
        </p:nvGrpSpPr>
        <p:grpSpPr>
          <a:xfrm>
            <a:off x="494533" y="-2693"/>
            <a:ext cx="473951" cy="435350"/>
            <a:chOff x="494533" y="-2693"/>
            <a:chExt cx="580791" cy="533488"/>
          </a:xfrm>
        </p:grpSpPr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FF72CA97-8653-42E8-B3D8-D662A154DE91}"/>
                </a:ext>
              </a:extLst>
            </p:cNvPr>
            <p:cNvSpPr/>
            <p:nvPr/>
          </p:nvSpPr>
          <p:spPr>
            <a:xfrm>
              <a:off x="494533" y="-2693"/>
              <a:ext cx="144364" cy="533488"/>
            </a:xfrm>
            <a:prstGeom prst="rect">
              <a:avLst/>
            </a:prstGeom>
            <a:gradFill>
              <a:gsLst>
                <a:gs pos="0">
                  <a:srgbClr val="4271ED"/>
                </a:gs>
                <a:gs pos="100000">
                  <a:srgbClr val="4271ED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>
              <a:extLst>
                <a:ext uri="{FF2B5EF4-FFF2-40B4-BE49-F238E27FC236}">
                  <a16:creationId xmlns="" xmlns:a16="http://schemas.microsoft.com/office/drawing/2014/main" id="{4C4FC2A7-19A3-40D4-BDD4-63860123E504}"/>
                </a:ext>
              </a:extLst>
            </p:cNvPr>
            <p:cNvSpPr/>
            <p:nvPr/>
          </p:nvSpPr>
          <p:spPr>
            <a:xfrm>
              <a:off x="868349" y="-2693"/>
              <a:ext cx="206975" cy="260199"/>
            </a:xfrm>
            <a:prstGeom prst="rect">
              <a:avLst/>
            </a:prstGeom>
            <a:gradFill>
              <a:gsLst>
                <a:gs pos="0">
                  <a:srgbClr val="4271ED"/>
                </a:gs>
                <a:gs pos="100000">
                  <a:srgbClr val="4271ED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AF256F55-0A28-41EC-9A42-26DC04D4D66D}"/>
                </a:ext>
              </a:extLst>
            </p:cNvPr>
            <p:cNvSpPr/>
            <p:nvPr/>
          </p:nvSpPr>
          <p:spPr>
            <a:xfrm>
              <a:off x="719972" y="-2693"/>
              <a:ext cx="47289" cy="377567"/>
            </a:xfrm>
            <a:prstGeom prst="rect">
              <a:avLst/>
            </a:prstGeom>
            <a:gradFill>
              <a:gsLst>
                <a:gs pos="0">
                  <a:srgbClr val="4271ED"/>
                </a:gs>
                <a:gs pos="100000">
                  <a:srgbClr val="4271ED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DB13FB7E-F35C-4B38-9597-CE9089E3F1A7}"/>
              </a:ext>
            </a:extLst>
          </p:cNvPr>
          <p:cNvSpPr txBox="1"/>
          <p:nvPr/>
        </p:nvSpPr>
        <p:spPr>
          <a:xfrm>
            <a:off x="397512" y="796446"/>
            <a:ext cx="1959322" cy="2527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rgbClr val="4271E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 are the honor pages</a:t>
            </a:r>
            <a:endParaRPr lang="zh-CN" altLang="en-US" sz="1000" dirty="0">
              <a:solidFill>
                <a:srgbClr val="4271E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7D7D2F3F-4DA3-406F-8242-32A3B6BA89E3}"/>
              </a:ext>
            </a:extLst>
          </p:cNvPr>
          <p:cNvCxnSpPr>
            <a:cxnSpLocks/>
          </p:cNvCxnSpPr>
          <p:nvPr/>
        </p:nvCxnSpPr>
        <p:spPr>
          <a:xfrm>
            <a:off x="494533" y="1122590"/>
            <a:ext cx="566171" cy="0"/>
          </a:xfrm>
          <a:prstGeom prst="line">
            <a:avLst/>
          </a:prstGeom>
          <a:ln w="19050">
            <a:solidFill>
              <a:srgbClr val="4271E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F5ACA0B5-F0D7-4AD6-8049-F4C054AA62FD}"/>
              </a:ext>
            </a:extLst>
          </p:cNvPr>
          <p:cNvSpPr txBox="1"/>
          <p:nvPr/>
        </p:nvSpPr>
        <p:spPr>
          <a:xfrm>
            <a:off x="495962" y="470481"/>
            <a:ext cx="2362810" cy="308112"/>
          </a:xfrm>
          <a:custGeom>
            <a:avLst/>
            <a:gdLst/>
            <a:ahLst/>
            <a:cxnLst/>
            <a:rect l="l" t="t" r="r" b="b"/>
            <a:pathLst>
              <a:path w="2362810" h="220980">
                <a:moveTo>
                  <a:pt x="1241756" y="188976"/>
                </a:moveTo>
                <a:lnTo>
                  <a:pt x="1241756" y="199644"/>
                </a:lnTo>
                <a:lnTo>
                  <a:pt x="1377087" y="199644"/>
                </a:lnTo>
                <a:cubicBezTo>
                  <a:pt x="1379728" y="199644"/>
                  <a:pt x="1381964" y="198729"/>
                  <a:pt x="1383792" y="196900"/>
                </a:cubicBezTo>
                <a:cubicBezTo>
                  <a:pt x="1385621" y="195072"/>
                  <a:pt x="1386536" y="192836"/>
                  <a:pt x="1386536" y="190195"/>
                </a:cubicBezTo>
                <a:lnTo>
                  <a:pt x="1386536" y="188976"/>
                </a:lnTo>
                <a:close/>
                <a:moveTo>
                  <a:pt x="1200303" y="167640"/>
                </a:moveTo>
                <a:lnTo>
                  <a:pt x="1235050" y="167640"/>
                </a:lnTo>
                <a:lnTo>
                  <a:pt x="1241756" y="167640"/>
                </a:lnTo>
                <a:lnTo>
                  <a:pt x="1428293" y="167640"/>
                </a:lnTo>
                <a:lnTo>
                  <a:pt x="1428293" y="191857"/>
                </a:lnTo>
                <a:cubicBezTo>
                  <a:pt x="1428293" y="195946"/>
                  <a:pt x="1427531" y="199677"/>
                  <a:pt x="1426007" y="203049"/>
                </a:cubicBezTo>
                <a:cubicBezTo>
                  <a:pt x="1424483" y="206421"/>
                  <a:pt x="1422401" y="209435"/>
                  <a:pt x="1419759" y="212093"/>
                </a:cubicBezTo>
                <a:cubicBezTo>
                  <a:pt x="1417117" y="214750"/>
                  <a:pt x="1414018" y="216794"/>
                  <a:pt x="1410462" y="218225"/>
                </a:cubicBezTo>
                <a:cubicBezTo>
                  <a:pt x="1406906" y="219655"/>
                  <a:pt x="1403198" y="220370"/>
                  <a:pt x="1399337" y="220370"/>
                </a:cubicBezTo>
                <a:lnTo>
                  <a:pt x="1235050" y="220370"/>
                </a:lnTo>
                <a:lnTo>
                  <a:pt x="1200303" y="220370"/>
                </a:lnTo>
                <a:close/>
                <a:moveTo>
                  <a:pt x="1089432" y="161544"/>
                </a:moveTo>
                <a:lnTo>
                  <a:pt x="1133323" y="161544"/>
                </a:lnTo>
                <a:lnTo>
                  <a:pt x="1148868" y="219151"/>
                </a:lnTo>
                <a:lnTo>
                  <a:pt x="1104977" y="219151"/>
                </a:lnTo>
                <a:close/>
                <a:moveTo>
                  <a:pt x="908686" y="161544"/>
                </a:moveTo>
                <a:lnTo>
                  <a:pt x="952577" y="161544"/>
                </a:lnTo>
                <a:lnTo>
                  <a:pt x="937032" y="219151"/>
                </a:lnTo>
                <a:lnTo>
                  <a:pt x="893446" y="219151"/>
                </a:lnTo>
                <a:close/>
                <a:moveTo>
                  <a:pt x="1200303" y="135636"/>
                </a:moveTo>
                <a:lnTo>
                  <a:pt x="1428293" y="135636"/>
                </a:lnTo>
                <a:lnTo>
                  <a:pt x="1428293" y="156972"/>
                </a:lnTo>
                <a:lnTo>
                  <a:pt x="1200303" y="156972"/>
                </a:lnTo>
                <a:close/>
                <a:moveTo>
                  <a:pt x="590551" y="113995"/>
                </a:moveTo>
                <a:lnTo>
                  <a:pt x="856031" y="113995"/>
                </a:lnTo>
                <a:lnTo>
                  <a:pt x="856031" y="140208"/>
                </a:lnTo>
                <a:lnTo>
                  <a:pt x="731673" y="140208"/>
                </a:lnTo>
                <a:lnTo>
                  <a:pt x="731673" y="153924"/>
                </a:lnTo>
                <a:lnTo>
                  <a:pt x="847192" y="153924"/>
                </a:lnTo>
                <a:lnTo>
                  <a:pt x="847192" y="180136"/>
                </a:lnTo>
                <a:lnTo>
                  <a:pt x="731673" y="180136"/>
                </a:lnTo>
                <a:lnTo>
                  <a:pt x="731673" y="194157"/>
                </a:lnTo>
                <a:lnTo>
                  <a:pt x="856946" y="194157"/>
                </a:lnTo>
                <a:lnTo>
                  <a:pt x="856946" y="220370"/>
                </a:lnTo>
                <a:lnTo>
                  <a:pt x="688391" y="220370"/>
                </a:lnTo>
                <a:lnTo>
                  <a:pt x="655473" y="220370"/>
                </a:lnTo>
                <a:lnTo>
                  <a:pt x="648158" y="220370"/>
                </a:lnTo>
                <a:lnTo>
                  <a:pt x="635966" y="202082"/>
                </a:lnTo>
                <a:lnTo>
                  <a:pt x="630784" y="220675"/>
                </a:lnTo>
                <a:lnTo>
                  <a:pt x="590551" y="220675"/>
                </a:lnTo>
                <a:lnTo>
                  <a:pt x="611582" y="146304"/>
                </a:lnTo>
                <a:lnTo>
                  <a:pt x="651815" y="146304"/>
                </a:lnTo>
                <a:lnTo>
                  <a:pt x="647853" y="160324"/>
                </a:lnTo>
                <a:lnTo>
                  <a:pt x="670713" y="194157"/>
                </a:lnTo>
                <a:lnTo>
                  <a:pt x="688391" y="194157"/>
                </a:lnTo>
                <a:lnTo>
                  <a:pt x="688391" y="140208"/>
                </a:lnTo>
                <a:lnTo>
                  <a:pt x="590551" y="140208"/>
                </a:lnTo>
                <a:close/>
                <a:moveTo>
                  <a:pt x="1200303" y="103632"/>
                </a:moveTo>
                <a:lnTo>
                  <a:pt x="1428293" y="103632"/>
                </a:lnTo>
                <a:lnTo>
                  <a:pt x="1428293" y="124968"/>
                </a:lnTo>
                <a:lnTo>
                  <a:pt x="1200303" y="124968"/>
                </a:lnTo>
                <a:close/>
                <a:moveTo>
                  <a:pt x="2207057" y="100279"/>
                </a:moveTo>
                <a:lnTo>
                  <a:pt x="2255825" y="100279"/>
                </a:lnTo>
                <a:lnTo>
                  <a:pt x="2255825" y="146608"/>
                </a:lnTo>
                <a:lnTo>
                  <a:pt x="2240890" y="157886"/>
                </a:lnTo>
                <a:lnTo>
                  <a:pt x="2268932" y="157886"/>
                </a:lnTo>
                <a:lnTo>
                  <a:pt x="2362810" y="220980"/>
                </a:lnTo>
                <a:lnTo>
                  <a:pt x="2295145" y="220980"/>
                </a:lnTo>
                <a:lnTo>
                  <a:pt x="2223821" y="170688"/>
                </a:lnTo>
                <a:lnTo>
                  <a:pt x="2156461" y="220980"/>
                </a:lnTo>
                <a:lnTo>
                  <a:pt x="2094281" y="220980"/>
                </a:lnTo>
                <a:lnTo>
                  <a:pt x="2207057" y="135331"/>
                </a:lnTo>
                <a:close/>
                <a:moveTo>
                  <a:pt x="998297" y="96621"/>
                </a:moveTo>
                <a:lnTo>
                  <a:pt x="1043712" y="96621"/>
                </a:lnTo>
                <a:lnTo>
                  <a:pt x="1043712" y="118567"/>
                </a:lnTo>
                <a:lnTo>
                  <a:pt x="1151916" y="118567"/>
                </a:lnTo>
                <a:lnTo>
                  <a:pt x="1151916" y="148742"/>
                </a:lnTo>
                <a:lnTo>
                  <a:pt x="1043712" y="148742"/>
                </a:lnTo>
                <a:lnTo>
                  <a:pt x="1043712" y="220065"/>
                </a:lnTo>
                <a:lnTo>
                  <a:pt x="998297" y="220065"/>
                </a:lnTo>
                <a:lnTo>
                  <a:pt x="998297" y="148742"/>
                </a:lnTo>
                <a:lnTo>
                  <a:pt x="885521" y="148742"/>
                </a:lnTo>
                <a:lnTo>
                  <a:pt x="885521" y="118567"/>
                </a:lnTo>
                <a:lnTo>
                  <a:pt x="998297" y="118567"/>
                </a:lnTo>
                <a:close/>
                <a:moveTo>
                  <a:pt x="450114" y="78333"/>
                </a:moveTo>
                <a:lnTo>
                  <a:pt x="450114" y="104241"/>
                </a:lnTo>
                <a:lnTo>
                  <a:pt x="497663" y="104241"/>
                </a:lnTo>
                <a:cubicBezTo>
                  <a:pt x="500304" y="104241"/>
                  <a:pt x="502539" y="103327"/>
                  <a:pt x="504368" y="101498"/>
                </a:cubicBezTo>
                <a:cubicBezTo>
                  <a:pt x="506197" y="99669"/>
                  <a:pt x="507112" y="97434"/>
                  <a:pt x="507112" y="94792"/>
                </a:cubicBezTo>
                <a:lnTo>
                  <a:pt x="507112" y="78333"/>
                </a:lnTo>
                <a:close/>
                <a:moveTo>
                  <a:pt x="351359" y="78333"/>
                </a:moveTo>
                <a:lnTo>
                  <a:pt x="351359" y="104241"/>
                </a:lnTo>
                <a:lnTo>
                  <a:pt x="407747" y="104241"/>
                </a:lnTo>
                <a:lnTo>
                  <a:pt x="407747" y="78333"/>
                </a:lnTo>
                <a:close/>
                <a:moveTo>
                  <a:pt x="632918" y="64312"/>
                </a:moveTo>
                <a:lnTo>
                  <a:pt x="632918" y="76504"/>
                </a:lnTo>
                <a:lnTo>
                  <a:pt x="804230" y="76504"/>
                </a:lnTo>
                <a:cubicBezTo>
                  <a:pt x="806868" y="76504"/>
                  <a:pt x="809100" y="75590"/>
                  <a:pt x="810926" y="73761"/>
                </a:cubicBezTo>
                <a:cubicBezTo>
                  <a:pt x="812751" y="71932"/>
                  <a:pt x="813664" y="69697"/>
                  <a:pt x="813664" y="67056"/>
                </a:cubicBezTo>
                <a:lnTo>
                  <a:pt x="813664" y="64312"/>
                </a:lnTo>
                <a:close/>
                <a:moveTo>
                  <a:pt x="1475461" y="63703"/>
                </a:moveTo>
                <a:lnTo>
                  <a:pt x="1493444" y="63703"/>
                </a:lnTo>
                <a:lnTo>
                  <a:pt x="1535202" y="63703"/>
                </a:lnTo>
                <a:lnTo>
                  <a:pt x="1535812" y="63703"/>
                </a:lnTo>
                <a:lnTo>
                  <a:pt x="1535812" y="184099"/>
                </a:lnTo>
                <a:cubicBezTo>
                  <a:pt x="1535812" y="186740"/>
                  <a:pt x="1536730" y="188976"/>
                  <a:pt x="1538567" y="190804"/>
                </a:cubicBezTo>
                <a:cubicBezTo>
                  <a:pt x="1540403" y="192633"/>
                  <a:pt x="1542649" y="193548"/>
                  <a:pt x="1545303" y="193548"/>
                </a:cubicBezTo>
                <a:lnTo>
                  <a:pt x="1563367" y="193548"/>
                </a:lnTo>
                <a:lnTo>
                  <a:pt x="1551766" y="219760"/>
                </a:lnTo>
                <a:lnTo>
                  <a:pt x="1527029" y="219760"/>
                </a:lnTo>
                <a:cubicBezTo>
                  <a:pt x="1522350" y="219760"/>
                  <a:pt x="1517973" y="218897"/>
                  <a:pt x="1513902" y="217170"/>
                </a:cubicBezTo>
                <a:cubicBezTo>
                  <a:pt x="1509830" y="215442"/>
                  <a:pt x="1506267" y="213055"/>
                  <a:pt x="1503215" y="210007"/>
                </a:cubicBezTo>
                <a:cubicBezTo>
                  <a:pt x="1500162" y="206959"/>
                  <a:pt x="1497770" y="203403"/>
                  <a:pt x="1496040" y="199339"/>
                </a:cubicBezTo>
                <a:cubicBezTo>
                  <a:pt x="1494310" y="195275"/>
                  <a:pt x="1493444" y="190906"/>
                  <a:pt x="1493444" y="186232"/>
                </a:cubicBezTo>
                <a:lnTo>
                  <a:pt x="1493444" y="93878"/>
                </a:lnTo>
                <a:lnTo>
                  <a:pt x="1475461" y="93878"/>
                </a:lnTo>
                <a:close/>
                <a:moveTo>
                  <a:pt x="1910639" y="53644"/>
                </a:moveTo>
                <a:lnTo>
                  <a:pt x="1910639" y="99974"/>
                </a:lnTo>
                <a:lnTo>
                  <a:pt x="1980134" y="99974"/>
                </a:lnTo>
                <a:lnTo>
                  <a:pt x="1980134" y="53644"/>
                </a:lnTo>
                <a:close/>
                <a:moveTo>
                  <a:pt x="885521" y="51816"/>
                </a:moveTo>
                <a:lnTo>
                  <a:pt x="1126313" y="51816"/>
                </a:lnTo>
                <a:cubicBezTo>
                  <a:pt x="1133425" y="51816"/>
                  <a:pt x="1139521" y="54356"/>
                  <a:pt x="1144601" y="59436"/>
                </a:cubicBezTo>
                <a:cubicBezTo>
                  <a:pt x="1149681" y="64516"/>
                  <a:pt x="1152221" y="70612"/>
                  <a:pt x="1152221" y="77724"/>
                </a:cubicBezTo>
                <a:lnTo>
                  <a:pt x="1152221" y="108813"/>
                </a:lnTo>
                <a:lnTo>
                  <a:pt x="1109853" y="108813"/>
                </a:lnTo>
                <a:lnTo>
                  <a:pt x="1109853" y="91549"/>
                </a:lnTo>
                <a:cubicBezTo>
                  <a:pt x="1109853" y="88876"/>
                  <a:pt x="1108888" y="86614"/>
                  <a:pt x="1106958" y="84765"/>
                </a:cubicBezTo>
                <a:cubicBezTo>
                  <a:pt x="1105027" y="82916"/>
                  <a:pt x="1102741" y="81991"/>
                  <a:pt x="1100100" y="81991"/>
                </a:cubicBezTo>
                <a:lnTo>
                  <a:pt x="927888" y="81991"/>
                </a:lnTo>
                <a:lnTo>
                  <a:pt x="927888" y="108813"/>
                </a:lnTo>
                <a:lnTo>
                  <a:pt x="885521" y="108813"/>
                </a:lnTo>
                <a:close/>
                <a:moveTo>
                  <a:pt x="0" y="48463"/>
                </a:moveTo>
                <a:lnTo>
                  <a:pt x="61265" y="48463"/>
                </a:lnTo>
                <a:lnTo>
                  <a:pt x="66447" y="48463"/>
                </a:lnTo>
                <a:lnTo>
                  <a:pt x="44501" y="114909"/>
                </a:lnTo>
                <a:lnTo>
                  <a:pt x="61265" y="114909"/>
                </a:lnTo>
                <a:lnTo>
                  <a:pt x="49073" y="165811"/>
                </a:lnTo>
                <a:lnTo>
                  <a:pt x="67666" y="189585"/>
                </a:lnTo>
                <a:lnTo>
                  <a:pt x="266396" y="189585"/>
                </a:lnTo>
                <a:lnTo>
                  <a:pt x="266396" y="219760"/>
                </a:lnTo>
                <a:lnTo>
                  <a:pt x="264872" y="219760"/>
                </a:lnTo>
                <a:lnTo>
                  <a:pt x="51512" y="219760"/>
                </a:lnTo>
                <a:lnTo>
                  <a:pt x="48159" y="219760"/>
                </a:lnTo>
                <a:lnTo>
                  <a:pt x="38405" y="208178"/>
                </a:lnTo>
                <a:lnTo>
                  <a:pt x="35662" y="219760"/>
                </a:lnTo>
                <a:lnTo>
                  <a:pt x="305" y="219760"/>
                </a:lnTo>
                <a:lnTo>
                  <a:pt x="21946" y="142341"/>
                </a:lnTo>
                <a:lnTo>
                  <a:pt x="0" y="142341"/>
                </a:lnTo>
                <a:lnTo>
                  <a:pt x="610" y="141427"/>
                </a:lnTo>
                <a:lnTo>
                  <a:pt x="22556" y="76200"/>
                </a:lnTo>
                <a:lnTo>
                  <a:pt x="0" y="76200"/>
                </a:lnTo>
                <a:close/>
                <a:moveTo>
                  <a:pt x="1263092" y="42672"/>
                </a:moveTo>
                <a:lnTo>
                  <a:pt x="1237793" y="71628"/>
                </a:lnTo>
                <a:lnTo>
                  <a:pt x="1292353" y="71628"/>
                </a:lnTo>
                <a:lnTo>
                  <a:pt x="1285342" y="55473"/>
                </a:lnTo>
                <a:lnTo>
                  <a:pt x="1333500" y="55473"/>
                </a:lnTo>
                <a:lnTo>
                  <a:pt x="1340511" y="71628"/>
                </a:lnTo>
                <a:lnTo>
                  <a:pt x="1390498" y="71628"/>
                </a:lnTo>
                <a:lnTo>
                  <a:pt x="1365200" y="42672"/>
                </a:lnTo>
                <a:close/>
                <a:moveTo>
                  <a:pt x="632918" y="27432"/>
                </a:moveTo>
                <a:lnTo>
                  <a:pt x="632918" y="37490"/>
                </a:lnTo>
                <a:lnTo>
                  <a:pt x="813664" y="37490"/>
                </a:lnTo>
                <a:lnTo>
                  <a:pt x="813664" y="27432"/>
                </a:lnTo>
                <a:close/>
                <a:moveTo>
                  <a:pt x="450114" y="26517"/>
                </a:moveTo>
                <a:lnTo>
                  <a:pt x="450114" y="52730"/>
                </a:lnTo>
                <a:lnTo>
                  <a:pt x="507112" y="52730"/>
                </a:lnTo>
                <a:lnTo>
                  <a:pt x="507112" y="26517"/>
                </a:lnTo>
                <a:close/>
                <a:moveTo>
                  <a:pt x="351359" y="26517"/>
                </a:moveTo>
                <a:lnTo>
                  <a:pt x="351359" y="52730"/>
                </a:lnTo>
                <a:lnTo>
                  <a:pt x="407747" y="52730"/>
                </a:lnTo>
                <a:lnTo>
                  <a:pt x="407747" y="26517"/>
                </a:lnTo>
                <a:close/>
                <a:moveTo>
                  <a:pt x="305" y="3048"/>
                </a:moveTo>
                <a:lnTo>
                  <a:pt x="39929" y="3048"/>
                </a:lnTo>
                <a:lnTo>
                  <a:pt x="60656" y="39624"/>
                </a:lnTo>
                <a:lnTo>
                  <a:pt x="21032" y="39624"/>
                </a:lnTo>
                <a:close/>
                <a:moveTo>
                  <a:pt x="137160" y="1524"/>
                </a:moveTo>
                <a:lnTo>
                  <a:pt x="187148" y="1524"/>
                </a:lnTo>
                <a:lnTo>
                  <a:pt x="194768" y="18897"/>
                </a:lnTo>
                <a:lnTo>
                  <a:pt x="259995" y="18897"/>
                </a:lnTo>
                <a:lnTo>
                  <a:pt x="259995" y="49072"/>
                </a:lnTo>
                <a:lnTo>
                  <a:pt x="252680" y="49072"/>
                </a:lnTo>
                <a:cubicBezTo>
                  <a:pt x="247396" y="66954"/>
                  <a:pt x="240996" y="83261"/>
                  <a:pt x="233477" y="97993"/>
                </a:cubicBezTo>
                <a:cubicBezTo>
                  <a:pt x="225959" y="112725"/>
                  <a:pt x="215596" y="125882"/>
                  <a:pt x="202388" y="137464"/>
                </a:cubicBezTo>
                <a:cubicBezTo>
                  <a:pt x="218034" y="142951"/>
                  <a:pt x="237237" y="147624"/>
                  <a:pt x="259995" y="151485"/>
                </a:cubicBezTo>
                <a:lnTo>
                  <a:pt x="259995" y="185013"/>
                </a:lnTo>
                <a:cubicBezTo>
                  <a:pt x="240081" y="182575"/>
                  <a:pt x="222454" y="179324"/>
                  <a:pt x="207112" y="175260"/>
                </a:cubicBezTo>
                <a:cubicBezTo>
                  <a:pt x="191771" y="171196"/>
                  <a:pt x="178105" y="166319"/>
                  <a:pt x="166117" y="160629"/>
                </a:cubicBezTo>
                <a:cubicBezTo>
                  <a:pt x="153925" y="166319"/>
                  <a:pt x="140158" y="171196"/>
                  <a:pt x="124816" y="175260"/>
                </a:cubicBezTo>
                <a:cubicBezTo>
                  <a:pt x="109475" y="179324"/>
                  <a:pt x="91949" y="182575"/>
                  <a:pt x="72238" y="185013"/>
                </a:cubicBezTo>
                <a:lnTo>
                  <a:pt x="72238" y="151485"/>
                </a:lnTo>
                <a:cubicBezTo>
                  <a:pt x="94996" y="147624"/>
                  <a:pt x="114199" y="142951"/>
                  <a:pt x="129845" y="137464"/>
                </a:cubicBezTo>
                <a:cubicBezTo>
                  <a:pt x="118263" y="127508"/>
                  <a:pt x="108966" y="116332"/>
                  <a:pt x="101956" y="103936"/>
                </a:cubicBezTo>
                <a:cubicBezTo>
                  <a:pt x="94946" y="91541"/>
                  <a:pt x="88901" y="78028"/>
                  <a:pt x="83821" y="63398"/>
                </a:cubicBezTo>
                <a:lnTo>
                  <a:pt x="124664" y="63398"/>
                </a:lnTo>
                <a:cubicBezTo>
                  <a:pt x="129947" y="75793"/>
                  <a:pt x="135891" y="86512"/>
                  <a:pt x="142494" y="95554"/>
                </a:cubicBezTo>
                <a:cubicBezTo>
                  <a:pt x="149098" y="104597"/>
                  <a:pt x="156973" y="112471"/>
                  <a:pt x="166117" y="119176"/>
                </a:cubicBezTo>
                <a:cubicBezTo>
                  <a:pt x="176886" y="111252"/>
                  <a:pt x="185878" y="101650"/>
                  <a:pt x="193091" y="90373"/>
                </a:cubicBezTo>
                <a:cubicBezTo>
                  <a:pt x="200305" y="79095"/>
                  <a:pt x="207061" y="65328"/>
                  <a:pt x="213361" y="49072"/>
                </a:cubicBezTo>
                <a:lnTo>
                  <a:pt x="72238" y="49072"/>
                </a:lnTo>
                <a:lnTo>
                  <a:pt x="72238" y="18897"/>
                </a:lnTo>
                <a:lnTo>
                  <a:pt x="144781" y="18897"/>
                </a:lnTo>
                <a:close/>
                <a:moveTo>
                  <a:pt x="915391" y="1219"/>
                </a:moveTo>
                <a:lnTo>
                  <a:pt x="957453" y="1219"/>
                </a:lnTo>
                <a:lnTo>
                  <a:pt x="962940" y="13411"/>
                </a:lnTo>
                <a:lnTo>
                  <a:pt x="1077545" y="13411"/>
                </a:lnTo>
                <a:lnTo>
                  <a:pt x="1083031" y="1219"/>
                </a:lnTo>
                <a:lnTo>
                  <a:pt x="1125094" y="1219"/>
                </a:lnTo>
                <a:lnTo>
                  <a:pt x="1119912" y="13411"/>
                </a:lnTo>
                <a:lnTo>
                  <a:pt x="1152525" y="13411"/>
                </a:lnTo>
                <a:lnTo>
                  <a:pt x="1152525" y="35356"/>
                </a:lnTo>
                <a:lnTo>
                  <a:pt x="1110463" y="35356"/>
                </a:lnTo>
                <a:lnTo>
                  <a:pt x="1106196" y="45110"/>
                </a:lnTo>
                <a:lnTo>
                  <a:pt x="1063829" y="45110"/>
                </a:lnTo>
                <a:lnTo>
                  <a:pt x="1068096" y="35356"/>
                </a:lnTo>
                <a:lnTo>
                  <a:pt x="972389" y="35356"/>
                </a:lnTo>
                <a:lnTo>
                  <a:pt x="976656" y="45110"/>
                </a:lnTo>
                <a:lnTo>
                  <a:pt x="934289" y="45110"/>
                </a:lnTo>
                <a:lnTo>
                  <a:pt x="930022" y="35356"/>
                </a:lnTo>
                <a:lnTo>
                  <a:pt x="885216" y="35356"/>
                </a:lnTo>
                <a:lnTo>
                  <a:pt x="885216" y="13411"/>
                </a:lnTo>
                <a:lnTo>
                  <a:pt x="920573" y="13411"/>
                </a:lnTo>
                <a:close/>
                <a:moveTo>
                  <a:pt x="1569035" y="914"/>
                </a:moveTo>
                <a:lnTo>
                  <a:pt x="1743685" y="914"/>
                </a:lnTo>
                <a:lnTo>
                  <a:pt x="1743685" y="31089"/>
                </a:lnTo>
                <a:lnTo>
                  <a:pt x="1693393" y="31089"/>
                </a:lnTo>
                <a:lnTo>
                  <a:pt x="1693393" y="78638"/>
                </a:lnTo>
                <a:lnTo>
                  <a:pt x="1743685" y="78638"/>
                </a:lnTo>
                <a:lnTo>
                  <a:pt x="1743685" y="108813"/>
                </a:lnTo>
                <a:lnTo>
                  <a:pt x="1693393" y="108813"/>
                </a:lnTo>
                <a:lnTo>
                  <a:pt x="1693393" y="190804"/>
                </a:lnTo>
                <a:lnTo>
                  <a:pt x="1743685" y="190804"/>
                </a:lnTo>
                <a:lnTo>
                  <a:pt x="1743685" y="220980"/>
                </a:lnTo>
                <a:lnTo>
                  <a:pt x="1569035" y="220980"/>
                </a:lnTo>
                <a:lnTo>
                  <a:pt x="1569035" y="190804"/>
                </a:lnTo>
                <a:lnTo>
                  <a:pt x="1583360" y="190804"/>
                </a:lnTo>
                <a:lnTo>
                  <a:pt x="1583360" y="78638"/>
                </a:lnTo>
                <a:lnTo>
                  <a:pt x="1625728" y="78638"/>
                </a:lnTo>
                <a:lnTo>
                  <a:pt x="1625728" y="190804"/>
                </a:lnTo>
                <a:lnTo>
                  <a:pt x="1651026" y="190804"/>
                </a:lnTo>
                <a:lnTo>
                  <a:pt x="1651026" y="31089"/>
                </a:lnTo>
                <a:lnTo>
                  <a:pt x="1569035" y="31089"/>
                </a:lnTo>
                <a:close/>
                <a:moveTo>
                  <a:pt x="1206094" y="914"/>
                </a:moveTo>
                <a:lnTo>
                  <a:pt x="1254253" y="914"/>
                </a:lnTo>
                <a:lnTo>
                  <a:pt x="1263092" y="21336"/>
                </a:lnTo>
                <a:lnTo>
                  <a:pt x="1284123" y="21336"/>
                </a:lnTo>
                <a:lnTo>
                  <a:pt x="1275284" y="914"/>
                </a:lnTo>
                <a:lnTo>
                  <a:pt x="1323442" y="914"/>
                </a:lnTo>
                <a:lnTo>
                  <a:pt x="1332281" y="21336"/>
                </a:lnTo>
                <a:lnTo>
                  <a:pt x="1362152" y="21336"/>
                </a:lnTo>
                <a:lnTo>
                  <a:pt x="1374953" y="1524"/>
                </a:lnTo>
                <a:lnTo>
                  <a:pt x="1423112" y="1524"/>
                </a:lnTo>
                <a:lnTo>
                  <a:pt x="1410310" y="21336"/>
                </a:lnTo>
                <a:lnTo>
                  <a:pt x="1448105" y="21336"/>
                </a:lnTo>
                <a:lnTo>
                  <a:pt x="1448105" y="42672"/>
                </a:lnTo>
                <a:lnTo>
                  <a:pt x="1414882" y="42672"/>
                </a:lnTo>
                <a:lnTo>
                  <a:pt x="1448105" y="80772"/>
                </a:lnTo>
                <a:lnTo>
                  <a:pt x="1433170" y="80772"/>
                </a:lnTo>
                <a:lnTo>
                  <a:pt x="1433170" y="92964"/>
                </a:lnTo>
                <a:lnTo>
                  <a:pt x="1195426" y="92964"/>
                </a:lnTo>
                <a:lnTo>
                  <a:pt x="1195426" y="80772"/>
                </a:lnTo>
                <a:lnTo>
                  <a:pt x="1180186" y="80772"/>
                </a:lnTo>
                <a:lnTo>
                  <a:pt x="1213409" y="42672"/>
                </a:lnTo>
                <a:lnTo>
                  <a:pt x="1180491" y="42672"/>
                </a:lnTo>
                <a:lnTo>
                  <a:pt x="1180491" y="21336"/>
                </a:lnTo>
                <a:lnTo>
                  <a:pt x="1214933" y="21336"/>
                </a:lnTo>
                <a:close/>
                <a:moveTo>
                  <a:pt x="308991" y="914"/>
                </a:moveTo>
                <a:lnTo>
                  <a:pt x="351054" y="914"/>
                </a:lnTo>
                <a:lnTo>
                  <a:pt x="507112" y="914"/>
                </a:lnTo>
                <a:lnTo>
                  <a:pt x="549479" y="914"/>
                </a:lnTo>
                <a:lnTo>
                  <a:pt x="549479" y="96621"/>
                </a:lnTo>
                <a:cubicBezTo>
                  <a:pt x="549479" y="101295"/>
                  <a:pt x="548615" y="105613"/>
                  <a:pt x="546888" y="109575"/>
                </a:cubicBezTo>
                <a:cubicBezTo>
                  <a:pt x="545161" y="113538"/>
                  <a:pt x="542773" y="117043"/>
                  <a:pt x="539725" y="120091"/>
                </a:cubicBezTo>
                <a:cubicBezTo>
                  <a:pt x="536677" y="123139"/>
                  <a:pt x="533121" y="125526"/>
                  <a:pt x="529057" y="127254"/>
                </a:cubicBezTo>
                <a:cubicBezTo>
                  <a:pt x="524993" y="128981"/>
                  <a:pt x="520624" y="129844"/>
                  <a:pt x="515951" y="129844"/>
                </a:cubicBezTo>
                <a:lnTo>
                  <a:pt x="450114" y="129844"/>
                </a:lnTo>
                <a:lnTo>
                  <a:pt x="450114" y="148742"/>
                </a:lnTo>
                <a:lnTo>
                  <a:pt x="549479" y="148742"/>
                </a:lnTo>
                <a:lnTo>
                  <a:pt x="549479" y="174650"/>
                </a:lnTo>
                <a:lnTo>
                  <a:pt x="450114" y="174650"/>
                </a:lnTo>
                <a:lnTo>
                  <a:pt x="450114" y="194767"/>
                </a:lnTo>
                <a:lnTo>
                  <a:pt x="562280" y="194767"/>
                </a:lnTo>
                <a:lnTo>
                  <a:pt x="562280" y="220370"/>
                </a:lnTo>
                <a:lnTo>
                  <a:pt x="294666" y="220370"/>
                </a:lnTo>
                <a:lnTo>
                  <a:pt x="294666" y="194767"/>
                </a:lnTo>
                <a:lnTo>
                  <a:pt x="407747" y="194767"/>
                </a:lnTo>
                <a:lnTo>
                  <a:pt x="407747" y="174650"/>
                </a:lnTo>
                <a:lnTo>
                  <a:pt x="308991" y="174650"/>
                </a:lnTo>
                <a:lnTo>
                  <a:pt x="308991" y="148742"/>
                </a:lnTo>
                <a:lnTo>
                  <a:pt x="407747" y="148742"/>
                </a:lnTo>
                <a:lnTo>
                  <a:pt x="407747" y="129844"/>
                </a:lnTo>
                <a:lnTo>
                  <a:pt x="351359" y="129844"/>
                </a:lnTo>
                <a:lnTo>
                  <a:pt x="308991" y="129844"/>
                </a:lnTo>
                <a:close/>
                <a:moveTo>
                  <a:pt x="590551" y="609"/>
                </a:moveTo>
                <a:lnTo>
                  <a:pt x="854812" y="609"/>
                </a:lnTo>
                <a:lnTo>
                  <a:pt x="854812" y="73152"/>
                </a:lnTo>
                <a:cubicBezTo>
                  <a:pt x="854812" y="77825"/>
                  <a:pt x="853949" y="82194"/>
                  <a:pt x="852221" y="86258"/>
                </a:cubicBezTo>
                <a:cubicBezTo>
                  <a:pt x="850494" y="90322"/>
                  <a:pt x="848106" y="93878"/>
                  <a:pt x="845059" y="96926"/>
                </a:cubicBezTo>
                <a:cubicBezTo>
                  <a:pt x="842010" y="99974"/>
                  <a:pt x="838455" y="102362"/>
                  <a:pt x="834391" y="104089"/>
                </a:cubicBezTo>
                <a:cubicBezTo>
                  <a:pt x="830327" y="105816"/>
                  <a:pt x="825958" y="106680"/>
                  <a:pt x="821284" y="106680"/>
                </a:cubicBezTo>
                <a:lnTo>
                  <a:pt x="590551" y="106680"/>
                </a:lnTo>
                <a:close/>
                <a:moveTo>
                  <a:pt x="1869491" y="304"/>
                </a:moveTo>
                <a:lnTo>
                  <a:pt x="1910639" y="304"/>
                </a:lnTo>
                <a:lnTo>
                  <a:pt x="1910639" y="21945"/>
                </a:lnTo>
                <a:lnTo>
                  <a:pt x="1988364" y="21945"/>
                </a:lnTo>
                <a:lnTo>
                  <a:pt x="1979219" y="304"/>
                </a:lnTo>
                <a:lnTo>
                  <a:pt x="2021891" y="304"/>
                </a:lnTo>
                <a:lnTo>
                  <a:pt x="2040484" y="43281"/>
                </a:lnTo>
                <a:lnTo>
                  <a:pt x="2021282" y="43281"/>
                </a:lnTo>
                <a:lnTo>
                  <a:pt x="2021282" y="99974"/>
                </a:lnTo>
                <a:lnTo>
                  <a:pt x="2050847" y="99974"/>
                </a:lnTo>
                <a:lnTo>
                  <a:pt x="2050847" y="189585"/>
                </a:lnTo>
                <a:cubicBezTo>
                  <a:pt x="2050847" y="197713"/>
                  <a:pt x="2048003" y="204622"/>
                  <a:pt x="2042313" y="210312"/>
                </a:cubicBezTo>
                <a:cubicBezTo>
                  <a:pt x="2036217" y="216001"/>
                  <a:pt x="2029207" y="218846"/>
                  <a:pt x="2021282" y="218846"/>
                </a:cubicBezTo>
                <a:lnTo>
                  <a:pt x="1977086" y="218846"/>
                </a:lnTo>
                <a:lnTo>
                  <a:pt x="1991107" y="187147"/>
                </a:lnTo>
                <a:lnTo>
                  <a:pt x="2003299" y="187147"/>
                </a:lnTo>
                <a:cubicBezTo>
                  <a:pt x="2004924" y="187147"/>
                  <a:pt x="2006448" y="186537"/>
                  <a:pt x="2007871" y="185318"/>
                </a:cubicBezTo>
                <a:cubicBezTo>
                  <a:pt x="2009090" y="183896"/>
                  <a:pt x="2009699" y="182372"/>
                  <a:pt x="2009699" y="180746"/>
                </a:cubicBezTo>
                <a:lnTo>
                  <a:pt x="2009699" y="131673"/>
                </a:lnTo>
                <a:lnTo>
                  <a:pt x="1910639" y="131673"/>
                </a:lnTo>
                <a:lnTo>
                  <a:pt x="1910639" y="220980"/>
                </a:lnTo>
                <a:lnTo>
                  <a:pt x="1869491" y="220980"/>
                </a:lnTo>
                <a:lnTo>
                  <a:pt x="1869491" y="131673"/>
                </a:lnTo>
                <a:lnTo>
                  <a:pt x="1782928" y="131673"/>
                </a:lnTo>
                <a:lnTo>
                  <a:pt x="1782928" y="99974"/>
                </a:lnTo>
                <a:lnTo>
                  <a:pt x="1869491" y="99974"/>
                </a:lnTo>
                <a:lnTo>
                  <a:pt x="1869491" y="53644"/>
                </a:lnTo>
                <a:lnTo>
                  <a:pt x="1792072" y="53644"/>
                </a:lnTo>
                <a:lnTo>
                  <a:pt x="1792072" y="21945"/>
                </a:lnTo>
                <a:lnTo>
                  <a:pt x="1869491" y="21945"/>
                </a:lnTo>
                <a:close/>
                <a:moveTo>
                  <a:pt x="2096110" y="0"/>
                </a:moveTo>
                <a:lnTo>
                  <a:pt x="2362201" y="0"/>
                </a:lnTo>
                <a:lnTo>
                  <a:pt x="2362201" y="30175"/>
                </a:lnTo>
                <a:lnTo>
                  <a:pt x="2258569" y="30175"/>
                </a:lnTo>
                <a:lnTo>
                  <a:pt x="2248815" y="51511"/>
                </a:lnTo>
                <a:lnTo>
                  <a:pt x="2320138" y="51511"/>
                </a:lnTo>
                <a:cubicBezTo>
                  <a:pt x="2324812" y="51511"/>
                  <a:pt x="2329181" y="52425"/>
                  <a:pt x="2333245" y="54254"/>
                </a:cubicBezTo>
                <a:cubicBezTo>
                  <a:pt x="2337309" y="56083"/>
                  <a:pt x="2340865" y="58521"/>
                  <a:pt x="2343912" y="61569"/>
                </a:cubicBezTo>
                <a:cubicBezTo>
                  <a:pt x="2346960" y="64617"/>
                  <a:pt x="2349348" y="68173"/>
                  <a:pt x="2351075" y="72237"/>
                </a:cubicBezTo>
                <a:cubicBezTo>
                  <a:pt x="2352803" y="76301"/>
                  <a:pt x="2353666" y="80568"/>
                  <a:pt x="2353666" y="85039"/>
                </a:cubicBezTo>
                <a:lnTo>
                  <a:pt x="2353666" y="172212"/>
                </a:lnTo>
                <a:lnTo>
                  <a:pt x="2311299" y="172212"/>
                </a:lnTo>
                <a:lnTo>
                  <a:pt x="2311299" y="91440"/>
                </a:lnTo>
                <a:cubicBezTo>
                  <a:pt x="2311299" y="88595"/>
                  <a:pt x="2310385" y="86258"/>
                  <a:pt x="2308556" y="84429"/>
                </a:cubicBezTo>
                <a:cubicBezTo>
                  <a:pt x="2306727" y="82600"/>
                  <a:pt x="2304492" y="81686"/>
                  <a:pt x="2301850" y="81686"/>
                </a:cubicBezTo>
                <a:lnTo>
                  <a:pt x="2147012" y="81686"/>
                </a:lnTo>
                <a:lnTo>
                  <a:pt x="2147012" y="172212"/>
                </a:lnTo>
                <a:lnTo>
                  <a:pt x="2104645" y="172212"/>
                </a:lnTo>
                <a:lnTo>
                  <a:pt x="2104645" y="51511"/>
                </a:lnTo>
                <a:lnTo>
                  <a:pt x="2204619" y="51511"/>
                </a:lnTo>
                <a:lnTo>
                  <a:pt x="2214373" y="30175"/>
                </a:lnTo>
                <a:lnTo>
                  <a:pt x="2096110" y="30175"/>
                </a:lnTo>
                <a:close/>
                <a:moveTo>
                  <a:pt x="1475766" y="0"/>
                </a:moveTo>
                <a:lnTo>
                  <a:pt x="1525824" y="0"/>
                </a:lnTo>
                <a:lnTo>
                  <a:pt x="1548103" y="46024"/>
                </a:lnTo>
                <a:lnTo>
                  <a:pt x="1498045" y="46024"/>
                </a:lnTo>
                <a:close/>
              </a:path>
            </a:pathLst>
          </a:custGeom>
          <a:solidFill>
            <a:srgbClr val="4271ED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spc="150" dirty="0">
              <a:solidFill>
                <a:srgbClr val="4271ED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3003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组合 79">
            <a:extLst>
              <a:ext uri="{FF2B5EF4-FFF2-40B4-BE49-F238E27FC236}">
                <a16:creationId xmlns="" xmlns:a16="http://schemas.microsoft.com/office/drawing/2014/main" id="{074B382C-C20C-47CC-B30A-F9AB1C09D8D2}"/>
              </a:ext>
            </a:extLst>
          </p:cNvPr>
          <p:cNvGrpSpPr/>
          <p:nvPr/>
        </p:nvGrpSpPr>
        <p:grpSpPr>
          <a:xfrm>
            <a:off x="0" y="-36167"/>
            <a:ext cx="12239382" cy="6930334"/>
            <a:chOff x="0" y="-36167"/>
            <a:chExt cx="12239382" cy="6930334"/>
          </a:xfrm>
        </p:grpSpPr>
        <p:grpSp>
          <p:nvGrpSpPr>
            <p:cNvPr id="81" name="组合 80">
              <a:extLst>
                <a:ext uri="{FF2B5EF4-FFF2-40B4-BE49-F238E27FC236}">
                  <a16:creationId xmlns="" xmlns:a16="http://schemas.microsoft.com/office/drawing/2014/main" id="{50E8BB41-6C5C-4D5B-9C6A-45EDA47FEDED}"/>
                </a:ext>
              </a:extLst>
            </p:cNvPr>
            <p:cNvGrpSpPr/>
            <p:nvPr/>
          </p:nvGrpSpPr>
          <p:grpSpPr>
            <a:xfrm>
              <a:off x="0" y="-36167"/>
              <a:ext cx="12192000" cy="6930334"/>
              <a:chOff x="9544874" y="6830112"/>
              <a:chExt cx="12192000" cy="6930334"/>
            </a:xfrm>
          </p:grpSpPr>
          <p:pic>
            <p:nvPicPr>
              <p:cNvPr id="140" name="图片 139" descr="雪地上的白云&#10;&#10;描述已自动生成">
                <a:extLst>
                  <a:ext uri="{FF2B5EF4-FFF2-40B4-BE49-F238E27FC236}">
                    <a16:creationId xmlns="" xmlns:a16="http://schemas.microsoft.com/office/drawing/2014/main" id="{CCC95536-1124-4800-82B2-4BC599B8E5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544874" y="7664446"/>
                <a:ext cx="12192000" cy="6096000"/>
              </a:xfrm>
              <a:prstGeom prst="rect">
                <a:avLst/>
              </a:prstGeom>
            </p:spPr>
          </p:pic>
          <p:sp>
            <p:nvSpPr>
              <p:cNvPr id="141" name="矩形 140">
                <a:extLst>
                  <a:ext uri="{FF2B5EF4-FFF2-40B4-BE49-F238E27FC236}">
                    <a16:creationId xmlns="" xmlns:a16="http://schemas.microsoft.com/office/drawing/2014/main" id="{A288A307-1C13-4FA6-A0FD-CED15BF85624}"/>
                  </a:ext>
                </a:extLst>
              </p:cNvPr>
              <p:cNvSpPr/>
              <p:nvPr/>
            </p:nvSpPr>
            <p:spPr>
              <a:xfrm>
                <a:off x="9544874" y="6830112"/>
                <a:ext cx="12192000" cy="6858799"/>
              </a:xfrm>
              <a:prstGeom prst="rect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alpha val="7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82" name="组合 81">
              <a:extLst>
                <a:ext uri="{FF2B5EF4-FFF2-40B4-BE49-F238E27FC236}">
                  <a16:creationId xmlns="" xmlns:a16="http://schemas.microsoft.com/office/drawing/2014/main" id="{61AB0D23-C1F4-48A3-BA82-EA16E6A2951E}"/>
                </a:ext>
              </a:extLst>
            </p:cNvPr>
            <p:cNvGrpSpPr/>
            <p:nvPr/>
          </p:nvGrpSpPr>
          <p:grpSpPr>
            <a:xfrm>
              <a:off x="0" y="196591"/>
              <a:ext cx="12239382" cy="523404"/>
              <a:chOff x="0" y="196591"/>
              <a:chExt cx="12239382" cy="523404"/>
            </a:xfrm>
          </p:grpSpPr>
          <p:pic>
            <p:nvPicPr>
              <p:cNvPr id="83" name="图片 82" descr="图片包含 游戏机, 钟表&#10;&#10;描述已自动生成">
                <a:extLst>
                  <a:ext uri="{FF2B5EF4-FFF2-40B4-BE49-F238E27FC236}">
                    <a16:creationId xmlns="" xmlns:a16="http://schemas.microsoft.com/office/drawing/2014/main" id="{5F91FCCC-B16E-49DB-9CC2-98D0DB2AA3E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952150" y="196591"/>
                <a:ext cx="1838744" cy="523220"/>
              </a:xfrm>
              <a:prstGeom prst="rect">
                <a:avLst/>
              </a:prstGeom>
            </p:spPr>
          </p:pic>
          <p:grpSp>
            <p:nvGrpSpPr>
              <p:cNvPr id="84" name="组合 83">
                <a:extLst>
                  <a:ext uri="{FF2B5EF4-FFF2-40B4-BE49-F238E27FC236}">
                    <a16:creationId xmlns="" xmlns:a16="http://schemas.microsoft.com/office/drawing/2014/main" id="{AAAE2EBA-4761-4095-9B9F-11B98849BA3E}"/>
                  </a:ext>
                </a:extLst>
              </p:cNvPr>
              <p:cNvGrpSpPr/>
              <p:nvPr/>
            </p:nvGrpSpPr>
            <p:grpSpPr>
              <a:xfrm>
                <a:off x="401106" y="196591"/>
                <a:ext cx="2878393" cy="523220"/>
                <a:chOff x="401106" y="196591"/>
                <a:chExt cx="2878393" cy="523220"/>
              </a:xfrm>
            </p:grpSpPr>
            <p:sp>
              <p:nvSpPr>
                <p:cNvPr id="135" name="文本框 134">
                  <a:extLst>
                    <a:ext uri="{FF2B5EF4-FFF2-40B4-BE49-F238E27FC236}">
                      <a16:creationId xmlns="" xmlns:a16="http://schemas.microsoft.com/office/drawing/2014/main" id="{51547902-7685-488C-AE05-3CA74BA7C3FF}"/>
                    </a:ext>
                  </a:extLst>
                </p:cNvPr>
                <p:cNvSpPr txBox="1"/>
                <p:nvPr/>
              </p:nvSpPr>
              <p:spPr>
                <a:xfrm>
                  <a:off x="646027" y="196591"/>
                  <a:ext cx="263347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dirty="0">
                      <a:solidFill>
                        <a:srgbClr val="4271ED"/>
                      </a:solidFill>
                      <a:latin typeface="+mj-ea"/>
                      <a:ea typeface="+mj-ea"/>
                    </a:rPr>
                    <a:t>请输入大标题</a:t>
                  </a:r>
                </a:p>
              </p:txBody>
            </p:sp>
            <p:grpSp>
              <p:nvGrpSpPr>
                <p:cNvPr id="136" name="组合 135">
                  <a:extLst>
                    <a:ext uri="{FF2B5EF4-FFF2-40B4-BE49-F238E27FC236}">
                      <a16:creationId xmlns="" xmlns:a16="http://schemas.microsoft.com/office/drawing/2014/main" id="{CA2F5842-700E-4BB0-B780-C107B7EC4471}"/>
                    </a:ext>
                  </a:extLst>
                </p:cNvPr>
                <p:cNvGrpSpPr/>
                <p:nvPr/>
              </p:nvGrpSpPr>
              <p:grpSpPr>
                <a:xfrm>
                  <a:off x="401106" y="260985"/>
                  <a:ext cx="200422" cy="334372"/>
                  <a:chOff x="269661" y="296863"/>
                  <a:chExt cx="200422" cy="298494"/>
                </a:xfrm>
              </p:grpSpPr>
              <p:sp>
                <p:nvSpPr>
                  <p:cNvPr id="137" name="矩形: 圆角 136">
                    <a:extLst>
                      <a:ext uri="{FF2B5EF4-FFF2-40B4-BE49-F238E27FC236}">
                        <a16:creationId xmlns="" xmlns:a16="http://schemas.microsoft.com/office/drawing/2014/main" id="{A7E53FB6-4EA4-4EE1-A8EE-45E705F58AF9}"/>
                      </a:ext>
                    </a:extLst>
                  </p:cNvPr>
                  <p:cNvSpPr/>
                  <p:nvPr/>
                </p:nvSpPr>
                <p:spPr>
                  <a:xfrm>
                    <a:off x="269661" y="296863"/>
                    <a:ext cx="39815" cy="298494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271E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38" name="矩形: 圆角 137">
                    <a:extLst>
                      <a:ext uri="{FF2B5EF4-FFF2-40B4-BE49-F238E27FC236}">
                        <a16:creationId xmlns="" xmlns:a16="http://schemas.microsoft.com/office/drawing/2014/main" id="{0CDA6DBF-51E0-443B-A447-335B33CEF0A9}"/>
                      </a:ext>
                    </a:extLst>
                  </p:cNvPr>
                  <p:cNvSpPr/>
                  <p:nvPr/>
                </p:nvSpPr>
                <p:spPr>
                  <a:xfrm>
                    <a:off x="353975" y="466567"/>
                    <a:ext cx="31794" cy="12879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271ED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schemeClr val="lt1">
                          <a:lumMod val="100000"/>
                        </a:schemeClr>
                      </a:solidFill>
                    </a:endParaRPr>
                  </a:p>
                </p:txBody>
              </p:sp>
              <p:sp>
                <p:nvSpPr>
                  <p:cNvPr id="139" name="矩形: 圆角 138">
                    <a:extLst>
                      <a:ext uri="{FF2B5EF4-FFF2-40B4-BE49-F238E27FC236}">
                        <a16:creationId xmlns="" xmlns:a16="http://schemas.microsoft.com/office/drawing/2014/main" id="{5D27D32B-665C-46B7-897C-49E645E31CFA}"/>
                      </a:ext>
                    </a:extLst>
                  </p:cNvPr>
                  <p:cNvSpPr/>
                  <p:nvPr/>
                </p:nvSpPr>
                <p:spPr>
                  <a:xfrm>
                    <a:off x="430268" y="405187"/>
                    <a:ext cx="39815" cy="19017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271E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86" name="组合 85">
                <a:extLst>
                  <a:ext uri="{FF2B5EF4-FFF2-40B4-BE49-F238E27FC236}">
                    <a16:creationId xmlns="" xmlns:a16="http://schemas.microsoft.com/office/drawing/2014/main" id="{0939130D-2E61-45E1-A981-6F1D0DDCB650}"/>
                  </a:ext>
                </a:extLst>
              </p:cNvPr>
              <p:cNvGrpSpPr/>
              <p:nvPr/>
            </p:nvGrpSpPr>
            <p:grpSpPr>
              <a:xfrm>
                <a:off x="0" y="291751"/>
                <a:ext cx="12239382" cy="428244"/>
                <a:chOff x="0" y="309367"/>
                <a:chExt cx="12239382" cy="428244"/>
              </a:xfrm>
            </p:grpSpPr>
            <p:sp>
              <p:nvSpPr>
                <p:cNvPr id="87" name="矩形: 圆角 86">
                  <a:extLst>
                    <a:ext uri="{FF2B5EF4-FFF2-40B4-BE49-F238E27FC236}">
                      <a16:creationId xmlns="" xmlns:a16="http://schemas.microsoft.com/office/drawing/2014/main" id="{5443EA21-D23B-4A2B-96BD-FEB5E2CA4435}"/>
                    </a:ext>
                  </a:extLst>
                </p:cNvPr>
                <p:cNvSpPr/>
                <p:nvPr/>
              </p:nvSpPr>
              <p:spPr>
                <a:xfrm>
                  <a:off x="12165196" y="309367"/>
                  <a:ext cx="74186" cy="29593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88" name="直接连接符 87">
                  <a:extLst>
                    <a:ext uri="{FF2B5EF4-FFF2-40B4-BE49-F238E27FC236}">
                      <a16:creationId xmlns="" xmlns:a16="http://schemas.microsoft.com/office/drawing/2014/main" id="{9824C94F-A8B1-43BF-ADB7-0706614E478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722099"/>
                  <a:ext cx="12212578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89" name="组合 88">
                  <a:extLst>
                    <a:ext uri="{FF2B5EF4-FFF2-40B4-BE49-F238E27FC236}">
                      <a16:creationId xmlns="" xmlns:a16="http://schemas.microsoft.com/office/drawing/2014/main" id="{27718DCC-076E-4AD7-91C5-0671F97EB18F}"/>
                    </a:ext>
                  </a:extLst>
                </p:cNvPr>
                <p:cNvGrpSpPr/>
                <p:nvPr/>
              </p:nvGrpSpPr>
              <p:grpSpPr>
                <a:xfrm>
                  <a:off x="3588643" y="370686"/>
                  <a:ext cx="5014714" cy="246221"/>
                  <a:chOff x="4686300" y="405641"/>
                  <a:chExt cx="5014714" cy="246221"/>
                </a:xfrm>
              </p:grpSpPr>
              <p:sp>
                <p:nvSpPr>
                  <p:cNvPr id="91" name="文本框 90">
                    <a:extLst>
                      <a:ext uri="{FF2B5EF4-FFF2-40B4-BE49-F238E27FC236}">
                        <a16:creationId xmlns="" xmlns:a16="http://schemas.microsoft.com/office/drawing/2014/main" id="{4504395A-C626-4676-902B-D32E409F967C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30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课题背景</a:t>
                    </a:r>
                  </a:p>
                </p:txBody>
              </p:sp>
              <p:sp>
                <p:nvSpPr>
                  <p:cNvPr id="94" name="文本框 93">
                    <a:extLst>
                      <a:ext uri="{FF2B5EF4-FFF2-40B4-BE49-F238E27FC236}">
                        <a16:creationId xmlns="" xmlns:a16="http://schemas.microsoft.com/office/drawing/2014/main" id="{5E1E5363-9B20-48A6-9BE9-F6C854FECA13}"/>
                      </a:ext>
                    </a:extLst>
                  </p:cNvPr>
                  <p:cNvSpPr txBox="1"/>
                  <p:nvPr/>
                </p:nvSpPr>
                <p:spPr>
                  <a:xfrm>
                    <a:off x="552413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课题概述</a:t>
                    </a:r>
                  </a:p>
                </p:txBody>
              </p:sp>
              <p:sp>
                <p:nvSpPr>
                  <p:cNvPr id="126" name="文本框 125">
                    <a:extLst>
                      <a:ext uri="{FF2B5EF4-FFF2-40B4-BE49-F238E27FC236}">
                        <a16:creationId xmlns="" xmlns:a16="http://schemas.microsoft.com/office/drawing/2014/main" id="{BC0DC0E7-D4A4-42AA-A365-12F9112F38E1}"/>
                      </a:ext>
                    </a:extLst>
                  </p:cNvPr>
                  <p:cNvSpPr txBox="1"/>
                  <p:nvPr/>
                </p:nvSpPr>
                <p:spPr>
                  <a:xfrm>
                    <a:off x="636196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研究方法</a:t>
                    </a:r>
                  </a:p>
                </p:txBody>
              </p:sp>
              <p:sp>
                <p:nvSpPr>
                  <p:cNvPr id="127" name="文本框 126">
                    <a:extLst>
                      <a:ext uri="{FF2B5EF4-FFF2-40B4-BE49-F238E27FC236}">
                        <a16:creationId xmlns="" xmlns:a16="http://schemas.microsoft.com/office/drawing/2014/main" id="{366AA341-66D5-4BAA-AC92-8E6185DA8531}"/>
                      </a:ext>
                    </a:extLst>
                  </p:cNvPr>
                  <p:cNvSpPr txBox="1"/>
                  <p:nvPr/>
                </p:nvSpPr>
                <p:spPr>
                  <a:xfrm>
                    <a:off x="719979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研究过程</a:t>
                    </a:r>
                  </a:p>
                </p:txBody>
              </p:sp>
              <p:sp>
                <p:nvSpPr>
                  <p:cNvPr id="128" name="文本框 127">
                    <a:extLst>
                      <a:ext uri="{FF2B5EF4-FFF2-40B4-BE49-F238E27FC236}">
                        <a16:creationId xmlns="" xmlns:a16="http://schemas.microsoft.com/office/drawing/2014/main" id="{E9DC565B-59C9-475F-A71B-75DAFF730AEB}"/>
                      </a:ext>
                    </a:extLst>
                  </p:cNvPr>
                  <p:cNvSpPr txBox="1"/>
                  <p:nvPr/>
                </p:nvSpPr>
                <p:spPr>
                  <a:xfrm>
                    <a:off x="803762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rgbClr val="4271ED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结论分析</a:t>
                    </a:r>
                  </a:p>
                </p:txBody>
              </p:sp>
              <p:sp>
                <p:nvSpPr>
                  <p:cNvPr id="129" name="文本框 128">
                    <a:extLst>
                      <a:ext uri="{FF2B5EF4-FFF2-40B4-BE49-F238E27FC236}">
                        <a16:creationId xmlns="" xmlns:a16="http://schemas.microsoft.com/office/drawing/2014/main" id="{7A8C9B21-EA9E-4133-9A6A-C6ECC372147B}"/>
                      </a:ext>
                    </a:extLst>
                  </p:cNvPr>
                  <p:cNvSpPr txBox="1"/>
                  <p:nvPr/>
                </p:nvSpPr>
                <p:spPr>
                  <a:xfrm>
                    <a:off x="887545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未来规划</a:t>
                    </a:r>
                  </a:p>
                </p:txBody>
              </p:sp>
              <p:cxnSp>
                <p:nvCxnSpPr>
                  <p:cNvPr id="130" name="直接连接符 129">
                    <a:extLst>
                      <a:ext uri="{FF2B5EF4-FFF2-40B4-BE49-F238E27FC236}">
                        <a16:creationId xmlns="" xmlns:a16="http://schemas.microsoft.com/office/drawing/2014/main" id="{5FACB360-01D9-43BE-9AEF-F7DA542DB18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51799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1" name="直接连接符 130">
                    <a:extLst>
                      <a:ext uri="{FF2B5EF4-FFF2-40B4-BE49-F238E27FC236}">
                        <a16:creationId xmlns="" xmlns:a16="http://schemas.microsoft.com/office/drawing/2014/main" id="{D7CF73D2-527F-4C23-81E3-DAB1DF35449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35582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2" name="直接连接符 131">
                    <a:extLst>
                      <a:ext uri="{FF2B5EF4-FFF2-40B4-BE49-F238E27FC236}">
                        <a16:creationId xmlns="" xmlns:a16="http://schemas.microsoft.com/office/drawing/2014/main" id="{EBA93CD5-24CE-46E8-BF95-ACA920B52F1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19365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3" name="直接连接符 132">
                    <a:extLst>
                      <a:ext uri="{FF2B5EF4-FFF2-40B4-BE49-F238E27FC236}">
                        <a16:creationId xmlns="" xmlns:a16="http://schemas.microsoft.com/office/drawing/2014/main" id="{2ECF0ADD-8CA0-458C-B6AC-1C34931272B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03148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4" name="直接连接符 133">
                    <a:extLst>
                      <a:ext uri="{FF2B5EF4-FFF2-40B4-BE49-F238E27FC236}">
                        <a16:creationId xmlns="" xmlns:a16="http://schemas.microsoft.com/office/drawing/2014/main" id="{7E81E2A0-BBF9-4850-9195-BD2FBD08663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6931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90" name="矩形: 圆角 89">
                  <a:extLst>
                    <a:ext uri="{FF2B5EF4-FFF2-40B4-BE49-F238E27FC236}">
                      <a16:creationId xmlns="" xmlns:a16="http://schemas.microsoft.com/office/drawing/2014/main" id="{BF9EBD20-C254-4A98-ACCD-7593D7A50B1E}"/>
                    </a:ext>
                  </a:extLst>
                </p:cNvPr>
                <p:cNvSpPr/>
                <p:nvPr/>
              </p:nvSpPr>
              <p:spPr>
                <a:xfrm rot="5400000">
                  <a:off x="7337236" y="484755"/>
                  <a:ext cx="31018" cy="474693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4271ED"/>
                    </a:solidFill>
                  </a:endParaRPr>
                </a:p>
              </p:txBody>
            </p:sp>
          </p:grpSp>
        </p:grpSp>
      </p:grpSp>
      <p:grpSp>
        <p:nvGrpSpPr>
          <p:cNvPr id="96" name="组合 95">
            <a:extLst>
              <a:ext uri="{FF2B5EF4-FFF2-40B4-BE49-F238E27FC236}">
                <a16:creationId xmlns="" xmlns:a16="http://schemas.microsoft.com/office/drawing/2014/main" id="{4C3C551A-4A27-4C09-8DB0-D0B1F6160378}"/>
              </a:ext>
            </a:extLst>
          </p:cNvPr>
          <p:cNvGrpSpPr/>
          <p:nvPr/>
        </p:nvGrpSpPr>
        <p:grpSpPr>
          <a:xfrm>
            <a:off x="-269113" y="5949656"/>
            <a:ext cx="1193614" cy="367694"/>
            <a:chOff x="-87699" y="5720339"/>
            <a:chExt cx="2561336" cy="789022"/>
          </a:xfrm>
        </p:grpSpPr>
        <p:pic>
          <p:nvPicPr>
            <p:cNvPr id="97" name="图片 96">
              <a:extLst>
                <a:ext uri="{FF2B5EF4-FFF2-40B4-BE49-F238E27FC236}">
                  <a16:creationId xmlns="" xmlns:a16="http://schemas.microsoft.com/office/drawing/2014/main" id="{81937D44-AB60-4D90-8414-5B49E4F2593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colorTemperature colorTemp="53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524564">
              <a:off x="491900" y="5751072"/>
              <a:ext cx="1504456" cy="532478"/>
            </a:xfrm>
            <a:prstGeom prst="rect">
              <a:avLst/>
            </a:prstGeom>
            <a:effectLst>
              <a:outerShdw blurRad="177800" algn="ctr" rotWithShape="0">
                <a:srgbClr val="235DF2">
                  <a:alpha val="15000"/>
                </a:srgbClr>
              </a:outerShdw>
            </a:effectLst>
          </p:spPr>
        </p:pic>
        <p:pic>
          <p:nvPicPr>
            <p:cNvPr id="98" name="图片 97">
              <a:extLst>
                <a:ext uri="{FF2B5EF4-FFF2-40B4-BE49-F238E27FC236}">
                  <a16:creationId xmlns="" xmlns:a16="http://schemas.microsoft.com/office/drawing/2014/main" id="{41A999CB-875C-4538-87BD-1BB2C7590D5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87699" y="5769170"/>
              <a:ext cx="1499504" cy="695059"/>
            </a:xfrm>
            <a:prstGeom prst="rect">
              <a:avLst/>
            </a:prstGeom>
          </p:spPr>
        </p:pic>
        <p:pic>
          <p:nvPicPr>
            <p:cNvPr id="99" name="图片 98">
              <a:extLst>
                <a:ext uri="{FF2B5EF4-FFF2-40B4-BE49-F238E27FC236}">
                  <a16:creationId xmlns="" xmlns:a16="http://schemas.microsoft.com/office/drawing/2014/main" id="{79A5DE4B-44F4-4757-98DA-81065EA82CB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809129" y="5720339"/>
              <a:ext cx="1499504" cy="695059"/>
            </a:xfrm>
            <a:prstGeom prst="rect">
              <a:avLst/>
            </a:prstGeom>
          </p:spPr>
        </p:pic>
        <p:pic>
          <p:nvPicPr>
            <p:cNvPr id="100" name="图片 99">
              <a:extLst>
                <a:ext uri="{FF2B5EF4-FFF2-40B4-BE49-F238E27FC236}">
                  <a16:creationId xmlns="" xmlns:a16="http://schemas.microsoft.com/office/drawing/2014/main" id="{15BD058D-12C0-4039-BAE2-F09F2BBECA1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0443" y="5814302"/>
              <a:ext cx="1499504" cy="695059"/>
            </a:xfrm>
            <a:prstGeom prst="rect">
              <a:avLst/>
            </a:prstGeom>
          </p:spPr>
        </p:pic>
        <p:pic>
          <p:nvPicPr>
            <p:cNvPr id="101" name="图片 100">
              <a:extLst>
                <a:ext uri="{FF2B5EF4-FFF2-40B4-BE49-F238E27FC236}">
                  <a16:creationId xmlns="" xmlns:a16="http://schemas.microsoft.com/office/drawing/2014/main" id="{A47AB60C-E0F5-43BD-B1FE-E9567B8A1DC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974133" y="5720339"/>
              <a:ext cx="1499504" cy="695059"/>
            </a:xfrm>
            <a:prstGeom prst="rect">
              <a:avLst/>
            </a:prstGeom>
          </p:spPr>
        </p:pic>
      </p:grpSp>
      <p:grpSp>
        <p:nvGrpSpPr>
          <p:cNvPr id="102" name="组合 101">
            <a:extLst>
              <a:ext uri="{FF2B5EF4-FFF2-40B4-BE49-F238E27FC236}">
                <a16:creationId xmlns="" xmlns:a16="http://schemas.microsoft.com/office/drawing/2014/main" id="{61BE5753-D144-43C5-B5C8-C083D1B5660F}"/>
              </a:ext>
            </a:extLst>
          </p:cNvPr>
          <p:cNvGrpSpPr/>
          <p:nvPr/>
        </p:nvGrpSpPr>
        <p:grpSpPr>
          <a:xfrm flipH="1">
            <a:off x="10635555" y="6272948"/>
            <a:ext cx="1833989" cy="798251"/>
            <a:chOff x="-98766" y="5751072"/>
            <a:chExt cx="2407400" cy="1047830"/>
          </a:xfrm>
        </p:grpSpPr>
        <p:pic>
          <p:nvPicPr>
            <p:cNvPr id="103" name="图片 102">
              <a:extLst>
                <a:ext uri="{FF2B5EF4-FFF2-40B4-BE49-F238E27FC236}">
                  <a16:creationId xmlns="" xmlns:a16="http://schemas.microsoft.com/office/drawing/2014/main" id="{59692C73-DDF9-4738-83B1-32E34377DAB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53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524564">
              <a:off x="491900" y="5751072"/>
              <a:ext cx="1504456" cy="532478"/>
            </a:xfrm>
            <a:prstGeom prst="rect">
              <a:avLst/>
            </a:prstGeom>
            <a:effectLst>
              <a:outerShdw blurRad="177800" algn="ctr" rotWithShape="0">
                <a:srgbClr val="235DF2">
                  <a:alpha val="10000"/>
                </a:srgbClr>
              </a:outerShdw>
            </a:effectLst>
          </p:spPr>
        </p:pic>
        <p:pic>
          <p:nvPicPr>
            <p:cNvPr id="104" name="图片 103">
              <a:extLst>
                <a:ext uri="{FF2B5EF4-FFF2-40B4-BE49-F238E27FC236}">
                  <a16:creationId xmlns="" xmlns:a16="http://schemas.microsoft.com/office/drawing/2014/main" id="{8ADDC5AB-9853-4D65-B85A-3FC893FD98E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87699" y="5769170"/>
              <a:ext cx="1499504" cy="695059"/>
            </a:xfrm>
            <a:prstGeom prst="rect">
              <a:avLst/>
            </a:prstGeom>
          </p:spPr>
        </p:pic>
        <p:pic>
          <p:nvPicPr>
            <p:cNvPr id="105" name="图片 104">
              <a:extLst>
                <a:ext uri="{FF2B5EF4-FFF2-40B4-BE49-F238E27FC236}">
                  <a16:creationId xmlns="" xmlns:a16="http://schemas.microsoft.com/office/drawing/2014/main" id="{8581EAD7-014C-4672-AAC9-CE40DED8E719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809129" y="6103843"/>
              <a:ext cx="1499505" cy="695059"/>
            </a:xfrm>
            <a:prstGeom prst="rect">
              <a:avLst/>
            </a:prstGeom>
          </p:spPr>
        </p:pic>
        <p:pic>
          <p:nvPicPr>
            <p:cNvPr id="106" name="图片 105">
              <a:extLst>
                <a:ext uri="{FF2B5EF4-FFF2-40B4-BE49-F238E27FC236}">
                  <a16:creationId xmlns="" xmlns:a16="http://schemas.microsoft.com/office/drawing/2014/main" id="{713093A1-E749-4AFB-9DC4-9BBF0F88553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0443" y="5814302"/>
              <a:ext cx="1499504" cy="695059"/>
            </a:xfrm>
            <a:prstGeom prst="rect">
              <a:avLst/>
            </a:prstGeom>
          </p:spPr>
        </p:pic>
        <p:pic>
          <p:nvPicPr>
            <p:cNvPr id="107" name="图片 106">
              <a:extLst>
                <a:ext uri="{FF2B5EF4-FFF2-40B4-BE49-F238E27FC236}">
                  <a16:creationId xmlns="" xmlns:a16="http://schemas.microsoft.com/office/drawing/2014/main" id="{E27B134F-C7BD-423F-BC89-0B125E14CF46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98766" y="5982717"/>
              <a:ext cx="1499505" cy="695059"/>
            </a:xfrm>
            <a:prstGeom prst="rect">
              <a:avLst/>
            </a:prstGeom>
          </p:spPr>
        </p:pic>
        <p:pic>
          <p:nvPicPr>
            <p:cNvPr id="108" name="图片 107">
              <a:extLst>
                <a:ext uri="{FF2B5EF4-FFF2-40B4-BE49-F238E27FC236}">
                  <a16:creationId xmlns="" xmlns:a16="http://schemas.microsoft.com/office/drawing/2014/main" id="{1B3E6291-E22D-44B0-9B98-4AB22EECAFD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790667" y="5776813"/>
              <a:ext cx="1499505" cy="695059"/>
            </a:xfrm>
            <a:prstGeom prst="rect">
              <a:avLst/>
            </a:prstGeom>
          </p:spPr>
        </p:pic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E49E8DF9-81D5-4CFD-97CE-A998615D906F}"/>
              </a:ext>
            </a:extLst>
          </p:cNvPr>
          <p:cNvGrpSpPr/>
          <p:nvPr/>
        </p:nvGrpSpPr>
        <p:grpSpPr>
          <a:xfrm>
            <a:off x="1636542" y="4796356"/>
            <a:ext cx="2824644" cy="1345006"/>
            <a:chOff x="1870836" y="4818951"/>
            <a:chExt cx="2824644" cy="1345006"/>
          </a:xfrm>
        </p:grpSpPr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29F93ABC-3E98-4C4F-9ED6-8FB258CE6A77}"/>
                </a:ext>
              </a:extLst>
            </p:cNvPr>
            <p:cNvGrpSpPr/>
            <p:nvPr/>
          </p:nvGrpSpPr>
          <p:grpSpPr>
            <a:xfrm>
              <a:off x="1870836" y="5457671"/>
              <a:ext cx="2684914" cy="706286"/>
              <a:chOff x="1870836" y="5457671"/>
              <a:chExt cx="2684914" cy="706286"/>
            </a:xfrm>
          </p:grpSpPr>
          <p:sp>
            <p:nvSpPr>
              <p:cNvPr id="31" name="文本框 30">
                <a:extLst>
                  <a:ext uri="{FF2B5EF4-FFF2-40B4-BE49-F238E27FC236}">
                    <a16:creationId xmlns="" xmlns:a16="http://schemas.microsoft.com/office/drawing/2014/main" id="{83C7A2C4-092B-44F7-8AD3-12F615346811}"/>
                  </a:ext>
                </a:extLst>
              </p:cNvPr>
              <p:cNvSpPr txBox="1"/>
              <p:nvPr/>
            </p:nvSpPr>
            <p:spPr>
              <a:xfrm>
                <a:off x="2616199" y="5902347"/>
                <a:ext cx="1900689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100" dirty="0">
                    <a:solidFill>
                      <a:schemeClr val="tx1">
                        <a:lumMod val="75000"/>
                        <a:lumOff val="25000"/>
                        <a:alpha val="7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Background</a:t>
                </a: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  <a:alpha val="7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 </a:t>
                </a:r>
                <a:r>
                  <a:rPr lang="en-US" altLang="zh-CN" sz="1100" dirty="0">
                    <a:solidFill>
                      <a:schemeClr val="tx1">
                        <a:lumMod val="75000"/>
                        <a:lumOff val="25000"/>
                        <a:alpha val="7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of</a:t>
                </a: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  <a:alpha val="7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 </a:t>
                </a:r>
                <a:r>
                  <a:rPr lang="en-US" altLang="zh-CN" sz="1100" dirty="0">
                    <a:solidFill>
                      <a:schemeClr val="tx1">
                        <a:lumMod val="75000"/>
                        <a:lumOff val="25000"/>
                        <a:alpha val="7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project</a:t>
                </a:r>
              </a:p>
            </p:txBody>
          </p:sp>
          <p:sp>
            <p:nvSpPr>
              <p:cNvPr id="32" name="文本框 31">
                <a:extLst>
                  <a:ext uri="{FF2B5EF4-FFF2-40B4-BE49-F238E27FC236}">
                    <a16:creationId xmlns="" xmlns:a16="http://schemas.microsoft.com/office/drawing/2014/main" id="{E272B97E-E8D8-4B32-84D6-EA1BF6AEAA1A}"/>
                  </a:ext>
                </a:extLst>
              </p:cNvPr>
              <p:cNvSpPr txBox="1"/>
              <p:nvPr/>
            </p:nvSpPr>
            <p:spPr>
              <a:xfrm>
                <a:off x="1870836" y="5457671"/>
                <a:ext cx="268491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3200" spc="300" dirty="0">
                    <a:solidFill>
                      <a:srgbClr val="4271ED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课件背景</a:t>
                </a:r>
              </a:p>
            </p:txBody>
          </p:sp>
        </p:grpSp>
        <p:sp>
          <p:nvSpPr>
            <p:cNvPr id="110" name="文本框 109">
              <a:extLst>
                <a:ext uri="{FF2B5EF4-FFF2-40B4-BE49-F238E27FC236}">
                  <a16:creationId xmlns="" xmlns:a16="http://schemas.microsoft.com/office/drawing/2014/main" id="{2F0C0726-D2FA-4CA1-BA94-A1CFED7EA79B}"/>
                </a:ext>
              </a:extLst>
            </p:cNvPr>
            <p:cNvSpPr txBox="1"/>
            <p:nvPr/>
          </p:nvSpPr>
          <p:spPr>
            <a:xfrm>
              <a:off x="3420180" y="4818951"/>
              <a:ext cx="12753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ln>
                    <a:gradFill>
                      <a:gsLst>
                        <a:gs pos="0">
                          <a:srgbClr val="4271ED"/>
                        </a:gs>
                        <a:gs pos="68000">
                          <a:srgbClr val="4271ED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noFill/>
                  <a:latin typeface="Bahnschrift SemiBold" panose="020B0502040204020203" pitchFamily="34" charset="0"/>
                </a:rPr>
                <a:t>01</a:t>
              </a:r>
              <a:endParaRPr lang="zh-CN" altLang="en-US" sz="6000" dirty="0">
                <a:ln>
                  <a:gradFill>
                    <a:gsLst>
                      <a:gs pos="0">
                        <a:srgbClr val="4271ED"/>
                      </a:gs>
                      <a:gs pos="68000">
                        <a:srgbClr val="4271ED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Bahnschrift SemiBold" panose="020B0502040204020203" pitchFamily="34" charset="0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B7965413-BC48-41C5-9FD4-E07B5B83F1F0}"/>
              </a:ext>
            </a:extLst>
          </p:cNvPr>
          <p:cNvGrpSpPr/>
          <p:nvPr/>
        </p:nvGrpSpPr>
        <p:grpSpPr>
          <a:xfrm>
            <a:off x="2311706" y="3234485"/>
            <a:ext cx="2149480" cy="1332500"/>
            <a:chOff x="2475824" y="3157122"/>
            <a:chExt cx="2149480" cy="1332500"/>
          </a:xfrm>
        </p:grpSpPr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EE4768AC-0282-46D2-A6A4-AD0EF5BE4787}"/>
                </a:ext>
              </a:extLst>
            </p:cNvPr>
            <p:cNvSpPr txBox="1"/>
            <p:nvPr/>
          </p:nvSpPr>
          <p:spPr>
            <a:xfrm>
              <a:off x="2578100" y="4228012"/>
              <a:ext cx="1938788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  <a:alpha val="7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Research of method</a:t>
              </a:r>
              <a:endParaRPr lang="zh-CN" altLang="en-US" sz="1100" dirty="0">
                <a:solidFill>
                  <a:schemeClr val="tx1">
                    <a:lumMod val="75000"/>
                    <a:lumOff val="25000"/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16" name="组合 15">
              <a:extLst>
                <a:ext uri="{FF2B5EF4-FFF2-40B4-BE49-F238E27FC236}">
                  <a16:creationId xmlns="" xmlns:a16="http://schemas.microsoft.com/office/drawing/2014/main" id="{F136C252-3E3F-4ED9-A545-02AB899C2668}"/>
                </a:ext>
              </a:extLst>
            </p:cNvPr>
            <p:cNvGrpSpPr/>
            <p:nvPr/>
          </p:nvGrpSpPr>
          <p:grpSpPr>
            <a:xfrm>
              <a:off x="2475824" y="3157122"/>
              <a:ext cx="2149480" cy="1199008"/>
              <a:chOff x="2475824" y="3157122"/>
              <a:chExt cx="2149480" cy="1199008"/>
            </a:xfrm>
          </p:grpSpPr>
          <p:sp>
            <p:nvSpPr>
              <p:cNvPr id="24" name="文本框 23">
                <a:extLst>
                  <a:ext uri="{FF2B5EF4-FFF2-40B4-BE49-F238E27FC236}">
                    <a16:creationId xmlns="" xmlns:a16="http://schemas.microsoft.com/office/drawing/2014/main" id="{16BEA197-8CF1-46F0-8177-ABAC94E3013E}"/>
                  </a:ext>
                </a:extLst>
              </p:cNvPr>
              <p:cNvSpPr txBox="1"/>
              <p:nvPr/>
            </p:nvSpPr>
            <p:spPr>
              <a:xfrm>
                <a:off x="2475824" y="3771355"/>
                <a:ext cx="207992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3200" spc="300" dirty="0">
                    <a:solidFill>
                      <a:srgbClr val="4271ED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研究方法</a:t>
                </a:r>
              </a:p>
            </p:txBody>
          </p:sp>
          <p:sp>
            <p:nvSpPr>
              <p:cNvPr id="111" name="文本框 110">
                <a:extLst>
                  <a:ext uri="{FF2B5EF4-FFF2-40B4-BE49-F238E27FC236}">
                    <a16:creationId xmlns="" xmlns:a16="http://schemas.microsoft.com/office/drawing/2014/main" id="{A5DCD8D3-E5C2-4313-B77A-4EC86E35BB8F}"/>
                  </a:ext>
                </a:extLst>
              </p:cNvPr>
              <p:cNvSpPr txBox="1"/>
              <p:nvPr/>
            </p:nvSpPr>
            <p:spPr>
              <a:xfrm>
                <a:off x="3350004" y="3157122"/>
                <a:ext cx="1275300" cy="101566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6000" dirty="0">
                    <a:ln>
                      <a:gradFill>
                        <a:gsLst>
                          <a:gs pos="0">
                            <a:srgbClr val="4271ED"/>
                          </a:gs>
                          <a:gs pos="68000">
                            <a:srgbClr val="4271ED">
                              <a:alpha val="0"/>
                            </a:srgbClr>
                          </a:gs>
                        </a:gsLst>
                        <a:lin ang="5400000" scaled="1"/>
                      </a:gradFill>
                    </a:ln>
                    <a:noFill/>
                    <a:latin typeface="Bahnschrift SemiBold" panose="020B0502040204020203" pitchFamily="34" charset="0"/>
                  </a:rPr>
                  <a:t>03</a:t>
                </a:r>
                <a:endParaRPr lang="zh-CN" altLang="en-US" sz="6000" dirty="0">
                  <a:ln>
                    <a:gradFill>
                      <a:gsLst>
                        <a:gs pos="0">
                          <a:srgbClr val="4271ED"/>
                        </a:gs>
                        <a:gs pos="68000">
                          <a:srgbClr val="4271ED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noFill/>
                  <a:latin typeface="Bahnschrift SemiBold" panose="020B0502040204020203" pitchFamily="34" charset="0"/>
                </a:endParaRPr>
              </a:p>
            </p:txBody>
          </p:sp>
        </p:grpSp>
      </p:grpSp>
      <p:grpSp>
        <p:nvGrpSpPr>
          <p:cNvPr id="62" name="组合 61">
            <a:extLst>
              <a:ext uri="{FF2B5EF4-FFF2-40B4-BE49-F238E27FC236}">
                <a16:creationId xmlns="" xmlns:a16="http://schemas.microsoft.com/office/drawing/2014/main" id="{0FBD39E5-C8C1-4378-AA93-4100D05A4599}"/>
              </a:ext>
            </a:extLst>
          </p:cNvPr>
          <p:cNvGrpSpPr/>
          <p:nvPr/>
        </p:nvGrpSpPr>
        <p:grpSpPr>
          <a:xfrm>
            <a:off x="4442280" y="2411296"/>
            <a:ext cx="1781610" cy="3219077"/>
            <a:chOff x="4442280" y="2411296"/>
            <a:chExt cx="1781610" cy="3219077"/>
          </a:xfrm>
        </p:grpSpPr>
        <p:grpSp>
          <p:nvGrpSpPr>
            <p:cNvPr id="76" name="组合 75">
              <a:extLst>
                <a:ext uri="{FF2B5EF4-FFF2-40B4-BE49-F238E27FC236}">
                  <a16:creationId xmlns="" xmlns:a16="http://schemas.microsoft.com/office/drawing/2014/main" id="{92C9AFAB-BA8F-41CE-835E-255C41FE5D65}"/>
                </a:ext>
              </a:extLst>
            </p:cNvPr>
            <p:cNvGrpSpPr/>
            <p:nvPr/>
          </p:nvGrpSpPr>
          <p:grpSpPr>
            <a:xfrm>
              <a:off x="4472186" y="5491454"/>
              <a:ext cx="1542451" cy="138919"/>
              <a:chOff x="4411309" y="5701068"/>
              <a:chExt cx="1542451" cy="138919"/>
            </a:xfrm>
          </p:grpSpPr>
          <p:sp>
            <p:nvSpPr>
              <p:cNvPr id="28" name="椭圆 27">
                <a:extLst>
                  <a:ext uri="{FF2B5EF4-FFF2-40B4-BE49-F238E27FC236}">
                    <a16:creationId xmlns="" xmlns:a16="http://schemas.microsoft.com/office/drawing/2014/main" id="{786A6C4A-776C-4193-BB76-99513F89B0EA}"/>
                  </a:ext>
                </a:extLst>
              </p:cNvPr>
              <p:cNvSpPr/>
              <p:nvPr/>
            </p:nvSpPr>
            <p:spPr>
              <a:xfrm flipH="1">
                <a:off x="4411309" y="5701068"/>
                <a:ext cx="138919" cy="138919"/>
              </a:xfrm>
              <a:prstGeom prst="ellipse">
                <a:avLst/>
              </a:prstGeom>
              <a:solidFill>
                <a:srgbClr val="4271ED"/>
              </a:solidFill>
              <a:ln w="25400">
                <a:solidFill>
                  <a:srgbClr val="4271ED">
                    <a:alpha val="2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9" name="直接连接符 28">
                <a:extLst>
                  <a:ext uri="{FF2B5EF4-FFF2-40B4-BE49-F238E27FC236}">
                    <a16:creationId xmlns="" xmlns:a16="http://schemas.microsoft.com/office/drawing/2014/main" id="{4FB3B684-392B-4C0C-BF2E-C5E8B7E1E87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521346" y="5770527"/>
                <a:ext cx="1432414" cy="0"/>
              </a:xfrm>
              <a:prstGeom prst="line">
                <a:avLst/>
              </a:prstGeom>
              <a:ln w="12700">
                <a:solidFill>
                  <a:srgbClr val="4271E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5" name="组合 74">
              <a:extLst>
                <a:ext uri="{FF2B5EF4-FFF2-40B4-BE49-F238E27FC236}">
                  <a16:creationId xmlns="" xmlns:a16="http://schemas.microsoft.com/office/drawing/2014/main" id="{03B47AA2-E238-42F9-A220-AC788DA7F2BC}"/>
                </a:ext>
              </a:extLst>
            </p:cNvPr>
            <p:cNvGrpSpPr/>
            <p:nvPr/>
          </p:nvGrpSpPr>
          <p:grpSpPr>
            <a:xfrm>
              <a:off x="4442280" y="3916646"/>
              <a:ext cx="1781610" cy="138919"/>
              <a:chOff x="4381403" y="3964159"/>
              <a:chExt cx="1781610" cy="138919"/>
            </a:xfrm>
          </p:grpSpPr>
          <p:sp>
            <p:nvSpPr>
              <p:cNvPr id="20" name="椭圆 19">
                <a:extLst>
                  <a:ext uri="{FF2B5EF4-FFF2-40B4-BE49-F238E27FC236}">
                    <a16:creationId xmlns="" xmlns:a16="http://schemas.microsoft.com/office/drawing/2014/main" id="{F23C92B7-1EFB-489E-897C-8DCA011C0327}"/>
                  </a:ext>
                </a:extLst>
              </p:cNvPr>
              <p:cNvSpPr/>
              <p:nvPr/>
            </p:nvSpPr>
            <p:spPr>
              <a:xfrm flipH="1">
                <a:off x="4381403" y="3964159"/>
                <a:ext cx="138919" cy="138919"/>
              </a:xfrm>
              <a:prstGeom prst="ellipse">
                <a:avLst/>
              </a:prstGeom>
              <a:solidFill>
                <a:srgbClr val="4271ED"/>
              </a:solidFill>
              <a:ln w="25400">
                <a:solidFill>
                  <a:srgbClr val="4271ED">
                    <a:alpha val="2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21" name="直接连接符 20">
                <a:extLst>
                  <a:ext uri="{FF2B5EF4-FFF2-40B4-BE49-F238E27FC236}">
                    <a16:creationId xmlns="" xmlns:a16="http://schemas.microsoft.com/office/drawing/2014/main" id="{83E8EFB4-8A73-45E1-922E-732CE7F4FF3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407687" y="4033619"/>
                <a:ext cx="1755326" cy="0"/>
              </a:xfrm>
              <a:prstGeom prst="line">
                <a:avLst/>
              </a:prstGeom>
              <a:ln w="12700">
                <a:solidFill>
                  <a:srgbClr val="4271E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4" name="组合 73">
              <a:extLst>
                <a:ext uri="{FF2B5EF4-FFF2-40B4-BE49-F238E27FC236}">
                  <a16:creationId xmlns="" xmlns:a16="http://schemas.microsoft.com/office/drawing/2014/main" id="{6AF29A9F-57BE-45F8-AC0F-0C56FEA1B49B}"/>
                </a:ext>
              </a:extLst>
            </p:cNvPr>
            <p:cNvGrpSpPr/>
            <p:nvPr/>
          </p:nvGrpSpPr>
          <p:grpSpPr>
            <a:xfrm>
              <a:off x="4442280" y="2411296"/>
              <a:ext cx="1673633" cy="138919"/>
              <a:chOff x="4381403" y="2200846"/>
              <a:chExt cx="1673633" cy="138919"/>
            </a:xfrm>
          </p:grpSpPr>
          <p:sp>
            <p:nvSpPr>
              <p:cNvPr id="55" name="椭圆 54">
                <a:extLst>
                  <a:ext uri="{FF2B5EF4-FFF2-40B4-BE49-F238E27FC236}">
                    <a16:creationId xmlns="" xmlns:a16="http://schemas.microsoft.com/office/drawing/2014/main" id="{44745613-76A4-4943-9E1E-B0843B60C607}"/>
                  </a:ext>
                </a:extLst>
              </p:cNvPr>
              <p:cNvSpPr/>
              <p:nvPr/>
            </p:nvSpPr>
            <p:spPr>
              <a:xfrm flipH="1">
                <a:off x="4381403" y="2200846"/>
                <a:ext cx="138919" cy="138919"/>
              </a:xfrm>
              <a:prstGeom prst="ellipse">
                <a:avLst/>
              </a:prstGeom>
              <a:solidFill>
                <a:srgbClr val="4271ED"/>
              </a:solidFill>
              <a:ln w="25400">
                <a:solidFill>
                  <a:srgbClr val="4271ED">
                    <a:alpha val="2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6" name="直接连接符 55">
                <a:extLst>
                  <a:ext uri="{FF2B5EF4-FFF2-40B4-BE49-F238E27FC236}">
                    <a16:creationId xmlns="" xmlns:a16="http://schemas.microsoft.com/office/drawing/2014/main" id="{38A6F1A7-0136-47B1-B1CF-95EEC3BC00D9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407686" y="2270306"/>
                <a:ext cx="1647350" cy="0"/>
              </a:xfrm>
              <a:prstGeom prst="line">
                <a:avLst/>
              </a:prstGeom>
              <a:ln w="12700">
                <a:solidFill>
                  <a:srgbClr val="4271E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0E4E93A3-0601-48F4-85C5-93BF7E99E49B}"/>
              </a:ext>
            </a:extLst>
          </p:cNvPr>
          <p:cNvGrpSpPr/>
          <p:nvPr/>
        </p:nvGrpSpPr>
        <p:grpSpPr>
          <a:xfrm>
            <a:off x="925005" y="1657690"/>
            <a:ext cx="3536181" cy="1347424"/>
            <a:chOff x="1159049" y="1508150"/>
            <a:chExt cx="3536181" cy="1347424"/>
          </a:xfrm>
        </p:grpSpPr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A51DA247-2ACA-4643-8CFD-05F7A731D3D1}"/>
                </a:ext>
              </a:extLst>
            </p:cNvPr>
            <p:cNvGrpSpPr/>
            <p:nvPr/>
          </p:nvGrpSpPr>
          <p:grpSpPr>
            <a:xfrm>
              <a:off x="1159049" y="2141569"/>
              <a:ext cx="3336358" cy="714005"/>
              <a:chOff x="1219392" y="2018069"/>
              <a:chExt cx="3336358" cy="714005"/>
            </a:xfrm>
          </p:grpSpPr>
          <p:sp>
            <p:nvSpPr>
              <p:cNvPr id="58" name="文本框 57">
                <a:extLst>
                  <a:ext uri="{FF2B5EF4-FFF2-40B4-BE49-F238E27FC236}">
                    <a16:creationId xmlns="" xmlns:a16="http://schemas.microsoft.com/office/drawing/2014/main" id="{712A3CB3-5CBD-4360-9772-7FF8C88032B1}"/>
                  </a:ext>
                </a:extLst>
              </p:cNvPr>
              <p:cNvSpPr txBox="1"/>
              <p:nvPr/>
            </p:nvSpPr>
            <p:spPr>
              <a:xfrm>
                <a:off x="2588259" y="2470464"/>
                <a:ext cx="1915161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100" dirty="0">
                    <a:solidFill>
                      <a:schemeClr val="tx1">
                        <a:lumMod val="75000"/>
                        <a:lumOff val="25000"/>
                        <a:alpha val="7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Analysis of conclusion</a:t>
                </a:r>
                <a:endParaRPr lang="zh-CN" altLang="en-US" sz="1100" dirty="0">
                  <a:solidFill>
                    <a:schemeClr val="tx1">
                      <a:lumMod val="75000"/>
                      <a:lumOff val="25000"/>
                      <a:alpha val="7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9" name="文本框 58">
                <a:extLst>
                  <a:ext uri="{FF2B5EF4-FFF2-40B4-BE49-F238E27FC236}">
                    <a16:creationId xmlns="" xmlns:a16="http://schemas.microsoft.com/office/drawing/2014/main" id="{1E763198-8E9C-412F-AC68-FBC7DAD6D70A}"/>
                  </a:ext>
                </a:extLst>
              </p:cNvPr>
              <p:cNvSpPr txBox="1"/>
              <p:nvPr/>
            </p:nvSpPr>
            <p:spPr>
              <a:xfrm>
                <a:off x="1219392" y="2018069"/>
                <a:ext cx="333635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3200" spc="300" dirty="0">
                    <a:solidFill>
                      <a:srgbClr val="4271ED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结论分析</a:t>
                </a:r>
              </a:p>
            </p:txBody>
          </p:sp>
        </p:grpSp>
        <p:sp>
          <p:nvSpPr>
            <p:cNvPr id="112" name="文本框 111">
              <a:extLst>
                <a:ext uri="{FF2B5EF4-FFF2-40B4-BE49-F238E27FC236}">
                  <a16:creationId xmlns="" xmlns:a16="http://schemas.microsoft.com/office/drawing/2014/main" id="{B07A3C4F-6041-4D82-8776-ADCDCE05F211}"/>
                </a:ext>
              </a:extLst>
            </p:cNvPr>
            <p:cNvSpPr txBox="1"/>
            <p:nvPr/>
          </p:nvSpPr>
          <p:spPr>
            <a:xfrm>
              <a:off x="3419930" y="1508150"/>
              <a:ext cx="12753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000" dirty="0">
                  <a:ln>
                    <a:gradFill>
                      <a:gsLst>
                        <a:gs pos="0">
                          <a:srgbClr val="4271ED"/>
                        </a:gs>
                        <a:gs pos="68000">
                          <a:srgbClr val="4271ED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noFill/>
                  <a:latin typeface="Bahnschrift SemiBold" panose="020B0502040204020203" pitchFamily="34" charset="0"/>
                </a:rPr>
                <a:t>05</a:t>
              </a:r>
              <a:endParaRPr lang="zh-CN" altLang="en-US" sz="6000" dirty="0">
                <a:ln>
                  <a:gradFill>
                    <a:gsLst>
                      <a:gs pos="0">
                        <a:srgbClr val="4271ED"/>
                      </a:gs>
                      <a:gs pos="68000">
                        <a:srgbClr val="4271ED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Bahnschrift SemiBold" panose="020B0502040204020203" pitchFamily="34" charset="0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="" xmlns:a16="http://schemas.microsoft.com/office/drawing/2014/main" id="{E55B1128-50CD-4E04-BB3D-7B21B03AD9A3}"/>
              </a:ext>
            </a:extLst>
          </p:cNvPr>
          <p:cNvGrpSpPr/>
          <p:nvPr/>
        </p:nvGrpSpPr>
        <p:grpSpPr>
          <a:xfrm>
            <a:off x="8095440" y="979492"/>
            <a:ext cx="3478984" cy="1322819"/>
            <a:chOff x="7810997" y="979492"/>
            <a:chExt cx="3478984" cy="1322819"/>
          </a:xfrm>
        </p:grpSpPr>
        <p:grpSp>
          <p:nvGrpSpPr>
            <p:cNvPr id="50" name="组合 49">
              <a:extLst>
                <a:ext uri="{FF2B5EF4-FFF2-40B4-BE49-F238E27FC236}">
                  <a16:creationId xmlns="" xmlns:a16="http://schemas.microsoft.com/office/drawing/2014/main" id="{4F8852BA-1266-41D9-A2FB-7856B7DAE716}"/>
                </a:ext>
              </a:extLst>
            </p:cNvPr>
            <p:cNvGrpSpPr/>
            <p:nvPr/>
          </p:nvGrpSpPr>
          <p:grpSpPr>
            <a:xfrm>
              <a:off x="7973385" y="1630813"/>
              <a:ext cx="3316596" cy="671498"/>
              <a:chOff x="7973385" y="1630813"/>
              <a:chExt cx="3316596" cy="671498"/>
            </a:xfrm>
          </p:grpSpPr>
          <p:sp>
            <p:nvSpPr>
              <p:cNvPr id="65" name="文本框 64">
                <a:extLst>
                  <a:ext uri="{FF2B5EF4-FFF2-40B4-BE49-F238E27FC236}">
                    <a16:creationId xmlns="" xmlns:a16="http://schemas.microsoft.com/office/drawing/2014/main" id="{73D7B7DB-F10F-48E4-AD1E-813FBAD2C83E}"/>
                  </a:ext>
                </a:extLst>
              </p:cNvPr>
              <p:cNvSpPr txBox="1"/>
              <p:nvPr/>
            </p:nvSpPr>
            <p:spPr>
              <a:xfrm>
                <a:off x="7973385" y="1630813"/>
                <a:ext cx="331659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spc="300" dirty="0">
                    <a:solidFill>
                      <a:srgbClr val="4271ED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未来规划</a:t>
                </a:r>
              </a:p>
            </p:txBody>
          </p:sp>
          <p:sp>
            <p:nvSpPr>
              <p:cNvPr id="68" name="文本框 67">
                <a:extLst>
                  <a:ext uri="{FF2B5EF4-FFF2-40B4-BE49-F238E27FC236}">
                    <a16:creationId xmlns="" xmlns:a16="http://schemas.microsoft.com/office/drawing/2014/main" id="{B66748F3-5F25-441D-AC49-10C8D47190B4}"/>
                  </a:ext>
                </a:extLst>
              </p:cNvPr>
              <p:cNvSpPr txBox="1"/>
              <p:nvPr/>
            </p:nvSpPr>
            <p:spPr>
              <a:xfrm>
                <a:off x="8007121" y="2040701"/>
                <a:ext cx="1863723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100" dirty="0">
                    <a:solidFill>
                      <a:schemeClr val="tx1">
                        <a:lumMod val="75000"/>
                        <a:lumOff val="25000"/>
                        <a:alpha val="7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Future plan project</a:t>
                </a:r>
                <a:endParaRPr lang="zh-CN" altLang="en-US" sz="1100" dirty="0">
                  <a:solidFill>
                    <a:schemeClr val="tx1">
                      <a:lumMod val="75000"/>
                      <a:lumOff val="25000"/>
                      <a:alpha val="7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113" name="文本框 112">
              <a:extLst>
                <a:ext uri="{FF2B5EF4-FFF2-40B4-BE49-F238E27FC236}">
                  <a16:creationId xmlns="" xmlns:a16="http://schemas.microsoft.com/office/drawing/2014/main" id="{F1F68532-211B-4683-974F-7FA92321A298}"/>
                </a:ext>
              </a:extLst>
            </p:cNvPr>
            <p:cNvSpPr txBox="1"/>
            <p:nvPr/>
          </p:nvSpPr>
          <p:spPr>
            <a:xfrm>
              <a:off x="7810997" y="979492"/>
              <a:ext cx="12753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ln>
                    <a:gradFill>
                      <a:gsLst>
                        <a:gs pos="0">
                          <a:srgbClr val="4271ED"/>
                        </a:gs>
                        <a:gs pos="68000">
                          <a:srgbClr val="4271ED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noFill/>
                  <a:latin typeface="Bahnschrift SemiBold" panose="020B0502040204020203" pitchFamily="34" charset="0"/>
                </a:rPr>
                <a:t>06</a:t>
              </a:r>
              <a:endParaRPr lang="zh-CN" altLang="en-US" sz="6000" dirty="0">
                <a:ln>
                  <a:gradFill>
                    <a:gsLst>
                      <a:gs pos="0">
                        <a:srgbClr val="4271ED"/>
                      </a:gs>
                      <a:gs pos="68000">
                        <a:srgbClr val="4271ED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Bahnschrift SemiBold" panose="020B0502040204020203" pitchFamily="34" charset="0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4DCE68F5-29A0-4756-9611-9E462C713879}"/>
              </a:ext>
            </a:extLst>
          </p:cNvPr>
          <p:cNvGrpSpPr/>
          <p:nvPr/>
        </p:nvGrpSpPr>
        <p:grpSpPr>
          <a:xfrm>
            <a:off x="8112308" y="2561944"/>
            <a:ext cx="3462116" cy="1313750"/>
            <a:chOff x="7827865" y="2561944"/>
            <a:chExt cx="3462116" cy="1313750"/>
          </a:xfrm>
        </p:grpSpPr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3DCF98BF-207C-47F2-B925-3D6049843C2E}"/>
                </a:ext>
              </a:extLst>
            </p:cNvPr>
            <p:cNvGrpSpPr/>
            <p:nvPr/>
          </p:nvGrpSpPr>
          <p:grpSpPr>
            <a:xfrm>
              <a:off x="7973385" y="3204196"/>
              <a:ext cx="3316596" cy="671498"/>
              <a:chOff x="7973385" y="2921988"/>
              <a:chExt cx="3316596" cy="671498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="" xmlns:a16="http://schemas.microsoft.com/office/drawing/2014/main" id="{B7219668-988F-418C-8050-59F2FB2567D0}"/>
                  </a:ext>
                </a:extLst>
              </p:cNvPr>
              <p:cNvSpPr txBox="1"/>
              <p:nvPr/>
            </p:nvSpPr>
            <p:spPr>
              <a:xfrm>
                <a:off x="7973385" y="2921988"/>
                <a:ext cx="331659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spc="300" dirty="0">
                    <a:solidFill>
                      <a:srgbClr val="4271ED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研究过程</a:t>
                </a:r>
                <a:endParaRPr lang="en-US" altLang="zh-CN" sz="3200" spc="300" dirty="0">
                  <a:solidFill>
                    <a:srgbClr val="4271ED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="" xmlns:a16="http://schemas.microsoft.com/office/drawing/2014/main" id="{A4123BD6-6C9A-405B-BCF3-22C73148DBE9}"/>
                  </a:ext>
                </a:extLst>
              </p:cNvPr>
              <p:cNvSpPr txBox="1"/>
              <p:nvPr/>
            </p:nvSpPr>
            <p:spPr>
              <a:xfrm>
                <a:off x="8007121" y="3331876"/>
                <a:ext cx="1863723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100" dirty="0">
                    <a:solidFill>
                      <a:schemeClr val="tx1">
                        <a:lumMod val="75000"/>
                        <a:lumOff val="25000"/>
                        <a:alpha val="7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Research of </a:t>
                </a:r>
                <a:r>
                  <a:rPr lang="en-US" altLang="zh-CN" sz="1100" dirty="0" err="1">
                    <a:solidFill>
                      <a:schemeClr val="tx1">
                        <a:lumMod val="75000"/>
                        <a:lumOff val="25000"/>
                        <a:alpha val="7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procese</a:t>
                </a:r>
                <a:endParaRPr lang="en-US" altLang="zh-CN" sz="1100" dirty="0">
                  <a:solidFill>
                    <a:schemeClr val="tx1">
                      <a:lumMod val="75000"/>
                      <a:lumOff val="25000"/>
                      <a:alpha val="7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114" name="文本框 113">
              <a:extLst>
                <a:ext uri="{FF2B5EF4-FFF2-40B4-BE49-F238E27FC236}">
                  <a16:creationId xmlns="" xmlns:a16="http://schemas.microsoft.com/office/drawing/2014/main" id="{152C33EF-BBDF-4BCF-B15C-F3CE410A6D2F}"/>
                </a:ext>
              </a:extLst>
            </p:cNvPr>
            <p:cNvSpPr txBox="1"/>
            <p:nvPr/>
          </p:nvSpPr>
          <p:spPr>
            <a:xfrm>
              <a:off x="7827865" y="2561944"/>
              <a:ext cx="12753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ln>
                    <a:gradFill>
                      <a:gsLst>
                        <a:gs pos="0">
                          <a:srgbClr val="4271ED"/>
                        </a:gs>
                        <a:gs pos="68000">
                          <a:srgbClr val="4271ED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noFill/>
                  <a:latin typeface="Bahnschrift SemiBold" panose="020B0502040204020203" pitchFamily="34" charset="0"/>
                </a:rPr>
                <a:t>04</a:t>
              </a:r>
              <a:endParaRPr lang="zh-CN" altLang="en-US" sz="6000" dirty="0">
                <a:ln>
                  <a:gradFill>
                    <a:gsLst>
                      <a:gs pos="0">
                        <a:srgbClr val="4271ED"/>
                      </a:gs>
                      <a:gs pos="68000">
                        <a:srgbClr val="4271ED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Bahnschrift SemiBold" panose="020B0502040204020203" pitchFamily="34" charset="0"/>
              </a:endParaRP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="" xmlns:a16="http://schemas.microsoft.com/office/drawing/2014/main" id="{85A4E20E-D1EA-45C1-99FC-1E246A0DF617}"/>
              </a:ext>
            </a:extLst>
          </p:cNvPr>
          <p:cNvGrpSpPr/>
          <p:nvPr/>
        </p:nvGrpSpPr>
        <p:grpSpPr>
          <a:xfrm>
            <a:off x="8112308" y="4033224"/>
            <a:ext cx="3462116" cy="1373212"/>
            <a:chOff x="7827865" y="4033224"/>
            <a:chExt cx="3462116" cy="1373212"/>
          </a:xfrm>
        </p:grpSpPr>
        <p:grpSp>
          <p:nvGrpSpPr>
            <p:cNvPr id="5" name="组合 4">
              <a:extLst>
                <a:ext uri="{FF2B5EF4-FFF2-40B4-BE49-F238E27FC236}">
                  <a16:creationId xmlns="" xmlns:a16="http://schemas.microsoft.com/office/drawing/2014/main" id="{EF614C0D-0B34-4B3D-9424-B545D9D80D73}"/>
                </a:ext>
              </a:extLst>
            </p:cNvPr>
            <p:cNvGrpSpPr/>
            <p:nvPr/>
          </p:nvGrpSpPr>
          <p:grpSpPr>
            <a:xfrm>
              <a:off x="7973385" y="4690856"/>
              <a:ext cx="3316596" cy="715580"/>
              <a:chOff x="7973385" y="4608303"/>
              <a:chExt cx="3316596" cy="715580"/>
            </a:xfrm>
          </p:grpSpPr>
          <p:sp>
            <p:nvSpPr>
              <p:cNvPr id="48" name="文本框 47">
                <a:extLst>
                  <a:ext uri="{FF2B5EF4-FFF2-40B4-BE49-F238E27FC236}">
                    <a16:creationId xmlns="" xmlns:a16="http://schemas.microsoft.com/office/drawing/2014/main" id="{46CB6FB5-E42A-407C-A837-3361A22C0604}"/>
                  </a:ext>
                </a:extLst>
              </p:cNvPr>
              <p:cNvSpPr txBox="1"/>
              <p:nvPr/>
            </p:nvSpPr>
            <p:spPr>
              <a:xfrm>
                <a:off x="7973385" y="4608303"/>
                <a:ext cx="331659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200" spc="300" dirty="0">
                    <a:solidFill>
                      <a:srgbClr val="4271ED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课题概述</a:t>
                </a:r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="" xmlns:a16="http://schemas.microsoft.com/office/drawing/2014/main" id="{DF71C5E7-E510-46D1-9201-737FA5EF76FA}"/>
                  </a:ext>
                </a:extLst>
              </p:cNvPr>
              <p:cNvSpPr txBox="1"/>
              <p:nvPr/>
            </p:nvSpPr>
            <p:spPr>
              <a:xfrm>
                <a:off x="8007121" y="5062273"/>
                <a:ext cx="1863723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1100" dirty="0" err="1">
                    <a:solidFill>
                      <a:schemeClr val="tx1">
                        <a:lumMod val="75000"/>
                        <a:lumOff val="25000"/>
                        <a:alpha val="7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Qverview</a:t>
                </a:r>
                <a:r>
                  <a:rPr lang="en-US" altLang="zh-CN" sz="1100" dirty="0">
                    <a:solidFill>
                      <a:schemeClr val="tx1">
                        <a:lumMod val="75000"/>
                        <a:lumOff val="25000"/>
                        <a:alpha val="7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 of project</a:t>
                </a:r>
                <a:endParaRPr lang="zh-CN" altLang="en-US" sz="1100" dirty="0">
                  <a:solidFill>
                    <a:schemeClr val="tx1">
                      <a:lumMod val="75000"/>
                      <a:lumOff val="25000"/>
                      <a:alpha val="7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  <p:sp>
          <p:nvSpPr>
            <p:cNvPr id="115" name="文本框 114">
              <a:extLst>
                <a:ext uri="{FF2B5EF4-FFF2-40B4-BE49-F238E27FC236}">
                  <a16:creationId xmlns="" xmlns:a16="http://schemas.microsoft.com/office/drawing/2014/main" id="{E5459392-6445-455B-9D01-A58E1C5CADBC}"/>
                </a:ext>
              </a:extLst>
            </p:cNvPr>
            <p:cNvSpPr txBox="1"/>
            <p:nvPr/>
          </p:nvSpPr>
          <p:spPr>
            <a:xfrm>
              <a:off x="7827865" y="4033224"/>
              <a:ext cx="12753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6000" dirty="0">
                  <a:ln>
                    <a:gradFill>
                      <a:gsLst>
                        <a:gs pos="0">
                          <a:srgbClr val="4271ED"/>
                        </a:gs>
                        <a:gs pos="68000">
                          <a:srgbClr val="4271ED">
                            <a:alpha val="0"/>
                          </a:srgbClr>
                        </a:gs>
                      </a:gsLst>
                      <a:lin ang="5400000" scaled="1"/>
                    </a:gradFill>
                  </a:ln>
                  <a:noFill/>
                  <a:latin typeface="Bahnschrift SemiBold" panose="020B0502040204020203" pitchFamily="34" charset="0"/>
                </a:rPr>
                <a:t>02</a:t>
              </a:r>
              <a:endParaRPr lang="zh-CN" altLang="en-US" sz="6000" dirty="0">
                <a:ln>
                  <a:gradFill>
                    <a:gsLst>
                      <a:gs pos="0">
                        <a:srgbClr val="4271ED"/>
                      </a:gs>
                      <a:gs pos="68000">
                        <a:srgbClr val="4271ED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Bahnschrift SemiBold" panose="020B0502040204020203" pitchFamily="34" charset="0"/>
              </a:endParaRPr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="" xmlns:a16="http://schemas.microsoft.com/office/drawing/2014/main" id="{3B5C6BBF-F8AA-423D-A888-A1D6AD00217A}"/>
              </a:ext>
            </a:extLst>
          </p:cNvPr>
          <p:cNvGrpSpPr/>
          <p:nvPr/>
        </p:nvGrpSpPr>
        <p:grpSpPr>
          <a:xfrm flipH="1">
            <a:off x="6295453" y="1698764"/>
            <a:ext cx="1781610" cy="3219077"/>
            <a:chOff x="4442280" y="2411296"/>
            <a:chExt cx="1781610" cy="3219077"/>
          </a:xfrm>
        </p:grpSpPr>
        <p:grpSp>
          <p:nvGrpSpPr>
            <p:cNvPr id="117" name="组合 116">
              <a:extLst>
                <a:ext uri="{FF2B5EF4-FFF2-40B4-BE49-F238E27FC236}">
                  <a16:creationId xmlns="" xmlns:a16="http://schemas.microsoft.com/office/drawing/2014/main" id="{A4B2DD03-AA80-4CEE-A264-D31693E04524}"/>
                </a:ext>
              </a:extLst>
            </p:cNvPr>
            <p:cNvGrpSpPr/>
            <p:nvPr/>
          </p:nvGrpSpPr>
          <p:grpSpPr>
            <a:xfrm>
              <a:off x="4472186" y="5491454"/>
              <a:ext cx="1542451" cy="138919"/>
              <a:chOff x="4411309" y="5701068"/>
              <a:chExt cx="1542451" cy="138919"/>
            </a:xfrm>
          </p:grpSpPr>
          <p:sp>
            <p:nvSpPr>
              <p:cNvPr id="124" name="椭圆 123">
                <a:extLst>
                  <a:ext uri="{FF2B5EF4-FFF2-40B4-BE49-F238E27FC236}">
                    <a16:creationId xmlns="" xmlns:a16="http://schemas.microsoft.com/office/drawing/2014/main" id="{B752E817-D138-43D4-B8DD-99137125B635}"/>
                  </a:ext>
                </a:extLst>
              </p:cNvPr>
              <p:cNvSpPr/>
              <p:nvPr/>
            </p:nvSpPr>
            <p:spPr>
              <a:xfrm flipH="1">
                <a:off x="4411309" y="5701068"/>
                <a:ext cx="138919" cy="138919"/>
              </a:xfrm>
              <a:prstGeom prst="ellipse">
                <a:avLst/>
              </a:prstGeom>
              <a:solidFill>
                <a:srgbClr val="4271ED"/>
              </a:solidFill>
              <a:ln w="25400">
                <a:solidFill>
                  <a:srgbClr val="4271ED">
                    <a:alpha val="2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25" name="直接连接符 124">
                <a:extLst>
                  <a:ext uri="{FF2B5EF4-FFF2-40B4-BE49-F238E27FC236}">
                    <a16:creationId xmlns="" xmlns:a16="http://schemas.microsoft.com/office/drawing/2014/main" id="{8DC81965-0108-4FD8-887C-52C7C29FE33E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521346" y="5770527"/>
                <a:ext cx="1432414" cy="0"/>
              </a:xfrm>
              <a:prstGeom prst="line">
                <a:avLst/>
              </a:prstGeom>
              <a:ln w="12700">
                <a:solidFill>
                  <a:srgbClr val="4271E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8" name="组合 117">
              <a:extLst>
                <a:ext uri="{FF2B5EF4-FFF2-40B4-BE49-F238E27FC236}">
                  <a16:creationId xmlns="" xmlns:a16="http://schemas.microsoft.com/office/drawing/2014/main" id="{77A329AC-FE4B-4C40-9407-9A48CC20612E}"/>
                </a:ext>
              </a:extLst>
            </p:cNvPr>
            <p:cNvGrpSpPr/>
            <p:nvPr/>
          </p:nvGrpSpPr>
          <p:grpSpPr>
            <a:xfrm>
              <a:off x="4442280" y="3916646"/>
              <a:ext cx="1781610" cy="138919"/>
              <a:chOff x="4381403" y="3964159"/>
              <a:chExt cx="1781610" cy="138919"/>
            </a:xfrm>
          </p:grpSpPr>
          <p:sp>
            <p:nvSpPr>
              <p:cNvPr id="122" name="椭圆 121">
                <a:extLst>
                  <a:ext uri="{FF2B5EF4-FFF2-40B4-BE49-F238E27FC236}">
                    <a16:creationId xmlns="" xmlns:a16="http://schemas.microsoft.com/office/drawing/2014/main" id="{AE7F2C2F-D4B8-422B-8A76-FBB9539A23F7}"/>
                  </a:ext>
                </a:extLst>
              </p:cNvPr>
              <p:cNvSpPr/>
              <p:nvPr/>
            </p:nvSpPr>
            <p:spPr>
              <a:xfrm flipH="1">
                <a:off x="4381403" y="3964159"/>
                <a:ext cx="138919" cy="138919"/>
              </a:xfrm>
              <a:prstGeom prst="ellipse">
                <a:avLst/>
              </a:prstGeom>
              <a:solidFill>
                <a:srgbClr val="4271ED"/>
              </a:solidFill>
              <a:ln w="25400">
                <a:solidFill>
                  <a:srgbClr val="4271ED">
                    <a:alpha val="2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23" name="直接连接符 122">
                <a:extLst>
                  <a:ext uri="{FF2B5EF4-FFF2-40B4-BE49-F238E27FC236}">
                    <a16:creationId xmlns="" xmlns:a16="http://schemas.microsoft.com/office/drawing/2014/main" id="{27D9FD9D-A591-4DE1-B37A-0E59995E7F2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407687" y="4033619"/>
                <a:ext cx="1755326" cy="0"/>
              </a:xfrm>
              <a:prstGeom prst="line">
                <a:avLst/>
              </a:prstGeom>
              <a:ln w="12700">
                <a:solidFill>
                  <a:srgbClr val="4271E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9" name="组合 118">
              <a:extLst>
                <a:ext uri="{FF2B5EF4-FFF2-40B4-BE49-F238E27FC236}">
                  <a16:creationId xmlns="" xmlns:a16="http://schemas.microsoft.com/office/drawing/2014/main" id="{C67752A8-93F3-4F5F-8DF5-5028C31EFF80}"/>
                </a:ext>
              </a:extLst>
            </p:cNvPr>
            <p:cNvGrpSpPr/>
            <p:nvPr/>
          </p:nvGrpSpPr>
          <p:grpSpPr>
            <a:xfrm>
              <a:off x="4442280" y="2411296"/>
              <a:ext cx="1673633" cy="138919"/>
              <a:chOff x="4381403" y="2200846"/>
              <a:chExt cx="1673633" cy="138919"/>
            </a:xfrm>
          </p:grpSpPr>
          <p:sp>
            <p:nvSpPr>
              <p:cNvPr id="120" name="椭圆 119">
                <a:extLst>
                  <a:ext uri="{FF2B5EF4-FFF2-40B4-BE49-F238E27FC236}">
                    <a16:creationId xmlns="" xmlns:a16="http://schemas.microsoft.com/office/drawing/2014/main" id="{BD1332B4-BED4-45CA-8D75-BE049D9D1C20}"/>
                  </a:ext>
                </a:extLst>
              </p:cNvPr>
              <p:cNvSpPr/>
              <p:nvPr/>
            </p:nvSpPr>
            <p:spPr>
              <a:xfrm flipH="1">
                <a:off x="4381403" y="2200846"/>
                <a:ext cx="138919" cy="138919"/>
              </a:xfrm>
              <a:prstGeom prst="ellipse">
                <a:avLst/>
              </a:prstGeom>
              <a:solidFill>
                <a:srgbClr val="4271ED"/>
              </a:solidFill>
              <a:ln w="25400">
                <a:solidFill>
                  <a:srgbClr val="4271ED">
                    <a:alpha val="25000"/>
                  </a:srgb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21" name="直接连接符 120">
                <a:extLst>
                  <a:ext uri="{FF2B5EF4-FFF2-40B4-BE49-F238E27FC236}">
                    <a16:creationId xmlns="" xmlns:a16="http://schemas.microsoft.com/office/drawing/2014/main" id="{52C51D60-A640-4633-9398-A7BEF51D177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407686" y="2270306"/>
                <a:ext cx="1647350" cy="0"/>
              </a:xfrm>
              <a:prstGeom prst="line">
                <a:avLst/>
              </a:prstGeom>
              <a:ln w="12700">
                <a:solidFill>
                  <a:srgbClr val="4271E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6" name="组合 65">
            <a:extLst>
              <a:ext uri="{FF2B5EF4-FFF2-40B4-BE49-F238E27FC236}">
                <a16:creationId xmlns="" xmlns:a16="http://schemas.microsoft.com/office/drawing/2014/main" id="{515671CC-7E21-49CF-B207-008909E524BA}"/>
              </a:ext>
            </a:extLst>
          </p:cNvPr>
          <p:cNvGrpSpPr/>
          <p:nvPr/>
        </p:nvGrpSpPr>
        <p:grpSpPr>
          <a:xfrm>
            <a:off x="5549906" y="610367"/>
            <a:ext cx="1092188" cy="6343486"/>
            <a:chOff x="5651544" y="305418"/>
            <a:chExt cx="1144693" cy="6648435"/>
          </a:xfrm>
        </p:grpSpPr>
        <p:pic>
          <p:nvPicPr>
            <p:cNvPr id="92" name="图片 91" descr="图片包含 室内, 电脑, 桌子, 前&#10;&#10;描述已自动生成">
              <a:extLst>
                <a:ext uri="{FF2B5EF4-FFF2-40B4-BE49-F238E27FC236}">
                  <a16:creationId xmlns="" xmlns:a16="http://schemas.microsoft.com/office/drawing/2014/main" id="{B50D0B39-2C33-4E6B-9C0C-3CFDBE9FFD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51544" y="305418"/>
              <a:ext cx="1144693" cy="6648435"/>
            </a:xfrm>
            <a:prstGeom prst="rect">
              <a:avLst/>
            </a:prstGeom>
          </p:spPr>
        </p:pic>
        <p:pic>
          <p:nvPicPr>
            <p:cNvPr id="93" name="图片 92" descr="图片包含 室内, 电脑, 桌子, 前&#10;&#10;描述已自动生成">
              <a:extLst>
                <a:ext uri="{FF2B5EF4-FFF2-40B4-BE49-F238E27FC236}">
                  <a16:creationId xmlns="" xmlns:a16="http://schemas.microsoft.com/office/drawing/2014/main" id="{E39D6273-CC78-4D27-82C2-8F3138006D8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email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51544" y="305419"/>
              <a:ext cx="1144693" cy="2861524"/>
            </a:xfrm>
            <a:prstGeom prst="rect">
              <a:avLst/>
            </a:prstGeom>
          </p:spPr>
        </p:pic>
      </p:grpSp>
      <p:grpSp>
        <p:nvGrpSpPr>
          <p:cNvPr id="85" name="组合 84">
            <a:extLst>
              <a:ext uri="{FF2B5EF4-FFF2-40B4-BE49-F238E27FC236}">
                <a16:creationId xmlns="" xmlns:a16="http://schemas.microsoft.com/office/drawing/2014/main" id="{08740348-0F9A-4C65-B842-372905EBCA78}"/>
              </a:ext>
            </a:extLst>
          </p:cNvPr>
          <p:cNvGrpSpPr/>
          <p:nvPr/>
        </p:nvGrpSpPr>
        <p:grpSpPr>
          <a:xfrm>
            <a:off x="5934723" y="3216163"/>
            <a:ext cx="530225" cy="387871"/>
            <a:chOff x="6086090" y="2663748"/>
            <a:chExt cx="499110" cy="365109"/>
          </a:xfrm>
        </p:grpSpPr>
        <p:sp>
          <p:nvSpPr>
            <p:cNvPr id="71" name="椭圆 70">
              <a:extLst>
                <a:ext uri="{FF2B5EF4-FFF2-40B4-BE49-F238E27FC236}">
                  <a16:creationId xmlns="" xmlns:a16="http://schemas.microsoft.com/office/drawing/2014/main" id="{C1CFD9FC-5BCE-4D99-A2B3-DBFD862E44C6}"/>
                </a:ext>
              </a:extLst>
            </p:cNvPr>
            <p:cNvSpPr/>
            <p:nvPr/>
          </p:nvSpPr>
          <p:spPr>
            <a:xfrm>
              <a:off x="6128385" y="2663748"/>
              <a:ext cx="365109" cy="365109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271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文本框 71">
              <a:extLst>
                <a:ext uri="{FF2B5EF4-FFF2-40B4-BE49-F238E27FC236}">
                  <a16:creationId xmlns="" xmlns:a16="http://schemas.microsoft.com/office/drawing/2014/main" id="{BB262166-1712-418C-9B41-CCF62E63C0E8}"/>
                </a:ext>
              </a:extLst>
            </p:cNvPr>
            <p:cNvSpPr txBox="1"/>
            <p:nvPr/>
          </p:nvSpPr>
          <p:spPr>
            <a:xfrm>
              <a:off x="6086090" y="2721009"/>
              <a:ext cx="49911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00" dirty="0">
                  <a:solidFill>
                    <a:srgbClr val="4271ED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67%</a:t>
              </a:r>
              <a:endParaRPr lang="zh-CN" altLang="en-US" sz="1100" dirty="0">
                <a:solidFill>
                  <a:srgbClr val="4271ED"/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21033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图片包含 水, 照片, 草, 河&#10;&#10;描述已自动生成">
            <a:extLst>
              <a:ext uri="{FF2B5EF4-FFF2-40B4-BE49-F238E27FC236}">
                <a16:creationId xmlns="" xmlns:a16="http://schemas.microsoft.com/office/drawing/2014/main" id="{CF6DE055-8987-4ED5-83AF-237E929D84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="" xmlns:a16="http://schemas.microsoft.com/office/drawing/2014/main" id="{A8EB4E44-8926-4765-BE7C-E568FCC0EFA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2000">
                <a:srgbClr val="FFFFFF">
                  <a:alpha val="90000"/>
                </a:srgbClr>
              </a:gs>
              <a:gs pos="100000">
                <a:schemeClr val="bg1"/>
              </a:gs>
              <a:gs pos="0">
                <a:schemeClr val="bg1">
                  <a:alpha val="71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 descr="图片包含 游戏机, 房间&#10;&#10;描述已自动生成">
            <a:extLst>
              <a:ext uri="{FF2B5EF4-FFF2-40B4-BE49-F238E27FC236}">
                <a16:creationId xmlns="" xmlns:a16="http://schemas.microsoft.com/office/drawing/2014/main" id="{2D33A650-32B5-4783-897B-4EE0C26E0BC0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alphaModFix amt="3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16642" y="2180655"/>
            <a:ext cx="4158717" cy="4158717"/>
          </a:xfrm>
          <a:prstGeom prst="rect">
            <a:avLst/>
          </a:prstGeom>
        </p:spPr>
      </p:pic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9643ECE3-E9E2-4707-8AF7-BDB6077B573F}"/>
              </a:ext>
            </a:extLst>
          </p:cNvPr>
          <p:cNvGrpSpPr/>
          <p:nvPr/>
        </p:nvGrpSpPr>
        <p:grpSpPr>
          <a:xfrm>
            <a:off x="2692400" y="1799243"/>
            <a:ext cx="6607937" cy="4520277"/>
            <a:chOff x="2692400" y="1382683"/>
            <a:chExt cx="6607937" cy="4520277"/>
          </a:xfrm>
        </p:grpSpPr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E4195C75-3841-48B2-8B36-B003E14FA2C8}"/>
                </a:ext>
              </a:extLst>
            </p:cNvPr>
            <p:cNvSpPr txBox="1"/>
            <p:nvPr/>
          </p:nvSpPr>
          <p:spPr>
            <a:xfrm>
              <a:off x="3596232" y="2570135"/>
              <a:ext cx="4999536" cy="613428"/>
            </a:xfrm>
            <a:custGeom>
              <a:avLst/>
              <a:gdLst/>
              <a:ahLst/>
              <a:cxnLst/>
              <a:rect l="l" t="t" r="r" b="b"/>
              <a:pathLst>
                <a:path w="5907024" h="553974">
                  <a:moveTo>
                    <a:pt x="1613916" y="355092"/>
                  </a:moveTo>
                  <a:lnTo>
                    <a:pt x="1687068" y="355092"/>
                  </a:lnTo>
                  <a:lnTo>
                    <a:pt x="1712976" y="451866"/>
                  </a:lnTo>
                  <a:lnTo>
                    <a:pt x="1639824" y="451866"/>
                  </a:lnTo>
                  <a:close/>
                  <a:moveTo>
                    <a:pt x="418338" y="291084"/>
                  </a:moveTo>
                  <a:lnTo>
                    <a:pt x="524256" y="291084"/>
                  </a:lnTo>
                  <a:lnTo>
                    <a:pt x="524256" y="352044"/>
                  </a:lnTo>
                  <a:lnTo>
                    <a:pt x="648462" y="352044"/>
                  </a:lnTo>
                  <a:lnTo>
                    <a:pt x="648462" y="416814"/>
                  </a:lnTo>
                  <a:lnTo>
                    <a:pt x="524256" y="416814"/>
                  </a:lnTo>
                  <a:lnTo>
                    <a:pt x="524256" y="490728"/>
                  </a:lnTo>
                  <a:lnTo>
                    <a:pt x="669036" y="490728"/>
                  </a:lnTo>
                  <a:lnTo>
                    <a:pt x="669036" y="553974"/>
                  </a:lnTo>
                  <a:lnTo>
                    <a:pt x="273558" y="553974"/>
                  </a:lnTo>
                  <a:lnTo>
                    <a:pt x="273558" y="490728"/>
                  </a:lnTo>
                  <a:lnTo>
                    <a:pt x="418338" y="490728"/>
                  </a:lnTo>
                  <a:lnTo>
                    <a:pt x="418338" y="416814"/>
                  </a:lnTo>
                  <a:lnTo>
                    <a:pt x="294132" y="416814"/>
                  </a:lnTo>
                  <a:lnTo>
                    <a:pt x="294132" y="352044"/>
                  </a:lnTo>
                  <a:lnTo>
                    <a:pt x="418338" y="352044"/>
                  </a:lnTo>
                  <a:close/>
                  <a:moveTo>
                    <a:pt x="5509260" y="282702"/>
                  </a:moveTo>
                  <a:lnTo>
                    <a:pt x="5894832" y="282702"/>
                  </a:lnTo>
                  <a:lnTo>
                    <a:pt x="5894832" y="358140"/>
                  </a:lnTo>
                  <a:lnTo>
                    <a:pt x="5825490" y="358140"/>
                  </a:lnTo>
                  <a:lnTo>
                    <a:pt x="5825490" y="458724"/>
                  </a:lnTo>
                  <a:cubicBezTo>
                    <a:pt x="5825490" y="464820"/>
                    <a:pt x="5827648" y="470027"/>
                    <a:pt x="5831967" y="474345"/>
                  </a:cubicBezTo>
                  <a:cubicBezTo>
                    <a:pt x="5836285" y="478663"/>
                    <a:pt x="5841492" y="480822"/>
                    <a:pt x="5847588" y="480822"/>
                  </a:cubicBezTo>
                  <a:lnTo>
                    <a:pt x="5907024" y="480822"/>
                  </a:lnTo>
                  <a:lnTo>
                    <a:pt x="5875782" y="550926"/>
                  </a:lnTo>
                  <a:lnTo>
                    <a:pt x="5805070" y="550926"/>
                  </a:lnTo>
                  <a:cubicBezTo>
                    <a:pt x="5794490" y="550926"/>
                    <a:pt x="5784536" y="548894"/>
                    <a:pt x="5775210" y="544830"/>
                  </a:cubicBezTo>
                  <a:cubicBezTo>
                    <a:pt x="5765884" y="540766"/>
                    <a:pt x="5757692" y="535178"/>
                    <a:pt x="5750636" y="528066"/>
                  </a:cubicBezTo>
                  <a:cubicBezTo>
                    <a:pt x="5743579" y="520954"/>
                    <a:pt x="5738034" y="512699"/>
                    <a:pt x="5734002" y="503301"/>
                  </a:cubicBezTo>
                  <a:cubicBezTo>
                    <a:pt x="5729970" y="493903"/>
                    <a:pt x="5727954" y="483870"/>
                    <a:pt x="5727954" y="473202"/>
                  </a:cubicBezTo>
                  <a:lnTo>
                    <a:pt x="5727954" y="358140"/>
                  </a:lnTo>
                  <a:lnTo>
                    <a:pt x="5663946" y="358140"/>
                  </a:lnTo>
                  <a:lnTo>
                    <a:pt x="5626608" y="553212"/>
                  </a:lnTo>
                  <a:lnTo>
                    <a:pt x="5526786" y="553212"/>
                  </a:lnTo>
                  <a:lnTo>
                    <a:pt x="5564124" y="358140"/>
                  </a:lnTo>
                  <a:lnTo>
                    <a:pt x="5509260" y="358140"/>
                  </a:lnTo>
                  <a:close/>
                  <a:moveTo>
                    <a:pt x="5509260" y="176022"/>
                  </a:moveTo>
                  <a:lnTo>
                    <a:pt x="5894832" y="176022"/>
                  </a:lnTo>
                  <a:lnTo>
                    <a:pt x="5894832" y="251460"/>
                  </a:lnTo>
                  <a:lnTo>
                    <a:pt x="5509260" y="251460"/>
                  </a:lnTo>
                  <a:close/>
                  <a:moveTo>
                    <a:pt x="1850136" y="174498"/>
                  </a:moveTo>
                  <a:lnTo>
                    <a:pt x="2131314" y="174498"/>
                  </a:lnTo>
                  <a:lnTo>
                    <a:pt x="2131314" y="470154"/>
                  </a:lnTo>
                  <a:cubicBezTo>
                    <a:pt x="2131314" y="475234"/>
                    <a:pt x="2133092" y="479552"/>
                    <a:pt x="2136648" y="483108"/>
                  </a:cubicBezTo>
                  <a:cubicBezTo>
                    <a:pt x="2139696" y="486156"/>
                    <a:pt x="2144268" y="487680"/>
                    <a:pt x="2150364" y="487680"/>
                  </a:cubicBezTo>
                  <a:lnTo>
                    <a:pt x="2170176" y="487680"/>
                  </a:lnTo>
                  <a:lnTo>
                    <a:pt x="2138172" y="550926"/>
                  </a:lnTo>
                  <a:lnTo>
                    <a:pt x="2106168" y="550926"/>
                  </a:lnTo>
                  <a:cubicBezTo>
                    <a:pt x="2096008" y="550926"/>
                    <a:pt x="2086864" y="549402"/>
                    <a:pt x="2078736" y="546354"/>
                  </a:cubicBezTo>
                  <a:cubicBezTo>
                    <a:pt x="2074164" y="544830"/>
                    <a:pt x="2070100" y="542798"/>
                    <a:pt x="2066544" y="540258"/>
                  </a:cubicBezTo>
                  <a:cubicBezTo>
                    <a:pt x="2062988" y="537718"/>
                    <a:pt x="2059686" y="534924"/>
                    <a:pt x="2056638" y="531876"/>
                  </a:cubicBezTo>
                  <a:cubicBezTo>
                    <a:pt x="2050542" y="526288"/>
                    <a:pt x="2045716" y="519176"/>
                    <a:pt x="2042160" y="510540"/>
                  </a:cubicBezTo>
                  <a:cubicBezTo>
                    <a:pt x="2038604" y="502920"/>
                    <a:pt x="2036826" y="494538"/>
                    <a:pt x="2036826" y="485394"/>
                  </a:cubicBezTo>
                  <a:lnTo>
                    <a:pt x="2036826" y="249936"/>
                  </a:lnTo>
                  <a:lnTo>
                    <a:pt x="1947672" y="249936"/>
                  </a:lnTo>
                  <a:lnTo>
                    <a:pt x="1947672" y="397002"/>
                  </a:lnTo>
                  <a:lnTo>
                    <a:pt x="1908048" y="552450"/>
                  </a:lnTo>
                  <a:lnTo>
                    <a:pt x="1810512" y="552450"/>
                  </a:lnTo>
                  <a:lnTo>
                    <a:pt x="1850136" y="396240"/>
                  </a:lnTo>
                  <a:close/>
                  <a:moveTo>
                    <a:pt x="1300353" y="159258"/>
                  </a:moveTo>
                  <a:lnTo>
                    <a:pt x="1383411" y="159258"/>
                  </a:lnTo>
                  <a:lnTo>
                    <a:pt x="1402461" y="552450"/>
                  </a:lnTo>
                  <a:lnTo>
                    <a:pt x="1319403" y="552450"/>
                  </a:lnTo>
                  <a:close/>
                  <a:moveTo>
                    <a:pt x="1105281" y="159258"/>
                  </a:moveTo>
                  <a:lnTo>
                    <a:pt x="1187577" y="159258"/>
                  </a:lnTo>
                  <a:lnTo>
                    <a:pt x="1168527" y="552450"/>
                  </a:lnTo>
                  <a:lnTo>
                    <a:pt x="1086231" y="552450"/>
                  </a:lnTo>
                  <a:close/>
                  <a:moveTo>
                    <a:pt x="948309" y="159258"/>
                  </a:moveTo>
                  <a:lnTo>
                    <a:pt x="1031367" y="159258"/>
                  </a:lnTo>
                  <a:lnTo>
                    <a:pt x="1049655" y="552450"/>
                  </a:lnTo>
                  <a:lnTo>
                    <a:pt x="967359" y="552450"/>
                  </a:lnTo>
                  <a:close/>
                  <a:moveTo>
                    <a:pt x="752475" y="159258"/>
                  </a:moveTo>
                  <a:lnTo>
                    <a:pt x="835533" y="159258"/>
                  </a:lnTo>
                  <a:lnTo>
                    <a:pt x="816483" y="552450"/>
                  </a:lnTo>
                  <a:lnTo>
                    <a:pt x="733425" y="552450"/>
                  </a:lnTo>
                  <a:close/>
                  <a:moveTo>
                    <a:pt x="4586097" y="145542"/>
                  </a:moveTo>
                  <a:lnTo>
                    <a:pt x="4586097" y="201168"/>
                  </a:lnTo>
                  <a:lnTo>
                    <a:pt x="5041011" y="201168"/>
                  </a:lnTo>
                  <a:lnTo>
                    <a:pt x="5041011" y="169164"/>
                  </a:lnTo>
                  <a:cubicBezTo>
                    <a:pt x="5041011" y="162560"/>
                    <a:pt x="5038979" y="157226"/>
                    <a:pt x="5034915" y="153162"/>
                  </a:cubicBezTo>
                  <a:cubicBezTo>
                    <a:pt x="5029835" y="148082"/>
                    <a:pt x="5024247" y="145542"/>
                    <a:pt x="5018151" y="145542"/>
                  </a:cubicBezTo>
                  <a:close/>
                  <a:moveTo>
                    <a:pt x="1613154" y="138684"/>
                  </a:moveTo>
                  <a:lnTo>
                    <a:pt x="1686306" y="138684"/>
                  </a:lnTo>
                  <a:lnTo>
                    <a:pt x="1712214" y="235458"/>
                  </a:lnTo>
                  <a:lnTo>
                    <a:pt x="1639062" y="235458"/>
                  </a:lnTo>
                  <a:close/>
                  <a:moveTo>
                    <a:pt x="185166" y="138684"/>
                  </a:moveTo>
                  <a:lnTo>
                    <a:pt x="244602" y="138684"/>
                  </a:lnTo>
                  <a:lnTo>
                    <a:pt x="259080" y="549402"/>
                  </a:lnTo>
                  <a:lnTo>
                    <a:pt x="198882" y="549402"/>
                  </a:lnTo>
                  <a:close/>
                  <a:moveTo>
                    <a:pt x="13716" y="138684"/>
                  </a:moveTo>
                  <a:lnTo>
                    <a:pt x="73914" y="138684"/>
                  </a:lnTo>
                  <a:lnTo>
                    <a:pt x="59436" y="549402"/>
                  </a:lnTo>
                  <a:lnTo>
                    <a:pt x="0" y="549402"/>
                  </a:lnTo>
                  <a:close/>
                  <a:moveTo>
                    <a:pt x="1603248" y="115062"/>
                  </a:moveTo>
                  <a:lnTo>
                    <a:pt x="1603248" y="256794"/>
                  </a:lnTo>
                  <a:lnTo>
                    <a:pt x="1722882" y="256794"/>
                  </a:lnTo>
                  <a:lnTo>
                    <a:pt x="1722882" y="142494"/>
                  </a:lnTo>
                  <a:cubicBezTo>
                    <a:pt x="1722882" y="134366"/>
                    <a:pt x="1720342" y="127762"/>
                    <a:pt x="1715262" y="122682"/>
                  </a:cubicBezTo>
                  <a:cubicBezTo>
                    <a:pt x="1710182" y="117602"/>
                    <a:pt x="1703832" y="115062"/>
                    <a:pt x="1696212" y="115062"/>
                  </a:cubicBezTo>
                  <a:close/>
                  <a:moveTo>
                    <a:pt x="4288155" y="81534"/>
                  </a:moveTo>
                  <a:lnTo>
                    <a:pt x="4379596" y="81534"/>
                  </a:lnTo>
                  <a:lnTo>
                    <a:pt x="4327779" y="427482"/>
                  </a:lnTo>
                  <a:lnTo>
                    <a:pt x="4236339" y="427482"/>
                  </a:lnTo>
                  <a:close/>
                  <a:moveTo>
                    <a:pt x="3734943" y="71628"/>
                  </a:moveTo>
                  <a:lnTo>
                    <a:pt x="3826383" y="71628"/>
                  </a:lnTo>
                  <a:lnTo>
                    <a:pt x="3882771" y="427482"/>
                  </a:lnTo>
                  <a:lnTo>
                    <a:pt x="3791331" y="427482"/>
                  </a:lnTo>
                  <a:close/>
                  <a:moveTo>
                    <a:pt x="5238750" y="17526"/>
                  </a:moveTo>
                  <a:lnTo>
                    <a:pt x="5288220" y="17526"/>
                  </a:lnTo>
                  <a:lnTo>
                    <a:pt x="5330082" y="17526"/>
                  </a:lnTo>
                  <a:lnTo>
                    <a:pt x="5500580" y="17526"/>
                  </a:lnTo>
                  <a:lnTo>
                    <a:pt x="5451110" y="250698"/>
                  </a:lnTo>
                  <a:lnTo>
                    <a:pt x="5500580" y="250698"/>
                  </a:lnTo>
                  <a:lnTo>
                    <a:pt x="5426750" y="510540"/>
                  </a:lnTo>
                  <a:lnTo>
                    <a:pt x="5335416" y="510540"/>
                  </a:lnTo>
                  <a:lnTo>
                    <a:pt x="5400866" y="311182"/>
                  </a:lnTo>
                  <a:lnTo>
                    <a:pt x="5338453" y="311182"/>
                  </a:lnTo>
                  <a:lnTo>
                    <a:pt x="5396364" y="89154"/>
                  </a:lnTo>
                  <a:lnTo>
                    <a:pt x="5393316" y="89154"/>
                  </a:lnTo>
                  <a:lnTo>
                    <a:pt x="5330190" y="89154"/>
                  </a:lnTo>
                  <a:lnTo>
                    <a:pt x="5330190" y="550164"/>
                  </a:lnTo>
                  <a:lnTo>
                    <a:pt x="5238750" y="550164"/>
                  </a:lnTo>
                  <a:close/>
                  <a:moveTo>
                    <a:pt x="1561338" y="6858"/>
                  </a:moveTo>
                  <a:lnTo>
                    <a:pt x="1659636" y="6858"/>
                  </a:lnTo>
                  <a:lnTo>
                    <a:pt x="1644396" y="58674"/>
                  </a:lnTo>
                  <a:lnTo>
                    <a:pt x="1752600" y="59436"/>
                  </a:lnTo>
                  <a:cubicBezTo>
                    <a:pt x="1767332" y="59436"/>
                    <a:pt x="1780159" y="64875"/>
                    <a:pt x="1791081" y="75754"/>
                  </a:cubicBezTo>
                  <a:cubicBezTo>
                    <a:pt x="1802003" y="86632"/>
                    <a:pt x="1807464" y="99409"/>
                    <a:pt x="1807464" y="114086"/>
                  </a:cubicBezTo>
                  <a:lnTo>
                    <a:pt x="1807464" y="256794"/>
                  </a:lnTo>
                  <a:lnTo>
                    <a:pt x="1824990" y="256794"/>
                  </a:lnTo>
                  <a:lnTo>
                    <a:pt x="1824990" y="320802"/>
                  </a:lnTo>
                  <a:lnTo>
                    <a:pt x="1807464" y="320802"/>
                  </a:lnTo>
                  <a:lnTo>
                    <a:pt x="1807464" y="478536"/>
                  </a:lnTo>
                  <a:cubicBezTo>
                    <a:pt x="1807464" y="484124"/>
                    <a:pt x="1806829" y="489204"/>
                    <a:pt x="1805559" y="493776"/>
                  </a:cubicBezTo>
                  <a:cubicBezTo>
                    <a:pt x="1804289" y="498348"/>
                    <a:pt x="1802892" y="502920"/>
                    <a:pt x="1801368" y="507492"/>
                  </a:cubicBezTo>
                  <a:cubicBezTo>
                    <a:pt x="1796796" y="516128"/>
                    <a:pt x="1791462" y="523494"/>
                    <a:pt x="1785366" y="529590"/>
                  </a:cubicBezTo>
                  <a:cubicBezTo>
                    <a:pt x="1779270" y="536194"/>
                    <a:pt x="1771650" y="541528"/>
                    <a:pt x="1762506" y="545592"/>
                  </a:cubicBezTo>
                  <a:cubicBezTo>
                    <a:pt x="1758442" y="547116"/>
                    <a:pt x="1753997" y="548386"/>
                    <a:pt x="1749171" y="549402"/>
                  </a:cubicBezTo>
                  <a:cubicBezTo>
                    <a:pt x="1744345" y="550418"/>
                    <a:pt x="1739646" y="550926"/>
                    <a:pt x="1735074" y="550926"/>
                  </a:cubicBezTo>
                  <a:lnTo>
                    <a:pt x="1668018" y="550926"/>
                  </a:lnTo>
                  <a:lnTo>
                    <a:pt x="1698498" y="494538"/>
                  </a:lnTo>
                  <a:lnTo>
                    <a:pt x="1700784" y="494538"/>
                  </a:lnTo>
                  <a:cubicBezTo>
                    <a:pt x="1706372" y="494538"/>
                    <a:pt x="1711960" y="492252"/>
                    <a:pt x="1717548" y="487680"/>
                  </a:cubicBezTo>
                  <a:cubicBezTo>
                    <a:pt x="1721612" y="483616"/>
                    <a:pt x="1723644" y="477774"/>
                    <a:pt x="1723644" y="470154"/>
                  </a:cubicBezTo>
                  <a:lnTo>
                    <a:pt x="1723644" y="320802"/>
                  </a:lnTo>
                  <a:lnTo>
                    <a:pt x="1603248" y="320802"/>
                  </a:lnTo>
                  <a:lnTo>
                    <a:pt x="1603248" y="550926"/>
                  </a:lnTo>
                  <a:lnTo>
                    <a:pt x="1519428" y="550926"/>
                  </a:lnTo>
                  <a:lnTo>
                    <a:pt x="1519428" y="320802"/>
                  </a:lnTo>
                  <a:lnTo>
                    <a:pt x="1492758" y="320802"/>
                  </a:lnTo>
                  <a:lnTo>
                    <a:pt x="1492758" y="256794"/>
                  </a:lnTo>
                  <a:lnTo>
                    <a:pt x="1519428" y="256794"/>
                  </a:lnTo>
                  <a:lnTo>
                    <a:pt x="1519428" y="58674"/>
                  </a:lnTo>
                  <a:lnTo>
                    <a:pt x="1545336" y="59436"/>
                  </a:lnTo>
                  <a:close/>
                  <a:moveTo>
                    <a:pt x="3029712" y="5334"/>
                  </a:moveTo>
                  <a:lnTo>
                    <a:pt x="3620262" y="5334"/>
                  </a:lnTo>
                  <a:lnTo>
                    <a:pt x="3620262" y="75438"/>
                  </a:lnTo>
                  <a:lnTo>
                    <a:pt x="3377946" y="75438"/>
                  </a:lnTo>
                  <a:lnTo>
                    <a:pt x="3377946" y="477774"/>
                  </a:lnTo>
                  <a:lnTo>
                    <a:pt x="3646932" y="477774"/>
                  </a:lnTo>
                  <a:lnTo>
                    <a:pt x="3646932" y="548640"/>
                  </a:lnTo>
                  <a:lnTo>
                    <a:pt x="3003042" y="548640"/>
                  </a:lnTo>
                  <a:lnTo>
                    <a:pt x="3003042" y="477774"/>
                  </a:lnTo>
                  <a:lnTo>
                    <a:pt x="3272028" y="477774"/>
                  </a:lnTo>
                  <a:lnTo>
                    <a:pt x="3272028" y="75438"/>
                  </a:lnTo>
                  <a:lnTo>
                    <a:pt x="3029712" y="75438"/>
                  </a:lnTo>
                  <a:close/>
                  <a:moveTo>
                    <a:pt x="418338" y="4572"/>
                  </a:moveTo>
                  <a:lnTo>
                    <a:pt x="524256" y="4572"/>
                  </a:lnTo>
                  <a:lnTo>
                    <a:pt x="524256" y="66294"/>
                  </a:lnTo>
                  <a:lnTo>
                    <a:pt x="648462" y="66294"/>
                  </a:lnTo>
                  <a:lnTo>
                    <a:pt x="648462" y="130302"/>
                  </a:lnTo>
                  <a:lnTo>
                    <a:pt x="524256" y="130302"/>
                  </a:lnTo>
                  <a:lnTo>
                    <a:pt x="524256" y="204978"/>
                  </a:lnTo>
                  <a:lnTo>
                    <a:pt x="669036" y="204978"/>
                  </a:lnTo>
                  <a:lnTo>
                    <a:pt x="669036" y="267462"/>
                  </a:lnTo>
                  <a:lnTo>
                    <a:pt x="273558" y="267462"/>
                  </a:lnTo>
                  <a:lnTo>
                    <a:pt x="273558" y="204978"/>
                  </a:lnTo>
                  <a:lnTo>
                    <a:pt x="418338" y="204978"/>
                  </a:lnTo>
                  <a:lnTo>
                    <a:pt x="418338" y="130302"/>
                  </a:lnTo>
                  <a:lnTo>
                    <a:pt x="294132" y="130302"/>
                  </a:lnTo>
                  <a:lnTo>
                    <a:pt x="294132" y="66294"/>
                  </a:lnTo>
                  <a:lnTo>
                    <a:pt x="418338" y="66294"/>
                  </a:lnTo>
                  <a:close/>
                  <a:moveTo>
                    <a:pt x="4528531" y="3810"/>
                  </a:moveTo>
                  <a:lnTo>
                    <a:pt x="4642652" y="3810"/>
                  </a:lnTo>
                  <a:lnTo>
                    <a:pt x="4672322" y="70104"/>
                  </a:lnTo>
                  <a:lnTo>
                    <a:pt x="4752213" y="70866"/>
                  </a:lnTo>
                  <a:lnTo>
                    <a:pt x="4723257" y="3810"/>
                  </a:lnTo>
                  <a:lnTo>
                    <a:pt x="4837557" y="3810"/>
                  </a:lnTo>
                  <a:lnTo>
                    <a:pt x="4867275" y="70104"/>
                  </a:lnTo>
                  <a:lnTo>
                    <a:pt x="4940427" y="70866"/>
                  </a:lnTo>
                  <a:lnTo>
                    <a:pt x="4970145" y="3810"/>
                  </a:lnTo>
                  <a:lnTo>
                    <a:pt x="5084445" y="3810"/>
                  </a:lnTo>
                  <a:lnTo>
                    <a:pt x="5054727" y="70104"/>
                  </a:lnTo>
                  <a:lnTo>
                    <a:pt x="5063109" y="70866"/>
                  </a:lnTo>
                  <a:cubicBezTo>
                    <a:pt x="5073269" y="70866"/>
                    <a:pt x="5083683" y="72898"/>
                    <a:pt x="5094351" y="76962"/>
                  </a:cubicBezTo>
                  <a:cubicBezTo>
                    <a:pt x="5104003" y="81026"/>
                    <a:pt x="5112893" y="87122"/>
                    <a:pt x="5121021" y="95250"/>
                  </a:cubicBezTo>
                  <a:cubicBezTo>
                    <a:pt x="5127625" y="101854"/>
                    <a:pt x="5133721" y="110744"/>
                    <a:pt x="5139309" y="121920"/>
                  </a:cubicBezTo>
                  <a:cubicBezTo>
                    <a:pt x="5143881" y="132080"/>
                    <a:pt x="5146167" y="142748"/>
                    <a:pt x="5146167" y="153924"/>
                  </a:cubicBezTo>
                  <a:lnTo>
                    <a:pt x="5146167" y="210312"/>
                  </a:lnTo>
                  <a:lnTo>
                    <a:pt x="5084445" y="210312"/>
                  </a:lnTo>
                  <a:lnTo>
                    <a:pt x="5084445" y="260604"/>
                  </a:lnTo>
                  <a:lnTo>
                    <a:pt x="4971669" y="323088"/>
                  </a:lnTo>
                  <a:lnTo>
                    <a:pt x="5146167" y="323088"/>
                  </a:lnTo>
                  <a:lnTo>
                    <a:pt x="5146167" y="395478"/>
                  </a:lnTo>
                  <a:lnTo>
                    <a:pt x="4899279" y="395478"/>
                  </a:lnTo>
                  <a:lnTo>
                    <a:pt x="4899279" y="478536"/>
                  </a:lnTo>
                  <a:cubicBezTo>
                    <a:pt x="4899279" y="498856"/>
                    <a:pt x="4892294" y="516001"/>
                    <a:pt x="4878324" y="529971"/>
                  </a:cubicBezTo>
                  <a:cubicBezTo>
                    <a:pt x="4864354" y="543941"/>
                    <a:pt x="4847209" y="550926"/>
                    <a:pt x="4826889" y="550926"/>
                  </a:cubicBezTo>
                  <a:lnTo>
                    <a:pt x="4661535" y="550926"/>
                  </a:lnTo>
                  <a:lnTo>
                    <a:pt x="4697349" y="475488"/>
                  </a:lnTo>
                  <a:lnTo>
                    <a:pt x="4775835" y="475488"/>
                  </a:lnTo>
                  <a:cubicBezTo>
                    <a:pt x="4780407" y="475488"/>
                    <a:pt x="4784471" y="473692"/>
                    <a:pt x="4788027" y="470101"/>
                  </a:cubicBezTo>
                  <a:cubicBezTo>
                    <a:pt x="4791583" y="466509"/>
                    <a:pt x="4793362" y="462149"/>
                    <a:pt x="4793362" y="457022"/>
                  </a:cubicBezTo>
                  <a:lnTo>
                    <a:pt x="4793362" y="395478"/>
                  </a:lnTo>
                  <a:lnTo>
                    <a:pt x="4481703" y="395478"/>
                  </a:lnTo>
                  <a:lnTo>
                    <a:pt x="4481703" y="323088"/>
                  </a:lnTo>
                  <a:lnTo>
                    <a:pt x="4810125" y="323088"/>
                  </a:lnTo>
                  <a:lnTo>
                    <a:pt x="4903089" y="269748"/>
                  </a:lnTo>
                  <a:lnTo>
                    <a:pt x="4543425" y="269748"/>
                  </a:lnTo>
                  <a:lnTo>
                    <a:pt x="4543425" y="210312"/>
                  </a:lnTo>
                  <a:lnTo>
                    <a:pt x="4480179" y="210312"/>
                  </a:lnTo>
                  <a:lnTo>
                    <a:pt x="4480179" y="70104"/>
                  </a:lnTo>
                  <a:lnTo>
                    <a:pt x="4558463" y="70866"/>
                  </a:lnTo>
                  <a:close/>
                  <a:moveTo>
                    <a:pt x="2284095" y="3048"/>
                  </a:moveTo>
                  <a:lnTo>
                    <a:pt x="2540127" y="3048"/>
                  </a:lnTo>
                  <a:lnTo>
                    <a:pt x="2642235" y="3048"/>
                  </a:lnTo>
                  <a:lnTo>
                    <a:pt x="2899029" y="3048"/>
                  </a:lnTo>
                  <a:lnTo>
                    <a:pt x="2899029" y="81534"/>
                  </a:lnTo>
                  <a:lnTo>
                    <a:pt x="2642235" y="81534"/>
                  </a:lnTo>
                  <a:lnTo>
                    <a:pt x="2642235" y="208788"/>
                  </a:lnTo>
                  <a:lnTo>
                    <a:pt x="2924937" y="208788"/>
                  </a:lnTo>
                  <a:lnTo>
                    <a:pt x="2924937" y="287274"/>
                  </a:lnTo>
                  <a:lnTo>
                    <a:pt x="2639949" y="287274"/>
                  </a:lnTo>
                  <a:lnTo>
                    <a:pt x="2598801" y="329184"/>
                  </a:lnTo>
                  <a:lnTo>
                    <a:pt x="2707005" y="329184"/>
                  </a:lnTo>
                  <a:lnTo>
                    <a:pt x="2923413" y="550926"/>
                  </a:lnTo>
                  <a:lnTo>
                    <a:pt x="2795397" y="550926"/>
                  </a:lnTo>
                  <a:lnTo>
                    <a:pt x="2593467" y="335280"/>
                  </a:lnTo>
                  <a:lnTo>
                    <a:pt x="2383155" y="550926"/>
                  </a:lnTo>
                  <a:lnTo>
                    <a:pt x="2258187" y="550926"/>
                  </a:lnTo>
                  <a:lnTo>
                    <a:pt x="2515743" y="287274"/>
                  </a:lnTo>
                  <a:lnTo>
                    <a:pt x="2258187" y="287274"/>
                  </a:lnTo>
                  <a:lnTo>
                    <a:pt x="2258187" y="208788"/>
                  </a:lnTo>
                  <a:lnTo>
                    <a:pt x="2540127" y="208788"/>
                  </a:lnTo>
                  <a:lnTo>
                    <a:pt x="2540127" y="81534"/>
                  </a:lnTo>
                  <a:lnTo>
                    <a:pt x="2284095" y="81534"/>
                  </a:lnTo>
                  <a:close/>
                  <a:moveTo>
                    <a:pt x="3898012" y="2286"/>
                  </a:moveTo>
                  <a:lnTo>
                    <a:pt x="4003929" y="2286"/>
                  </a:lnTo>
                  <a:lnTo>
                    <a:pt x="4003929" y="477012"/>
                  </a:lnTo>
                  <a:lnTo>
                    <a:pt x="4113657" y="477012"/>
                  </a:lnTo>
                  <a:lnTo>
                    <a:pt x="4113657" y="2286"/>
                  </a:lnTo>
                  <a:lnTo>
                    <a:pt x="4219575" y="2286"/>
                  </a:lnTo>
                  <a:lnTo>
                    <a:pt x="4219575" y="477012"/>
                  </a:lnTo>
                  <a:lnTo>
                    <a:pt x="4387215" y="477012"/>
                  </a:lnTo>
                  <a:lnTo>
                    <a:pt x="4387215" y="552450"/>
                  </a:lnTo>
                  <a:lnTo>
                    <a:pt x="3730371" y="552450"/>
                  </a:lnTo>
                  <a:lnTo>
                    <a:pt x="3730371" y="477012"/>
                  </a:lnTo>
                  <a:lnTo>
                    <a:pt x="3898012" y="477012"/>
                  </a:lnTo>
                  <a:close/>
                  <a:moveTo>
                    <a:pt x="5626155" y="1524"/>
                  </a:moveTo>
                  <a:lnTo>
                    <a:pt x="5740324" y="1524"/>
                  </a:lnTo>
                  <a:lnTo>
                    <a:pt x="5751742" y="25908"/>
                  </a:lnTo>
                  <a:lnTo>
                    <a:pt x="5816442" y="26670"/>
                  </a:lnTo>
                  <a:cubicBezTo>
                    <a:pt x="5827602" y="26670"/>
                    <a:pt x="5838255" y="28829"/>
                    <a:pt x="5848404" y="33147"/>
                  </a:cubicBezTo>
                  <a:cubicBezTo>
                    <a:pt x="5858552" y="37465"/>
                    <a:pt x="5867432" y="43434"/>
                    <a:pt x="5875044" y="51054"/>
                  </a:cubicBezTo>
                  <a:cubicBezTo>
                    <a:pt x="5882656" y="58674"/>
                    <a:pt x="5888619" y="67564"/>
                    <a:pt x="5892932" y="77724"/>
                  </a:cubicBezTo>
                  <a:cubicBezTo>
                    <a:pt x="5897247" y="87884"/>
                    <a:pt x="5899404" y="98552"/>
                    <a:pt x="5899404" y="109728"/>
                  </a:cubicBezTo>
                  <a:lnTo>
                    <a:pt x="5899404" y="148590"/>
                  </a:lnTo>
                  <a:lnTo>
                    <a:pt x="5795010" y="148590"/>
                  </a:lnTo>
                  <a:lnTo>
                    <a:pt x="5795010" y="108204"/>
                  </a:lnTo>
                  <a:cubicBezTo>
                    <a:pt x="5795010" y="101600"/>
                    <a:pt x="5792734" y="96012"/>
                    <a:pt x="5788182" y="91440"/>
                  </a:cubicBezTo>
                  <a:cubicBezTo>
                    <a:pt x="5783630" y="86868"/>
                    <a:pt x="5778064" y="84582"/>
                    <a:pt x="5771483" y="84582"/>
                  </a:cubicBezTo>
                  <a:lnTo>
                    <a:pt x="5613654" y="84582"/>
                  </a:lnTo>
                  <a:lnTo>
                    <a:pt x="5613654" y="148590"/>
                  </a:lnTo>
                  <a:lnTo>
                    <a:pt x="5509260" y="148590"/>
                  </a:lnTo>
                  <a:lnTo>
                    <a:pt x="5509260" y="25908"/>
                  </a:lnTo>
                  <a:lnTo>
                    <a:pt x="5637574" y="26670"/>
                  </a:lnTo>
                  <a:close/>
                  <a:moveTo>
                    <a:pt x="1945386" y="1524"/>
                  </a:moveTo>
                  <a:lnTo>
                    <a:pt x="2053590" y="1524"/>
                  </a:lnTo>
                  <a:lnTo>
                    <a:pt x="2053590" y="56388"/>
                  </a:lnTo>
                  <a:lnTo>
                    <a:pt x="2168652" y="57150"/>
                  </a:lnTo>
                  <a:lnTo>
                    <a:pt x="2168652" y="132588"/>
                  </a:lnTo>
                  <a:lnTo>
                    <a:pt x="1831086" y="132588"/>
                  </a:lnTo>
                  <a:lnTo>
                    <a:pt x="1831086" y="56388"/>
                  </a:lnTo>
                  <a:lnTo>
                    <a:pt x="1945386" y="57150"/>
                  </a:lnTo>
                  <a:close/>
                  <a:moveTo>
                    <a:pt x="1198245" y="1524"/>
                  </a:moveTo>
                  <a:lnTo>
                    <a:pt x="1289685" y="1524"/>
                  </a:lnTo>
                  <a:lnTo>
                    <a:pt x="1289685" y="60960"/>
                  </a:lnTo>
                  <a:lnTo>
                    <a:pt x="1402461" y="60960"/>
                  </a:lnTo>
                  <a:lnTo>
                    <a:pt x="1402461" y="136398"/>
                  </a:lnTo>
                  <a:lnTo>
                    <a:pt x="1289685" y="136398"/>
                  </a:lnTo>
                  <a:lnTo>
                    <a:pt x="1289685" y="552450"/>
                  </a:lnTo>
                  <a:lnTo>
                    <a:pt x="1198245" y="552450"/>
                  </a:lnTo>
                  <a:lnTo>
                    <a:pt x="1198245" y="136398"/>
                  </a:lnTo>
                  <a:lnTo>
                    <a:pt x="1086231" y="136398"/>
                  </a:lnTo>
                  <a:lnTo>
                    <a:pt x="1086231" y="60960"/>
                  </a:lnTo>
                  <a:lnTo>
                    <a:pt x="1198245" y="60960"/>
                  </a:lnTo>
                  <a:close/>
                  <a:moveTo>
                    <a:pt x="841629" y="1524"/>
                  </a:moveTo>
                  <a:lnTo>
                    <a:pt x="933069" y="1524"/>
                  </a:lnTo>
                  <a:lnTo>
                    <a:pt x="933069" y="60960"/>
                  </a:lnTo>
                  <a:lnTo>
                    <a:pt x="1049655" y="60960"/>
                  </a:lnTo>
                  <a:lnTo>
                    <a:pt x="1049655" y="136398"/>
                  </a:lnTo>
                  <a:lnTo>
                    <a:pt x="933069" y="136398"/>
                  </a:lnTo>
                  <a:lnTo>
                    <a:pt x="933069" y="552450"/>
                  </a:lnTo>
                  <a:lnTo>
                    <a:pt x="841629" y="552450"/>
                  </a:lnTo>
                  <a:lnTo>
                    <a:pt x="841629" y="136398"/>
                  </a:lnTo>
                  <a:lnTo>
                    <a:pt x="733425" y="136398"/>
                  </a:lnTo>
                  <a:lnTo>
                    <a:pt x="733425" y="60960"/>
                  </a:lnTo>
                  <a:lnTo>
                    <a:pt x="841629" y="60960"/>
                  </a:lnTo>
                  <a:close/>
                  <a:moveTo>
                    <a:pt x="84582" y="0"/>
                  </a:moveTo>
                  <a:lnTo>
                    <a:pt x="174498" y="0"/>
                  </a:lnTo>
                  <a:lnTo>
                    <a:pt x="174498" y="43434"/>
                  </a:lnTo>
                  <a:lnTo>
                    <a:pt x="259080" y="43434"/>
                  </a:lnTo>
                  <a:lnTo>
                    <a:pt x="259080" y="118872"/>
                  </a:lnTo>
                  <a:lnTo>
                    <a:pt x="174498" y="118872"/>
                  </a:lnTo>
                  <a:lnTo>
                    <a:pt x="174498" y="549402"/>
                  </a:lnTo>
                  <a:lnTo>
                    <a:pt x="84582" y="549402"/>
                  </a:lnTo>
                  <a:lnTo>
                    <a:pt x="84582" y="118872"/>
                  </a:lnTo>
                  <a:lnTo>
                    <a:pt x="0" y="118872"/>
                  </a:lnTo>
                  <a:lnTo>
                    <a:pt x="0" y="43434"/>
                  </a:lnTo>
                  <a:lnTo>
                    <a:pt x="84582" y="43434"/>
                  </a:lnTo>
                  <a:close/>
                </a:path>
              </a:pathLst>
            </a:custGeom>
            <a:solidFill>
              <a:srgbClr val="4271ED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5400" spc="200" dirty="0"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  <p:pic>
          <p:nvPicPr>
            <p:cNvPr id="16" name="图片 15" descr="图片包含 游戏机, 钟表&#10;&#10;描述已自动生成">
              <a:extLst>
                <a:ext uri="{FF2B5EF4-FFF2-40B4-BE49-F238E27FC236}">
                  <a16:creationId xmlns="" xmlns:a16="http://schemas.microsoft.com/office/drawing/2014/main" id="{202503C4-F77A-4E8B-9FFE-9649A9281C4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994202" y="1382683"/>
              <a:ext cx="2203597" cy="682797"/>
            </a:xfrm>
            <a:prstGeom prst="rect">
              <a:avLst/>
            </a:prstGeom>
          </p:spPr>
        </p:pic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FE4DE411-A874-4905-A038-4DBAB8895678}"/>
                </a:ext>
              </a:extLst>
            </p:cNvPr>
            <p:cNvSpPr txBox="1"/>
            <p:nvPr/>
          </p:nvSpPr>
          <p:spPr>
            <a:xfrm>
              <a:off x="2692400" y="4125748"/>
              <a:ext cx="6607937" cy="7064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桂航它不大不小，刚好能容下我的四年，记录了我的青春</a:t>
              </a:r>
              <a:endPara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endParaRPr>
            </a:p>
            <a:p>
              <a:pPr algn="ctr">
                <a:lnSpc>
                  <a:spcPct val="130000"/>
                </a:lnSpc>
              </a:pPr>
              <a:r>
                <a:rPr lang="zh-CN" altLang="en-US" sz="16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见证了我的不堪和努力，感谢你桂航</a:t>
              </a:r>
            </a:p>
          </p:txBody>
        </p:sp>
        <p:sp>
          <p:nvSpPr>
            <p:cNvPr id="19" name="矩形: 圆角 18">
              <a:extLst>
                <a:ext uri="{FF2B5EF4-FFF2-40B4-BE49-F238E27FC236}">
                  <a16:creationId xmlns="" xmlns:a16="http://schemas.microsoft.com/office/drawing/2014/main" id="{E5BAF149-74EF-4025-A3F4-2C291996A80D}"/>
                </a:ext>
              </a:extLst>
            </p:cNvPr>
            <p:cNvSpPr/>
            <p:nvPr/>
          </p:nvSpPr>
          <p:spPr>
            <a:xfrm>
              <a:off x="2891663" y="1741424"/>
              <a:ext cx="6408674" cy="4161536"/>
            </a:xfrm>
            <a:custGeom>
              <a:avLst/>
              <a:gdLst>
                <a:gd name="connsiteX0" fmla="*/ 0 w 6408674"/>
                <a:gd name="connsiteY0" fmla="*/ 68357 h 4155440"/>
                <a:gd name="connsiteX1" fmla="*/ 68357 w 6408674"/>
                <a:gd name="connsiteY1" fmla="*/ 0 h 4155440"/>
                <a:gd name="connsiteX2" fmla="*/ 6340317 w 6408674"/>
                <a:gd name="connsiteY2" fmla="*/ 0 h 4155440"/>
                <a:gd name="connsiteX3" fmla="*/ 6408674 w 6408674"/>
                <a:gd name="connsiteY3" fmla="*/ 68357 h 4155440"/>
                <a:gd name="connsiteX4" fmla="*/ 6408674 w 6408674"/>
                <a:gd name="connsiteY4" fmla="*/ 4087083 h 4155440"/>
                <a:gd name="connsiteX5" fmla="*/ 6340317 w 6408674"/>
                <a:gd name="connsiteY5" fmla="*/ 4155440 h 4155440"/>
                <a:gd name="connsiteX6" fmla="*/ 68357 w 6408674"/>
                <a:gd name="connsiteY6" fmla="*/ 4155440 h 4155440"/>
                <a:gd name="connsiteX7" fmla="*/ 0 w 6408674"/>
                <a:gd name="connsiteY7" fmla="*/ 4087083 h 4155440"/>
                <a:gd name="connsiteX8" fmla="*/ 0 w 6408674"/>
                <a:gd name="connsiteY8" fmla="*/ 68357 h 4155440"/>
                <a:gd name="connsiteX0" fmla="*/ 0 w 6408674"/>
                <a:gd name="connsiteY0" fmla="*/ 68357 h 4155440"/>
                <a:gd name="connsiteX1" fmla="*/ 68357 w 6408674"/>
                <a:gd name="connsiteY1" fmla="*/ 0 h 4155440"/>
                <a:gd name="connsiteX2" fmla="*/ 3392297 w 6408674"/>
                <a:gd name="connsiteY2" fmla="*/ 0 h 4155440"/>
                <a:gd name="connsiteX3" fmla="*/ 6340317 w 6408674"/>
                <a:gd name="connsiteY3" fmla="*/ 0 h 4155440"/>
                <a:gd name="connsiteX4" fmla="*/ 6408674 w 6408674"/>
                <a:gd name="connsiteY4" fmla="*/ 68357 h 4155440"/>
                <a:gd name="connsiteX5" fmla="*/ 6408674 w 6408674"/>
                <a:gd name="connsiteY5" fmla="*/ 4087083 h 4155440"/>
                <a:gd name="connsiteX6" fmla="*/ 6340317 w 6408674"/>
                <a:gd name="connsiteY6" fmla="*/ 4155440 h 4155440"/>
                <a:gd name="connsiteX7" fmla="*/ 68357 w 6408674"/>
                <a:gd name="connsiteY7" fmla="*/ 4155440 h 4155440"/>
                <a:gd name="connsiteX8" fmla="*/ 0 w 6408674"/>
                <a:gd name="connsiteY8" fmla="*/ 4087083 h 4155440"/>
                <a:gd name="connsiteX9" fmla="*/ 0 w 6408674"/>
                <a:gd name="connsiteY9" fmla="*/ 68357 h 4155440"/>
                <a:gd name="connsiteX0" fmla="*/ 3392297 w 6408674"/>
                <a:gd name="connsiteY0" fmla="*/ 0 h 4155440"/>
                <a:gd name="connsiteX1" fmla="*/ 6340317 w 6408674"/>
                <a:gd name="connsiteY1" fmla="*/ 0 h 4155440"/>
                <a:gd name="connsiteX2" fmla="*/ 6408674 w 6408674"/>
                <a:gd name="connsiteY2" fmla="*/ 68357 h 4155440"/>
                <a:gd name="connsiteX3" fmla="*/ 6408674 w 6408674"/>
                <a:gd name="connsiteY3" fmla="*/ 4087083 h 4155440"/>
                <a:gd name="connsiteX4" fmla="*/ 6340317 w 6408674"/>
                <a:gd name="connsiteY4" fmla="*/ 4155440 h 4155440"/>
                <a:gd name="connsiteX5" fmla="*/ 68357 w 6408674"/>
                <a:gd name="connsiteY5" fmla="*/ 4155440 h 4155440"/>
                <a:gd name="connsiteX6" fmla="*/ 0 w 6408674"/>
                <a:gd name="connsiteY6" fmla="*/ 4087083 h 4155440"/>
                <a:gd name="connsiteX7" fmla="*/ 0 w 6408674"/>
                <a:gd name="connsiteY7" fmla="*/ 68357 h 4155440"/>
                <a:gd name="connsiteX8" fmla="*/ 68357 w 6408674"/>
                <a:gd name="connsiteY8" fmla="*/ 0 h 4155440"/>
                <a:gd name="connsiteX9" fmla="*/ 3483737 w 6408674"/>
                <a:gd name="connsiteY9" fmla="*/ 91440 h 4155440"/>
                <a:gd name="connsiteX0" fmla="*/ 3392297 w 6408674"/>
                <a:gd name="connsiteY0" fmla="*/ 0 h 4155440"/>
                <a:gd name="connsiteX1" fmla="*/ 6340317 w 6408674"/>
                <a:gd name="connsiteY1" fmla="*/ 0 h 4155440"/>
                <a:gd name="connsiteX2" fmla="*/ 6408674 w 6408674"/>
                <a:gd name="connsiteY2" fmla="*/ 68357 h 4155440"/>
                <a:gd name="connsiteX3" fmla="*/ 6408674 w 6408674"/>
                <a:gd name="connsiteY3" fmla="*/ 4087083 h 4155440"/>
                <a:gd name="connsiteX4" fmla="*/ 6340317 w 6408674"/>
                <a:gd name="connsiteY4" fmla="*/ 4155440 h 4155440"/>
                <a:gd name="connsiteX5" fmla="*/ 68357 w 6408674"/>
                <a:gd name="connsiteY5" fmla="*/ 4155440 h 4155440"/>
                <a:gd name="connsiteX6" fmla="*/ 0 w 6408674"/>
                <a:gd name="connsiteY6" fmla="*/ 4087083 h 4155440"/>
                <a:gd name="connsiteX7" fmla="*/ 0 w 6408674"/>
                <a:gd name="connsiteY7" fmla="*/ 68357 h 4155440"/>
                <a:gd name="connsiteX8" fmla="*/ 68357 w 6408674"/>
                <a:gd name="connsiteY8" fmla="*/ 0 h 4155440"/>
                <a:gd name="connsiteX9" fmla="*/ 3041777 w 6408674"/>
                <a:gd name="connsiteY9" fmla="*/ 0 h 4155440"/>
                <a:gd name="connsiteX0" fmla="*/ 3961257 w 6408674"/>
                <a:gd name="connsiteY0" fmla="*/ 15240 h 4155440"/>
                <a:gd name="connsiteX1" fmla="*/ 6340317 w 6408674"/>
                <a:gd name="connsiteY1" fmla="*/ 0 h 4155440"/>
                <a:gd name="connsiteX2" fmla="*/ 6408674 w 6408674"/>
                <a:gd name="connsiteY2" fmla="*/ 68357 h 4155440"/>
                <a:gd name="connsiteX3" fmla="*/ 6408674 w 6408674"/>
                <a:gd name="connsiteY3" fmla="*/ 4087083 h 4155440"/>
                <a:gd name="connsiteX4" fmla="*/ 6340317 w 6408674"/>
                <a:gd name="connsiteY4" fmla="*/ 4155440 h 4155440"/>
                <a:gd name="connsiteX5" fmla="*/ 68357 w 6408674"/>
                <a:gd name="connsiteY5" fmla="*/ 4155440 h 4155440"/>
                <a:gd name="connsiteX6" fmla="*/ 0 w 6408674"/>
                <a:gd name="connsiteY6" fmla="*/ 4087083 h 4155440"/>
                <a:gd name="connsiteX7" fmla="*/ 0 w 6408674"/>
                <a:gd name="connsiteY7" fmla="*/ 68357 h 4155440"/>
                <a:gd name="connsiteX8" fmla="*/ 68357 w 6408674"/>
                <a:gd name="connsiteY8" fmla="*/ 0 h 4155440"/>
                <a:gd name="connsiteX9" fmla="*/ 3041777 w 6408674"/>
                <a:gd name="connsiteY9" fmla="*/ 0 h 4155440"/>
                <a:gd name="connsiteX0" fmla="*/ 3946017 w 6408674"/>
                <a:gd name="connsiteY0" fmla="*/ 0 h 4155440"/>
                <a:gd name="connsiteX1" fmla="*/ 6340317 w 6408674"/>
                <a:gd name="connsiteY1" fmla="*/ 0 h 4155440"/>
                <a:gd name="connsiteX2" fmla="*/ 6408674 w 6408674"/>
                <a:gd name="connsiteY2" fmla="*/ 68357 h 4155440"/>
                <a:gd name="connsiteX3" fmla="*/ 6408674 w 6408674"/>
                <a:gd name="connsiteY3" fmla="*/ 4087083 h 4155440"/>
                <a:gd name="connsiteX4" fmla="*/ 6340317 w 6408674"/>
                <a:gd name="connsiteY4" fmla="*/ 4155440 h 4155440"/>
                <a:gd name="connsiteX5" fmla="*/ 68357 w 6408674"/>
                <a:gd name="connsiteY5" fmla="*/ 4155440 h 4155440"/>
                <a:gd name="connsiteX6" fmla="*/ 0 w 6408674"/>
                <a:gd name="connsiteY6" fmla="*/ 4087083 h 4155440"/>
                <a:gd name="connsiteX7" fmla="*/ 0 w 6408674"/>
                <a:gd name="connsiteY7" fmla="*/ 68357 h 4155440"/>
                <a:gd name="connsiteX8" fmla="*/ 68357 w 6408674"/>
                <a:gd name="connsiteY8" fmla="*/ 0 h 4155440"/>
                <a:gd name="connsiteX9" fmla="*/ 3041777 w 6408674"/>
                <a:gd name="connsiteY9" fmla="*/ 0 h 4155440"/>
                <a:gd name="connsiteX0" fmla="*/ 3946017 w 6408674"/>
                <a:gd name="connsiteY0" fmla="*/ 0 h 4155440"/>
                <a:gd name="connsiteX1" fmla="*/ 6340317 w 6408674"/>
                <a:gd name="connsiteY1" fmla="*/ 0 h 4155440"/>
                <a:gd name="connsiteX2" fmla="*/ 6408674 w 6408674"/>
                <a:gd name="connsiteY2" fmla="*/ 68357 h 4155440"/>
                <a:gd name="connsiteX3" fmla="*/ 6408674 w 6408674"/>
                <a:gd name="connsiteY3" fmla="*/ 4087083 h 4155440"/>
                <a:gd name="connsiteX4" fmla="*/ 6340317 w 6408674"/>
                <a:gd name="connsiteY4" fmla="*/ 4155440 h 4155440"/>
                <a:gd name="connsiteX5" fmla="*/ 68357 w 6408674"/>
                <a:gd name="connsiteY5" fmla="*/ 4155440 h 4155440"/>
                <a:gd name="connsiteX6" fmla="*/ 0 w 6408674"/>
                <a:gd name="connsiteY6" fmla="*/ 4087083 h 4155440"/>
                <a:gd name="connsiteX7" fmla="*/ 0 w 6408674"/>
                <a:gd name="connsiteY7" fmla="*/ 68357 h 4155440"/>
                <a:gd name="connsiteX8" fmla="*/ 68357 w 6408674"/>
                <a:gd name="connsiteY8" fmla="*/ 0 h 4155440"/>
                <a:gd name="connsiteX9" fmla="*/ 2950337 w 6408674"/>
                <a:gd name="connsiteY9" fmla="*/ 0 h 4155440"/>
                <a:gd name="connsiteX0" fmla="*/ 4074033 w 6408674"/>
                <a:gd name="connsiteY0" fmla="*/ 0 h 4155440"/>
                <a:gd name="connsiteX1" fmla="*/ 6340317 w 6408674"/>
                <a:gd name="connsiteY1" fmla="*/ 0 h 4155440"/>
                <a:gd name="connsiteX2" fmla="*/ 6408674 w 6408674"/>
                <a:gd name="connsiteY2" fmla="*/ 68357 h 4155440"/>
                <a:gd name="connsiteX3" fmla="*/ 6408674 w 6408674"/>
                <a:gd name="connsiteY3" fmla="*/ 4087083 h 4155440"/>
                <a:gd name="connsiteX4" fmla="*/ 6340317 w 6408674"/>
                <a:gd name="connsiteY4" fmla="*/ 4155440 h 4155440"/>
                <a:gd name="connsiteX5" fmla="*/ 68357 w 6408674"/>
                <a:gd name="connsiteY5" fmla="*/ 4155440 h 4155440"/>
                <a:gd name="connsiteX6" fmla="*/ 0 w 6408674"/>
                <a:gd name="connsiteY6" fmla="*/ 4087083 h 4155440"/>
                <a:gd name="connsiteX7" fmla="*/ 0 w 6408674"/>
                <a:gd name="connsiteY7" fmla="*/ 68357 h 4155440"/>
                <a:gd name="connsiteX8" fmla="*/ 68357 w 6408674"/>
                <a:gd name="connsiteY8" fmla="*/ 0 h 4155440"/>
                <a:gd name="connsiteX9" fmla="*/ 2950337 w 6408674"/>
                <a:gd name="connsiteY9" fmla="*/ 0 h 4155440"/>
                <a:gd name="connsiteX0" fmla="*/ 4074033 w 6408674"/>
                <a:gd name="connsiteY0" fmla="*/ 0 h 4155440"/>
                <a:gd name="connsiteX1" fmla="*/ 6340317 w 6408674"/>
                <a:gd name="connsiteY1" fmla="*/ 0 h 4155440"/>
                <a:gd name="connsiteX2" fmla="*/ 6408674 w 6408674"/>
                <a:gd name="connsiteY2" fmla="*/ 68357 h 4155440"/>
                <a:gd name="connsiteX3" fmla="*/ 6408674 w 6408674"/>
                <a:gd name="connsiteY3" fmla="*/ 4087083 h 4155440"/>
                <a:gd name="connsiteX4" fmla="*/ 6340317 w 6408674"/>
                <a:gd name="connsiteY4" fmla="*/ 4155440 h 4155440"/>
                <a:gd name="connsiteX5" fmla="*/ 68357 w 6408674"/>
                <a:gd name="connsiteY5" fmla="*/ 4155440 h 4155440"/>
                <a:gd name="connsiteX6" fmla="*/ 0 w 6408674"/>
                <a:gd name="connsiteY6" fmla="*/ 4087083 h 4155440"/>
                <a:gd name="connsiteX7" fmla="*/ 0 w 6408674"/>
                <a:gd name="connsiteY7" fmla="*/ 68357 h 4155440"/>
                <a:gd name="connsiteX8" fmla="*/ 68357 w 6408674"/>
                <a:gd name="connsiteY8" fmla="*/ 0 h 4155440"/>
                <a:gd name="connsiteX9" fmla="*/ 2316353 w 6408674"/>
                <a:gd name="connsiteY9" fmla="*/ 6096 h 4155440"/>
                <a:gd name="connsiteX0" fmla="*/ 4074033 w 6408674"/>
                <a:gd name="connsiteY0" fmla="*/ 6096 h 4161536"/>
                <a:gd name="connsiteX1" fmla="*/ 6340317 w 6408674"/>
                <a:gd name="connsiteY1" fmla="*/ 6096 h 4161536"/>
                <a:gd name="connsiteX2" fmla="*/ 6408674 w 6408674"/>
                <a:gd name="connsiteY2" fmla="*/ 74453 h 4161536"/>
                <a:gd name="connsiteX3" fmla="*/ 6408674 w 6408674"/>
                <a:gd name="connsiteY3" fmla="*/ 4093179 h 4161536"/>
                <a:gd name="connsiteX4" fmla="*/ 6340317 w 6408674"/>
                <a:gd name="connsiteY4" fmla="*/ 4161536 h 4161536"/>
                <a:gd name="connsiteX5" fmla="*/ 68357 w 6408674"/>
                <a:gd name="connsiteY5" fmla="*/ 4161536 h 4161536"/>
                <a:gd name="connsiteX6" fmla="*/ 0 w 6408674"/>
                <a:gd name="connsiteY6" fmla="*/ 4093179 h 4161536"/>
                <a:gd name="connsiteX7" fmla="*/ 0 w 6408674"/>
                <a:gd name="connsiteY7" fmla="*/ 74453 h 4161536"/>
                <a:gd name="connsiteX8" fmla="*/ 68357 w 6408674"/>
                <a:gd name="connsiteY8" fmla="*/ 6096 h 4161536"/>
                <a:gd name="connsiteX9" fmla="*/ 2298065 w 6408674"/>
                <a:gd name="connsiteY9" fmla="*/ 0 h 4161536"/>
                <a:gd name="connsiteX0" fmla="*/ 4641723 w 6408674"/>
                <a:gd name="connsiteY0" fmla="*/ 9906 h 4161536"/>
                <a:gd name="connsiteX1" fmla="*/ 6340317 w 6408674"/>
                <a:gd name="connsiteY1" fmla="*/ 6096 h 4161536"/>
                <a:gd name="connsiteX2" fmla="*/ 6408674 w 6408674"/>
                <a:gd name="connsiteY2" fmla="*/ 74453 h 4161536"/>
                <a:gd name="connsiteX3" fmla="*/ 6408674 w 6408674"/>
                <a:gd name="connsiteY3" fmla="*/ 4093179 h 4161536"/>
                <a:gd name="connsiteX4" fmla="*/ 6340317 w 6408674"/>
                <a:gd name="connsiteY4" fmla="*/ 4161536 h 4161536"/>
                <a:gd name="connsiteX5" fmla="*/ 68357 w 6408674"/>
                <a:gd name="connsiteY5" fmla="*/ 4161536 h 4161536"/>
                <a:gd name="connsiteX6" fmla="*/ 0 w 6408674"/>
                <a:gd name="connsiteY6" fmla="*/ 4093179 h 4161536"/>
                <a:gd name="connsiteX7" fmla="*/ 0 w 6408674"/>
                <a:gd name="connsiteY7" fmla="*/ 74453 h 4161536"/>
                <a:gd name="connsiteX8" fmla="*/ 68357 w 6408674"/>
                <a:gd name="connsiteY8" fmla="*/ 6096 h 4161536"/>
                <a:gd name="connsiteX9" fmla="*/ 2298065 w 6408674"/>
                <a:gd name="connsiteY9" fmla="*/ 0 h 4161536"/>
                <a:gd name="connsiteX0" fmla="*/ 4641723 w 6408674"/>
                <a:gd name="connsiteY0" fmla="*/ 9906 h 4161536"/>
                <a:gd name="connsiteX1" fmla="*/ 6340317 w 6408674"/>
                <a:gd name="connsiteY1" fmla="*/ 6096 h 4161536"/>
                <a:gd name="connsiteX2" fmla="*/ 6408674 w 6408674"/>
                <a:gd name="connsiteY2" fmla="*/ 74453 h 4161536"/>
                <a:gd name="connsiteX3" fmla="*/ 6408674 w 6408674"/>
                <a:gd name="connsiteY3" fmla="*/ 4093179 h 4161536"/>
                <a:gd name="connsiteX4" fmla="*/ 6340317 w 6408674"/>
                <a:gd name="connsiteY4" fmla="*/ 4161536 h 4161536"/>
                <a:gd name="connsiteX5" fmla="*/ 68357 w 6408674"/>
                <a:gd name="connsiteY5" fmla="*/ 4161536 h 4161536"/>
                <a:gd name="connsiteX6" fmla="*/ 0 w 6408674"/>
                <a:gd name="connsiteY6" fmla="*/ 4093179 h 4161536"/>
                <a:gd name="connsiteX7" fmla="*/ 0 w 6408674"/>
                <a:gd name="connsiteY7" fmla="*/ 74453 h 4161536"/>
                <a:gd name="connsiteX8" fmla="*/ 68357 w 6408674"/>
                <a:gd name="connsiteY8" fmla="*/ 6096 h 4161536"/>
                <a:gd name="connsiteX9" fmla="*/ 1783715 w 6408674"/>
                <a:gd name="connsiteY9" fmla="*/ 0 h 4161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6408674" h="4161536">
                  <a:moveTo>
                    <a:pt x="4641723" y="9906"/>
                  </a:moveTo>
                  <a:lnTo>
                    <a:pt x="6340317" y="6096"/>
                  </a:lnTo>
                  <a:cubicBezTo>
                    <a:pt x="6378070" y="6096"/>
                    <a:pt x="6408674" y="36700"/>
                    <a:pt x="6408674" y="74453"/>
                  </a:cubicBezTo>
                  <a:lnTo>
                    <a:pt x="6408674" y="4093179"/>
                  </a:lnTo>
                  <a:cubicBezTo>
                    <a:pt x="6408674" y="4130932"/>
                    <a:pt x="6378070" y="4161536"/>
                    <a:pt x="6340317" y="4161536"/>
                  </a:cubicBezTo>
                  <a:lnTo>
                    <a:pt x="68357" y="4161536"/>
                  </a:lnTo>
                  <a:cubicBezTo>
                    <a:pt x="30604" y="4161536"/>
                    <a:pt x="0" y="4130932"/>
                    <a:pt x="0" y="4093179"/>
                  </a:cubicBezTo>
                  <a:lnTo>
                    <a:pt x="0" y="74453"/>
                  </a:lnTo>
                  <a:cubicBezTo>
                    <a:pt x="0" y="36700"/>
                    <a:pt x="30604" y="6096"/>
                    <a:pt x="68357" y="6096"/>
                  </a:cubicBezTo>
                  <a:lnTo>
                    <a:pt x="1783715" y="0"/>
                  </a:lnTo>
                </a:path>
              </a:pathLst>
            </a:custGeom>
            <a:noFill/>
            <a:ln w="12700">
              <a:solidFill>
                <a:srgbClr val="4271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="" xmlns:a16="http://schemas.microsoft.com/office/drawing/2014/main" id="{BC7E4F4D-272D-42AD-8080-33867861395F}"/>
                </a:ext>
              </a:extLst>
            </p:cNvPr>
            <p:cNvSpPr/>
            <p:nvPr/>
          </p:nvSpPr>
          <p:spPr>
            <a:xfrm>
              <a:off x="4671393" y="1706739"/>
              <a:ext cx="69370" cy="69370"/>
            </a:xfrm>
            <a:prstGeom prst="ellipse">
              <a:avLst/>
            </a:prstGeom>
            <a:noFill/>
            <a:ln w="12700">
              <a:solidFill>
                <a:srgbClr val="4271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="" xmlns:a16="http://schemas.microsoft.com/office/drawing/2014/main" id="{55FB3132-D4E6-4A67-B4CA-5B3E88F6ECED}"/>
                </a:ext>
              </a:extLst>
            </p:cNvPr>
            <p:cNvSpPr/>
            <p:nvPr/>
          </p:nvSpPr>
          <p:spPr>
            <a:xfrm>
              <a:off x="7464123" y="1706739"/>
              <a:ext cx="69370" cy="69370"/>
            </a:xfrm>
            <a:prstGeom prst="ellipse">
              <a:avLst/>
            </a:prstGeom>
            <a:noFill/>
            <a:ln w="12700">
              <a:solidFill>
                <a:srgbClr val="4271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AAF6DD10-137D-4BA7-A935-3E0D1D85EFC9}"/>
                </a:ext>
              </a:extLst>
            </p:cNvPr>
            <p:cNvSpPr txBox="1"/>
            <p:nvPr/>
          </p:nvSpPr>
          <p:spPr>
            <a:xfrm>
              <a:off x="3493008" y="3198963"/>
              <a:ext cx="5175504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100" dirty="0">
                  <a:solidFill>
                    <a:srgbClr val="4271ED">
                      <a:alpha val="70000"/>
                    </a:srgb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GUILIN INSTITUTE OF AEROSPACE INDUSTRY</a:t>
              </a:r>
              <a:endParaRPr lang="zh-CN" altLang="en-US" sz="1100" dirty="0">
                <a:solidFill>
                  <a:srgbClr val="4271ED">
                    <a:alpha val="7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5F15269D-6531-4376-9299-3EAE18EE2CFF}"/>
                </a:ext>
              </a:extLst>
            </p:cNvPr>
            <p:cNvSpPr txBox="1"/>
            <p:nvPr/>
          </p:nvSpPr>
          <p:spPr>
            <a:xfrm>
              <a:off x="3816913" y="4832223"/>
              <a:ext cx="4568803" cy="4739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  <a:alpha val="7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It is not too big, just enough to hold my four years, recorded my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  <a:alpha val="7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youthWitnessed</a:t>
              </a:r>
              <a:r>
                <a:rPr lang="en-US" altLang="zh-CN" sz="1000" dirty="0">
                  <a:solidFill>
                    <a:schemeClr val="tx1">
                      <a:lumMod val="65000"/>
                      <a:lumOff val="35000"/>
                      <a:alpha val="7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my unbearable and efforts, thank you </a:t>
              </a:r>
              <a:r>
                <a:rPr lang="en-US" altLang="zh-CN" sz="1000" dirty="0" err="1">
                  <a:solidFill>
                    <a:schemeClr val="tx1">
                      <a:lumMod val="65000"/>
                      <a:lumOff val="35000"/>
                      <a:alpha val="7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guihang</a:t>
              </a:r>
              <a:endParaRPr lang="zh-CN" altLang="en-US" sz="1000" dirty="0">
                <a:solidFill>
                  <a:schemeClr val="tx1">
                    <a:lumMod val="65000"/>
                    <a:lumOff val="35000"/>
                    <a:alpha val="7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cxnSp>
          <p:nvCxnSpPr>
            <p:cNvPr id="31" name="直接连接符 30">
              <a:extLst>
                <a:ext uri="{FF2B5EF4-FFF2-40B4-BE49-F238E27FC236}">
                  <a16:creationId xmlns="" xmlns:a16="http://schemas.microsoft.com/office/drawing/2014/main" id="{18E28FB0-7EEE-4527-9F8C-61E053147F27}"/>
                </a:ext>
              </a:extLst>
            </p:cNvPr>
            <p:cNvCxnSpPr>
              <a:cxnSpLocks/>
            </p:cNvCxnSpPr>
            <p:nvPr/>
          </p:nvCxnSpPr>
          <p:spPr>
            <a:xfrm>
              <a:off x="5675971" y="3843454"/>
              <a:ext cx="840059" cy="0"/>
            </a:xfrm>
            <a:prstGeom prst="line">
              <a:avLst/>
            </a:prstGeom>
            <a:ln w="31750">
              <a:solidFill>
                <a:srgbClr val="4271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5F0CC388-EEF4-4AE1-BE72-349B23F3E3EB}"/>
              </a:ext>
            </a:extLst>
          </p:cNvPr>
          <p:cNvSpPr/>
          <p:nvPr/>
        </p:nvSpPr>
        <p:spPr>
          <a:xfrm>
            <a:off x="2" y="0"/>
            <a:ext cx="12191997" cy="8570134"/>
          </a:xfrm>
          <a:prstGeom prst="rect">
            <a:avLst/>
          </a:prstGeom>
          <a:blipFill dpi="0" rotWithShape="1">
            <a:blip r:embed="rId6" cstate="email">
              <a:alphaModFix amt="30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7457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5" descr="雪山的风景&#10;&#10;描述已自动生成">
            <a:extLst>
              <a:ext uri="{FF2B5EF4-FFF2-40B4-BE49-F238E27FC236}">
                <a16:creationId xmlns="" xmlns:a16="http://schemas.microsoft.com/office/drawing/2014/main" id="{1E71673A-E810-4186-A8D1-BABE1F0051E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494"/>
            <a:ext cx="12191122" cy="6857506"/>
          </a:xfrm>
          <a:prstGeom prst="rect">
            <a:avLst/>
          </a:prstGeom>
        </p:spPr>
      </p:pic>
      <p:grpSp>
        <p:nvGrpSpPr>
          <p:cNvPr id="62" name="组合 61">
            <a:extLst>
              <a:ext uri="{FF2B5EF4-FFF2-40B4-BE49-F238E27FC236}">
                <a16:creationId xmlns="" xmlns:a16="http://schemas.microsoft.com/office/drawing/2014/main" id="{49921AA9-16E0-417B-926C-410259B6DDFE}"/>
              </a:ext>
            </a:extLst>
          </p:cNvPr>
          <p:cNvGrpSpPr/>
          <p:nvPr/>
        </p:nvGrpSpPr>
        <p:grpSpPr>
          <a:xfrm>
            <a:off x="3176954" y="1147307"/>
            <a:ext cx="5838093" cy="3404935"/>
            <a:chOff x="3168435" y="1457366"/>
            <a:chExt cx="5838093" cy="3404935"/>
          </a:xfrm>
        </p:grpSpPr>
        <p:sp>
          <p:nvSpPr>
            <p:cNvPr id="63" name="矩形 62">
              <a:extLst>
                <a:ext uri="{FF2B5EF4-FFF2-40B4-BE49-F238E27FC236}">
                  <a16:creationId xmlns="" xmlns:a16="http://schemas.microsoft.com/office/drawing/2014/main" id="{1E587819-F76E-4F8E-B574-5DABB0B8B9D9}"/>
                </a:ext>
              </a:extLst>
            </p:cNvPr>
            <p:cNvSpPr/>
            <p:nvPr/>
          </p:nvSpPr>
          <p:spPr>
            <a:xfrm>
              <a:off x="3168435" y="1457366"/>
              <a:ext cx="5838093" cy="34049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矩形 63">
              <a:extLst>
                <a:ext uri="{FF2B5EF4-FFF2-40B4-BE49-F238E27FC236}">
                  <a16:creationId xmlns="" xmlns:a16="http://schemas.microsoft.com/office/drawing/2014/main" id="{6CB9D65D-02A1-4AE0-AA73-1B4A471901C9}"/>
                </a:ext>
              </a:extLst>
            </p:cNvPr>
            <p:cNvSpPr/>
            <p:nvPr/>
          </p:nvSpPr>
          <p:spPr>
            <a:xfrm>
              <a:off x="3168435" y="1457366"/>
              <a:ext cx="5838093" cy="3404934"/>
            </a:xfrm>
            <a:prstGeom prst="rect">
              <a:avLst/>
            </a:prstGeom>
            <a:blipFill>
              <a:blip r:embed="rId3" cstate="email">
                <a:alphaModFix amt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028AFCC4-84D2-4109-8893-15A67C2F4D8B}"/>
              </a:ext>
            </a:extLst>
          </p:cNvPr>
          <p:cNvSpPr/>
          <p:nvPr/>
        </p:nvSpPr>
        <p:spPr>
          <a:xfrm>
            <a:off x="497840" y="5989320"/>
            <a:ext cx="11196320" cy="868679"/>
          </a:xfrm>
          <a:prstGeom prst="rect">
            <a:avLst/>
          </a:prstGeom>
          <a:gradFill>
            <a:gsLst>
              <a:gs pos="0">
                <a:srgbClr val="3E8FFB"/>
              </a:gs>
              <a:gs pos="100000">
                <a:srgbClr val="4271E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梯形 4">
            <a:extLst>
              <a:ext uri="{FF2B5EF4-FFF2-40B4-BE49-F238E27FC236}">
                <a16:creationId xmlns="" xmlns:a16="http://schemas.microsoft.com/office/drawing/2014/main" id="{717A7995-BA16-4926-ABE7-A047531175C1}"/>
              </a:ext>
            </a:extLst>
          </p:cNvPr>
          <p:cNvSpPr/>
          <p:nvPr/>
        </p:nvSpPr>
        <p:spPr>
          <a:xfrm>
            <a:off x="497840" y="5257800"/>
            <a:ext cx="11196320" cy="731520"/>
          </a:xfrm>
          <a:prstGeom prst="trapezoid">
            <a:avLst>
              <a:gd name="adj" fmla="val 117708"/>
            </a:avLst>
          </a:prstGeom>
          <a:gradFill>
            <a:gsLst>
              <a:gs pos="100000">
                <a:srgbClr val="4271ED"/>
              </a:gs>
              <a:gs pos="0">
                <a:srgbClr val="3E8FF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 descr="电脑的屏幕&#10;&#10;描述已自动生成">
            <a:extLst>
              <a:ext uri="{FF2B5EF4-FFF2-40B4-BE49-F238E27FC236}">
                <a16:creationId xmlns="" xmlns:a16="http://schemas.microsoft.com/office/drawing/2014/main" id="{B718A872-064A-4304-9C20-30B99222B85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40205" y="626880"/>
            <a:ext cx="6911591" cy="5392560"/>
          </a:xfrm>
          <a:prstGeom prst="rect">
            <a:avLst/>
          </a:prstGeom>
        </p:spPr>
      </p:pic>
      <p:sp>
        <p:nvSpPr>
          <p:cNvPr id="8" name="文本占位符 4">
            <a:extLst>
              <a:ext uri="{FF2B5EF4-FFF2-40B4-BE49-F238E27FC236}">
                <a16:creationId xmlns="" xmlns:a16="http://schemas.microsoft.com/office/drawing/2014/main" id="{54C014EF-FF62-4EBD-965B-4255A0A1858F}"/>
              </a:ext>
            </a:extLst>
          </p:cNvPr>
          <p:cNvSpPr txBox="1">
            <a:spLocks/>
          </p:cNvSpPr>
          <p:nvPr/>
        </p:nvSpPr>
        <p:spPr>
          <a:xfrm>
            <a:off x="4173690" y="3906776"/>
            <a:ext cx="3827309" cy="26901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en-US" altLang="zh-CN" sz="1200" dirty="0">
                <a:solidFill>
                  <a:srgbClr val="3E8FFB">
                    <a:alpha val="7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FUTURE PLAN PROJECT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BE3C2553-1EEF-411C-99C0-CAD64A7331CF}"/>
              </a:ext>
            </a:extLst>
          </p:cNvPr>
          <p:cNvSpPr txBox="1"/>
          <p:nvPr/>
        </p:nvSpPr>
        <p:spPr>
          <a:xfrm>
            <a:off x="4991100" y="2367892"/>
            <a:ext cx="2209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gradFill>
                  <a:gsLst>
                    <a:gs pos="0">
                      <a:srgbClr val="4271ED"/>
                    </a:gs>
                    <a:gs pos="100000">
                      <a:srgbClr val="3E8FFB"/>
                    </a:gs>
                  </a:gsLst>
                  <a:lin ang="2700000"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PART 06</a:t>
            </a:r>
            <a:endParaRPr lang="zh-CN" altLang="en-US" sz="4000" dirty="0">
              <a:gradFill>
                <a:gsLst>
                  <a:gs pos="0">
                    <a:srgbClr val="4271ED"/>
                  </a:gs>
                  <a:gs pos="100000">
                    <a:srgbClr val="3E8FFB"/>
                  </a:gs>
                </a:gsLst>
                <a:lin ang="2700000" scaled="0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弧形 10">
            <a:extLst>
              <a:ext uri="{FF2B5EF4-FFF2-40B4-BE49-F238E27FC236}">
                <a16:creationId xmlns="" xmlns:a16="http://schemas.microsoft.com/office/drawing/2014/main" id="{2E0827D5-A595-4966-8A92-0BCD4AC4684B}"/>
              </a:ext>
            </a:extLst>
          </p:cNvPr>
          <p:cNvSpPr/>
          <p:nvPr/>
        </p:nvSpPr>
        <p:spPr>
          <a:xfrm>
            <a:off x="5678529" y="1630680"/>
            <a:ext cx="834942" cy="834942"/>
          </a:xfrm>
          <a:prstGeom prst="arc">
            <a:avLst>
              <a:gd name="adj1" fmla="val 7096895"/>
              <a:gd name="adj2" fmla="val 3744162"/>
            </a:avLst>
          </a:prstGeom>
          <a:ln w="12700">
            <a:solidFill>
              <a:srgbClr val="4271ED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8538AA93-DE0B-4A03-B3D2-D58321C62AB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309803" y="3416885"/>
            <a:ext cx="1615286" cy="748727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13C69BB3-D6BF-4137-9C45-A607DC4E61D0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-835654" y="3490904"/>
            <a:ext cx="3090046" cy="1432317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6C7BC5C0-F576-477B-B6C0-EB8A8376189C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04195" y="1275976"/>
            <a:ext cx="470615" cy="355362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ECC8BCF8-6F94-4602-B050-2FA58FE2CF6F}"/>
              </a:ext>
            </a:extLst>
          </p:cNvPr>
          <p:cNvSpPr txBox="1"/>
          <p:nvPr/>
        </p:nvSpPr>
        <p:spPr>
          <a:xfrm>
            <a:off x="4287318" y="3115803"/>
            <a:ext cx="3549701" cy="748727"/>
          </a:xfrm>
          <a:custGeom>
            <a:avLst/>
            <a:gdLst/>
            <a:ahLst/>
            <a:cxnLst/>
            <a:rect l="l" t="t" r="r" b="b"/>
            <a:pathLst>
              <a:path w="3549701" h="662940">
                <a:moveTo>
                  <a:pt x="1468526" y="418795"/>
                </a:moveTo>
                <a:lnTo>
                  <a:pt x="1601114" y="418795"/>
                </a:lnTo>
                <a:lnTo>
                  <a:pt x="1716329" y="662026"/>
                </a:lnTo>
                <a:lnTo>
                  <a:pt x="1583741" y="662026"/>
                </a:lnTo>
                <a:close/>
                <a:moveTo>
                  <a:pt x="1029614" y="418795"/>
                </a:moveTo>
                <a:lnTo>
                  <a:pt x="1162202" y="418795"/>
                </a:lnTo>
                <a:lnTo>
                  <a:pt x="1046988" y="662026"/>
                </a:lnTo>
                <a:lnTo>
                  <a:pt x="914400" y="662026"/>
                </a:lnTo>
                <a:close/>
                <a:moveTo>
                  <a:pt x="538582" y="371246"/>
                </a:moveTo>
                <a:lnTo>
                  <a:pt x="666598" y="371246"/>
                </a:lnTo>
                <a:lnTo>
                  <a:pt x="800100" y="662026"/>
                </a:lnTo>
                <a:lnTo>
                  <a:pt x="672084" y="662026"/>
                </a:lnTo>
                <a:close/>
                <a:moveTo>
                  <a:pt x="134417" y="371246"/>
                </a:moveTo>
                <a:lnTo>
                  <a:pt x="262433" y="371246"/>
                </a:lnTo>
                <a:lnTo>
                  <a:pt x="128016" y="662026"/>
                </a:lnTo>
                <a:lnTo>
                  <a:pt x="0" y="662026"/>
                </a:lnTo>
                <a:close/>
                <a:moveTo>
                  <a:pt x="2343607" y="118872"/>
                </a:moveTo>
                <a:lnTo>
                  <a:pt x="2476195" y="118872"/>
                </a:lnTo>
                <a:lnTo>
                  <a:pt x="2476195" y="425196"/>
                </a:lnTo>
                <a:lnTo>
                  <a:pt x="2456993" y="457200"/>
                </a:lnTo>
                <a:lnTo>
                  <a:pt x="2514828" y="457200"/>
                </a:lnTo>
                <a:lnTo>
                  <a:pt x="2514828" y="550469"/>
                </a:lnTo>
                <a:cubicBezTo>
                  <a:pt x="2514828" y="558394"/>
                  <a:pt x="2517588" y="565252"/>
                  <a:pt x="2523108" y="571043"/>
                </a:cubicBezTo>
                <a:cubicBezTo>
                  <a:pt x="2528628" y="576834"/>
                  <a:pt x="2535374" y="579730"/>
                  <a:pt x="2543347" y="579730"/>
                </a:cubicBezTo>
                <a:lnTo>
                  <a:pt x="2630729" y="579730"/>
                </a:lnTo>
                <a:lnTo>
                  <a:pt x="2591267" y="662940"/>
                </a:lnTo>
                <a:lnTo>
                  <a:pt x="2515086" y="662940"/>
                </a:lnTo>
                <a:lnTo>
                  <a:pt x="2488468" y="662940"/>
                </a:lnTo>
                <a:cubicBezTo>
                  <a:pt x="2475000" y="662940"/>
                  <a:pt x="2462301" y="660502"/>
                  <a:pt x="2450370" y="655625"/>
                </a:cubicBezTo>
                <a:cubicBezTo>
                  <a:pt x="2438440" y="650748"/>
                  <a:pt x="2427887" y="644042"/>
                  <a:pt x="2418709" y="635508"/>
                </a:cubicBezTo>
                <a:cubicBezTo>
                  <a:pt x="2409532" y="626974"/>
                  <a:pt x="2402188" y="616915"/>
                  <a:pt x="2396678" y="605333"/>
                </a:cubicBezTo>
                <a:cubicBezTo>
                  <a:pt x="2391168" y="593750"/>
                  <a:pt x="2388108" y="581254"/>
                  <a:pt x="2387498" y="567842"/>
                </a:cubicBezTo>
                <a:lnTo>
                  <a:pt x="2329891" y="661111"/>
                </a:lnTo>
                <a:lnTo>
                  <a:pt x="2171700" y="661111"/>
                </a:lnTo>
                <a:lnTo>
                  <a:pt x="2343607" y="407822"/>
                </a:lnTo>
                <a:close/>
                <a:moveTo>
                  <a:pt x="3300984" y="45720"/>
                </a:moveTo>
                <a:lnTo>
                  <a:pt x="3407055" y="45720"/>
                </a:lnTo>
                <a:lnTo>
                  <a:pt x="3407055" y="535838"/>
                </a:lnTo>
                <a:lnTo>
                  <a:pt x="3300984" y="535838"/>
                </a:lnTo>
                <a:close/>
                <a:moveTo>
                  <a:pt x="2189074" y="1829"/>
                </a:moveTo>
                <a:lnTo>
                  <a:pt x="2530845" y="1829"/>
                </a:lnTo>
                <a:cubicBezTo>
                  <a:pt x="2544894" y="1829"/>
                  <a:pt x="2558029" y="4420"/>
                  <a:pt x="2570250" y="9601"/>
                </a:cubicBezTo>
                <a:cubicBezTo>
                  <a:pt x="2582470" y="14783"/>
                  <a:pt x="2593162" y="21946"/>
                  <a:pt x="2602325" y="31090"/>
                </a:cubicBezTo>
                <a:cubicBezTo>
                  <a:pt x="2611488" y="40234"/>
                  <a:pt x="2618665" y="50902"/>
                  <a:pt x="2623856" y="63094"/>
                </a:cubicBezTo>
                <a:cubicBezTo>
                  <a:pt x="2629048" y="75286"/>
                  <a:pt x="2631643" y="88392"/>
                  <a:pt x="2631643" y="102413"/>
                </a:cubicBezTo>
                <a:lnTo>
                  <a:pt x="2631643" y="426110"/>
                </a:lnTo>
                <a:lnTo>
                  <a:pt x="2504542" y="426110"/>
                </a:lnTo>
                <a:lnTo>
                  <a:pt x="2504542" y="110642"/>
                </a:lnTo>
                <a:cubicBezTo>
                  <a:pt x="2504542" y="102718"/>
                  <a:pt x="2501798" y="96012"/>
                  <a:pt x="2496312" y="90526"/>
                </a:cubicBezTo>
                <a:cubicBezTo>
                  <a:pt x="2490826" y="85039"/>
                  <a:pt x="2483815" y="82296"/>
                  <a:pt x="2475281" y="82296"/>
                </a:cubicBezTo>
                <a:lnTo>
                  <a:pt x="2316175" y="82296"/>
                </a:lnTo>
                <a:lnTo>
                  <a:pt x="2316175" y="426110"/>
                </a:lnTo>
                <a:lnTo>
                  <a:pt x="2189074" y="426110"/>
                </a:lnTo>
                <a:close/>
                <a:moveTo>
                  <a:pt x="332842" y="1829"/>
                </a:moveTo>
                <a:lnTo>
                  <a:pt x="466344" y="1829"/>
                </a:lnTo>
                <a:lnTo>
                  <a:pt x="466344" y="58522"/>
                </a:lnTo>
                <a:lnTo>
                  <a:pt x="768096" y="58522"/>
                </a:lnTo>
                <a:lnTo>
                  <a:pt x="768096" y="152705"/>
                </a:lnTo>
                <a:lnTo>
                  <a:pt x="466344" y="152705"/>
                </a:lnTo>
                <a:lnTo>
                  <a:pt x="466344" y="238658"/>
                </a:lnTo>
                <a:lnTo>
                  <a:pt x="798271" y="238658"/>
                </a:lnTo>
                <a:lnTo>
                  <a:pt x="798271" y="332842"/>
                </a:lnTo>
                <a:lnTo>
                  <a:pt x="466344" y="332842"/>
                </a:lnTo>
                <a:lnTo>
                  <a:pt x="466344" y="655625"/>
                </a:lnTo>
                <a:lnTo>
                  <a:pt x="332842" y="655625"/>
                </a:lnTo>
                <a:lnTo>
                  <a:pt x="332842" y="332842"/>
                </a:lnTo>
                <a:lnTo>
                  <a:pt x="0" y="332842"/>
                </a:lnTo>
                <a:lnTo>
                  <a:pt x="0" y="238658"/>
                </a:lnTo>
                <a:lnTo>
                  <a:pt x="332842" y="238658"/>
                </a:lnTo>
                <a:lnTo>
                  <a:pt x="332842" y="152705"/>
                </a:lnTo>
                <a:lnTo>
                  <a:pt x="30175" y="152705"/>
                </a:lnTo>
                <a:lnTo>
                  <a:pt x="30175" y="58522"/>
                </a:lnTo>
                <a:lnTo>
                  <a:pt x="332842" y="58522"/>
                </a:lnTo>
                <a:close/>
                <a:moveTo>
                  <a:pt x="3443631" y="914"/>
                </a:moveTo>
                <a:lnTo>
                  <a:pt x="3549701" y="914"/>
                </a:lnTo>
                <a:lnTo>
                  <a:pt x="3549701" y="561442"/>
                </a:lnTo>
                <a:cubicBezTo>
                  <a:pt x="3549701" y="575462"/>
                  <a:pt x="3547086" y="588569"/>
                  <a:pt x="3541857" y="600761"/>
                </a:cubicBezTo>
                <a:cubicBezTo>
                  <a:pt x="3536628" y="612953"/>
                  <a:pt x="3529398" y="623621"/>
                  <a:pt x="3520169" y="632765"/>
                </a:cubicBezTo>
                <a:cubicBezTo>
                  <a:pt x="3510939" y="641909"/>
                  <a:pt x="3500173" y="649072"/>
                  <a:pt x="3487872" y="654253"/>
                </a:cubicBezTo>
                <a:cubicBezTo>
                  <a:pt x="3475570" y="659435"/>
                  <a:pt x="3462652" y="662026"/>
                  <a:pt x="3449117" y="662026"/>
                </a:cubicBezTo>
                <a:lnTo>
                  <a:pt x="3374779" y="662026"/>
                </a:lnTo>
                <a:lnTo>
                  <a:pt x="3407969" y="571500"/>
                </a:lnTo>
                <a:lnTo>
                  <a:pt x="3415998" y="571500"/>
                </a:lnTo>
                <a:cubicBezTo>
                  <a:pt x="3423723" y="571500"/>
                  <a:pt x="3430260" y="568757"/>
                  <a:pt x="3435608" y="563270"/>
                </a:cubicBezTo>
                <a:cubicBezTo>
                  <a:pt x="3440956" y="557784"/>
                  <a:pt x="3443631" y="551078"/>
                  <a:pt x="3443631" y="543154"/>
                </a:cubicBezTo>
                <a:close/>
                <a:moveTo>
                  <a:pt x="2805379" y="914"/>
                </a:moveTo>
                <a:lnTo>
                  <a:pt x="2955341" y="914"/>
                </a:lnTo>
                <a:lnTo>
                  <a:pt x="3006547" y="119786"/>
                </a:lnTo>
                <a:lnTo>
                  <a:pt x="3095244" y="119786"/>
                </a:lnTo>
                <a:lnTo>
                  <a:pt x="3046781" y="914"/>
                </a:lnTo>
                <a:lnTo>
                  <a:pt x="3193085" y="914"/>
                </a:lnTo>
                <a:lnTo>
                  <a:pt x="3279039" y="210312"/>
                </a:lnTo>
                <a:lnTo>
                  <a:pt x="3132734" y="210312"/>
                </a:lnTo>
                <a:lnTo>
                  <a:pt x="3045866" y="210312"/>
                </a:lnTo>
                <a:lnTo>
                  <a:pt x="3089758" y="311810"/>
                </a:lnTo>
                <a:lnTo>
                  <a:pt x="3111703" y="288950"/>
                </a:lnTo>
                <a:lnTo>
                  <a:pt x="3282696" y="288950"/>
                </a:lnTo>
                <a:lnTo>
                  <a:pt x="3141878" y="430682"/>
                </a:lnTo>
                <a:lnTo>
                  <a:pt x="3242463" y="662026"/>
                </a:lnTo>
                <a:lnTo>
                  <a:pt x="3092501" y="662026"/>
                </a:lnTo>
                <a:lnTo>
                  <a:pt x="3037637" y="534924"/>
                </a:lnTo>
                <a:lnTo>
                  <a:pt x="2910535" y="662026"/>
                </a:lnTo>
                <a:lnTo>
                  <a:pt x="2738628" y="662026"/>
                </a:lnTo>
                <a:lnTo>
                  <a:pt x="2985516" y="416052"/>
                </a:lnTo>
                <a:lnTo>
                  <a:pt x="2895905" y="210312"/>
                </a:lnTo>
                <a:lnTo>
                  <a:pt x="2738628" y="210312"/>
                </a:lnTo>
                <a:lnTo>
                  <a:pt x="2738628" y="119786"/>
                </a:lnTo>
                <a:lnTo>
                  <a:pt x="2856586" y="119786"/>
                </a:lnTo>
                <a:close/>
                <a:moveTo>
                  <a:pt x="1928470" y="914"/>
                </a:moveTo>
                <a:lnTo>
                  <a:pt x="2055571" y="914"/>
                </a:lnTo>
                <a:lnTo>
                  <a:pt x="2055571" y="67666"/>
                </a:lnTo>
                <a:lnTo>
                  <a:pt x="2165299" y="67666"/>
                </a:lnTo>
                <a:lnTo>
                  <a:pt x="2165299" y="158191"/>
                </a:lnTo>
                <a:lnTo>
                  <a:pt x="2055571" y="158191"/>
                </a:lnTo>
                <a:lnTo>
                  <a:pt x="2055571" y="293522"/>
                </a:lnTo>
                <a:lnTo>
                  <a:pt x="2165299" y="293522"/>
                </a:lnTo>
                <a:lnTo>
                  <a:pt x="2165299" y="384048"/>
                </a:lnTo>
                <a:lnTo>
                  <a:pt x="2043684" y="384048"/>
                </a:lnTo>
                <a:lnTo>
                  <a:pt x="2021738" y="457200"/>
                </a:lnTo>
                <a:lnTo>
                  <a:pt x="2095047" y="457200"/>
                </a:lnTo>
                <a:lnTo>
                  <a:pt x="2165613" y="662940"/>
                </a:lnTo>
                <a:lnTo>
                  <a:pt x="2041941" y="662940"/>
                </a:lnTo>
                <a:lnTo>
                  <a:pt x="1997964" y="535838"/>
                </a:lnTo>
                <a:lnTo>
                  <a:pt x="1960474" y="661111"/>
                </a:lnTo>
                <a:lnTo>
                  <a:pt x="1828800" y="661111"/>
                </a:lnTo>
                <a:lnTo>
                  <a:pt x="1922069" y="384048"/>
                </a:lnTo>
                <a:lnTo>
                  <a:pt x="1826971" y="384048"/>
                </a:lnTo>
                <a:lnTo>
                  <a:pt x="1826971" y="293522"/>
                </a:lnTo>
                <a:lnTo>
                  <a:pt x="1928470" y="293522"/>
                </a:lnTo>
                <a:lnTo>
                  <a:pt x="1928470" y="158191"/>
                </a:lnTo>
                <a:lnTo>
                  <a:pt x="1826971" y="158191"/>
                </a:lnTo>
                <a:lnTo>
                  <a:pt x="1826971" y="67666"/>
                </a:lnTo>
                <a:lnTo>
                  <a:pt x="1928470" y="67666"/>
                </a:lnTo>
                <a:close/>
                <a:moveTo>
                  <a:pt x="1250899" y="0"/>
                </a:moveTo>
                <a:lnTo>
                  <a:pt x="1378001" y="0"/>
                </a:lnTo>
                <a:lnTo>
                  <a:pt x="1378001" y="64008"/>
                </a:lnTo>
                <a:lnTo>
                  <a:pt x="1698041" y="64008"/>
                </a:lnTo>
                <a:lnTo>
                  <a:pt x="1698041" y="154534"/>
                </a:lnTo>
                <a:lnTo>
                  <a:pt x="1378001" y="154534"/>
                </a:lnTo>
                <a:lnTo>
                  <a:pt x="1378001" y="293522"/>
                </a:lnTo>
                <a:lnTo>
                  <a:pt x="1474927" y="293522"/>
                </a:lnTo>
                <a:lnTo>
                  <a:pt x="1525219" y="183794"/>
                </a:lnTo>
                <a:lnTo>
                  <a:pt x="1652321" y="183794"/>
                </a:lnTo>
                <a:lnTo>
                  <a:pt x="1601114" y="293522"/>
                </a:lnTo>
                <a:lnTo>
                  <a:pt x="1715414" y="293522"/>
                </a:lnTo>
                <a:lnTo>
                  <a:pt x="1715414" y="384048"/>
                </a:lnTo>
                <a:lnTo>
                  <a:pt x="1378001" y="384048"/>
                </a:lnTo>
                <a:lnTo>
                  <a:pt x="1378001" y="662940"/>
                </a:lnTo>
                <a:lnTo>
                  <a:pt x="1250899" y="662940"/>
                </a:lnTo>
                <a:lnTo>
                  <a:pt x="1250899" y="384048"/>
                </a:lnTo>
                <a:lnTo>
                  <a:pt x="912571" y="384048"/>
                </a:lnTo>
                <a:lnTo>
                  <a:pt x="912571" y="293522"/>
                </a:lnTo>
                <a:lnTo>
                  <a:pt x="1025957" y="293522"/>
                </a:lnTo>
                <a:lnTo>
                  <a:pt x="975665" y="183794"/>
                </a:lnTo>
                <a:lnTo>
                  <a:pt x="1102766" y="183794"/>
                </a:lnTo>
                <a:lnTo>
                  <a:pt x="1153058" y="293522"/>
                </a:lnTo>
                <a:lnTo>
                  <a:pt x="1250899" y="293522"/>
                </a:lnTo>
                <a:lnTo>
                  <a:pt x="1250899" y="154534"/>
                </a:lnTo>
                <a:lnTo>
                  <a:pt x="932688" y="154534"/>
                </a:lnTo>
                <a:lnTo>
                  <a:pt x="932688" y="64008"/>
                </a:lnTo>
                <a:lnTo>
                  <a:pt x="1250899" y="64008"/>
                </a:lnTo>
                <a:close/>
              </a:path>
            </a:pathLst>
          </a:custGeom>
          <a:gradFill>
            <a:gsLst>
              <a:gs pos="50000">
                <a:srgbClr val="4271ED"/>
              </a:gs>
              <a:gs pos="100000">
                <a:srgbClr val="3E8FFB"/>
              </a:gs>
            </a:gsLst>
            <a:lin ang="27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7200" spc="6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FCAC4A30-9384-4F2C-B4F0-C70D0F274C4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644010" y="2634204"/>
            <a:ext cx="1615286" cy="74872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="" xmlns:a16="http://schemas.microsoft.com/office/drawing/2014/main" id="{FEE96705-90D4-4206-B216-976157BEB213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62764" y="3425177"/>
            <a:ext cx="1615286" cy="748727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B71ED8C4-D08C-4D6D-BB6A-D9132F023D07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97840" y="3490904"/>
            <a:ext cx="3090046" cy="1432317"/>
          </a:xfrm>
          <a:prstGeom prst="rect">
            <a:avLst/>
          </a:prstGeom>
        </p:spPr>
      </p:pic>
      <p:grpSp>
        <p:nvGrpSpPr>
          <p:cNvPr id="34" name="组合 33">
            <a:extLst>
              <a:ext uri="{FF2B5EF4-FFF2-40B4-BE49-F238E27FC236}">
                <a16:creationId xmlns="" xmlns:a16="http://schemas.microsoft.com/office/drawing/2014/main" id="{F369333C-FED9-4A77-AA36-FCC4197F693E}"/>
              </a:ext>
            </a:extLst>
          </p:cNvPr>
          <p:cNvGrpSpPr/>
          <p:nvPr/>
        </p:nvGrpSpPr>
        <p:grpSpPr>
          <a:xfrm>
            <a:off x="-443783" y="3063892"/>
            <a:ext cx="3516626" cy="2203625"/>
            <a:chOff x="-835654" y="2810256"/>
            <a:chExt cx="4498699" cy="2819022"/>
          </a:xfrm>
        </p:grpSpPr>
        <p:pic>
          <p:nvPicPr>
            <p:cNvPr id="35" name="图片 34">
              <a:extLst>
                <a:ext uri="{FF2B5EF4-FFF2-40B4-BE49-F238E27FC236}">
                  <a16:creationId xmlns="" xmlns:a16="http://schemas.microsoft.com/office/drawing/2014/main" id="{FD88E190-A083-4B0A-A5FC-66813E3E1F3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colorTemperature colorTemp="53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524564">
              <a:off x="172070" y="3325699"/>
              <a:ext cx="1741991" cy="616550"/>
            </a:xfrm>
            <a:prstGeom prst="rect">
              <a:avLst/>
            </a:prstGeom>
            <a:effectLst>
              <a:outerShdw blurRad="165100" algn="ctr" rotWithShape="0">
                <a:srgbClr val="235DF2">
                  <a:alpha val="25000"/>
                </a:srgbClr>
              </a:outerShdw>
            </a:effectLst>
          </p:spPr>
        </p:pic>
        <p:pic>
          <p:nvPicPr>
            <p:cNvPr id="36" name="图片 35">
              <a:extLst>
                <a:ext uri="{FF2B5EF4-FFF2-40B4-BE49-F238E27FC236}">
                  <a16:creationId xmlns="" xmlns:a16="http://schemas.microsoft.com/office/drawing/2014/main" id="{B55BA6C3-25DA-4CD7-B987-47586E3F612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309803" y="3416885"/>
              <a:ext cx="1615286" cy="748727"/>
            </a:xfrm>
            <a:prstGeom prst="rect">
              <a:avLst/>
            </a:prstGeom>
          </p:spPr>
        </p:pic>
        <p:pic>
          <p:nvPicPr>
            <p:cNvPr id="37" name="图片 36">
              <a:extLst>
                <a:ext uri="{FF2B5EF4-FFF2-40B4-BE49-F238E27FC236}">
                  <a16:creationId xmlns="" xmlns:a16="http://schemas.microsoft.com/office/drawing/2014/main" id="{865D1F48-AAA9-4078-9C4D-945C222DD888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835654" y="3490904"/>
              <a:ext cx="3090046" cy="1432317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5F5250A8-6D03-46DC-A8C8-9771CB1D99C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20905" y="2810256"/>
              <a:ext cx="1715032" cy="794962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="" xmlns:a16="http://schemas.microsoft.com/office/drawing/2014/main" id="{4C77DA06-C240-4589-8F6E-98CBB69925B7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543927" y="3679236"/>
              <a:ext cx="4206972" cy="1950042"/>
            </a:xfrm>
            <a:prstGeom prst="rect">
              <a:avLst/>
            </a:prstGeom>
          </p:spPr>
        </p:pic>
      </p:grpSp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9F8E3991-B9CD-44CC-BC0E-30FD1A625F4F}"/>
              </a:ext>
            </a:extLst>
          </p:cNvPr>
          <p:cNvGrpSpPr/>
          <p:nvPr/>
        </p:nvGrpSpPr>
        <p:grpSpPr>
          <a:xfrm flipH="1">
            <a:off x="8937755" y="3138598"/>
            <a:ext cx="3857737" cy="1848229"/>
            <a:chOff x="-2265164" y="3325699"/>
            <a:chExt cx="6725970" cy="3222390"/>
          </a:xfrm>
        </p:grpSpPr>
        <p:pic>
          <p:nvPicPr>
            <p:cNvPr id="41" name="图片 40">
              <a:extLst>
                <a:ext uri="{FF2B5EF4-FFF2-40B4-BE49-F238E27FC236}">
                  <a16:creationId xmlns="" xmlns:a16="http://schemas.microsoft.com/office/drawing/2014/main" id="{8C3CEF81-E3F5-4692-98C5-FDA266179A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 cstate="email">
              <a:extLst>
                <a:ext uri="{BEBA8EAE-BF5A-486C-A8C5-ECC9F3942E4B}">
                  <a14:imgProps xmlns:a14="http://schemas.microsoft.com/office/drawing/2010/main">
                    <a14:imgLayer r:embed="rId15">
                      <a14:imgEffect>
                        <a14:colorTemperature colorTemp="53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524564">
              <a:off x="172070" y="3325699"/>
              <a:ext cx="1741991" cy="616550"/>
            </a:xfrm>
            <a:prstGeom prst="rect">
              <a:avLst/>
            </a:prstGeom>
            <a:effectLst>
              <a:outerShdw blurRad="165100" algn="ctr" rotWithShape="0">
                <a:srgbClr val="235DF2">
                  <a:alpha val="25000"/>
                </a:srgbClr>
              </a:outerShdw>
            </a:effectLst>
          </p:spPr>
        </p:pic>
        <p:pic>
          <p:nvPicPr>
            <p:cNvPr id="42" name="图片 41">
              <a:extLst>
                <a:ext uri="{FF2B5EF4-FFF2-40B4-BE49-F238E27FC236}">
                  <a16:creationId xmlns="" xmlns:a16="http://schemas.microsoft.com/office/drawing/2014/main" id="{4CB643D5-DCE0-4DE1-8A66-24AE023595B2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309803" y="3416885"/>
              <a:ext cx="1615286" cy="748727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="" xmlns:a16="http://schemas.microsoft.com/office/drawing/2014/main" id="{42CF6856-EFC0-4B33-884D-D9C112D392D6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835654" y="3490904"/>
              <a:ext cx="3090046" cy="1432317"/>
            </a:xfrm>
            <a:prstGeom prst="rect">
              <a:avLst/>
            </a:prstGeom>
          </p:spPr>
        </p:pic>
        <p:pic>
          <p:nvPicPr>
            <p:cNvPr id="44" name="图片 43">
              <a:extLst>
                <a:ext uri="{FF2B5EF4-FFF2-40B4-BE49-F238E27FC236}">
                  <a16:creationId xmlns="" xmlns:a16="http://schemas.microsoft.com/office/drawing/2014/main" id="{D8787CDA-F2F2-467D-A7D9-36CDF6652FF8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28892" y="3833128"/>
              <a:ext cx="1715032" cy="794962"/>
            </a:xfrm>
            <a:prstGeom prst="rect">
              <a:avLst/>
            </a:prstGeom>
          </p:spPr>
        </p:pic>
        <p:pic>
          <p:nvPicPr>
            <p:cNvPr id="45" name="图片 44">
              <a:extLst>
                <a:ext uri="{FF2B5EF4-FFF2-40B4-BE49-F238E27FC236}">
                  <a16:creationId xmlns="" xmlns:a16="http://schemas.microsoft.com/office/drawing/2014/main" id="{B1072415-F53A-466F-A4BF-CC29516F2D1C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71835" y="4335795"/>
              <a:ext cx="1715032" cy="794962"/>
            </a:xfrm>
            <a:prstGeom prst="rect">
              <a:avLst/>
            </a:prstGeom>
          </p:spPr>
        </p:pic>
        <p:pic>
          <p:nvPicPr>
            <p:cNvPr id="46" name="图片 45">
              <a:extLst>
                <a:ext uri="{FF2B5EF4-FFF2-40B4-BE49-F238E27FC236}">
                  <a16:creationId xmlns="" xmlns:a16="http://schemas.microsoft.com/office/drawing/2014/main" id="{27C83067-AFAF-4C63-B6B6-815EE5DDA8DB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1372523" y="3948012"/>
              <a:ext cx="3888716" cy="1802521"/>
            </a:xfrm>
            <a:prstGeom prst="rect">
              <a:avLst/>
            </a:prstGeom>
          </p:spPr>
        </p:pic>
        <p:pic>
          <p:nvPicPr>
            <p:cNvPr id="47" name="图片 46">
              <a:extLst>
                <a:ext uri="{FF2B5EF4-FFF2-40B4-BE49-F238E27FC236}">
                  <a16:creationId xmlns="" xmlns:a16="http://schemas.microsoft.com/office/drawing/2014/main" id="{404989A0-9B66-454B-8E08-5A8BBE7101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72090" y="3948012"/>
              <a:ext cx="3888716" cy="1802521"/>
            </a:xfrm>
            <a:prstGeom prst="rect">
              <a:avLst/>
            </a:prstGeom>
          </p:spPr>
        </p:pic>
        <p:pic>
          <p:nvPicPr>
            <p:cNvPr id="48" name="图片 47">
              <a:extLst>
                <a:ext uri="{FF2B5EF4-FFF2-40B4-BE49-F238E27FC236}">
                  <a16:creationId xmlns="" xmlns:a16="http://schemas.microsoft.com/office/drawing/2014/main" id="{6E6A1235-AD75-4B08-9BC5-ED8E56B1D4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72090" y="4638055"/>
              <a:ext cx="3888716" cy="1802521"/>
            </a:xfrm>
            <a:prstGeom prst="rect">
              <a:avLst/>
            </a:prstGeom>
          </p:spPr>
        </p:pic>
        <p:pic>
          <p:nvPicPr>
            <p:cNvPr id="49" name="图片 48">
              <a:extLst>
                <a:ext uri="{FF2B5EF4-FFF2-40B4-BE49-F238E27FC236}">
                  <a16:creationId xmlns="" xmlns:a16="http://schemas.microsoft.com/office/drawing/2014/main" id="{AFB372D9-251B-42EB-8857-EE7AAB389001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2158455" y="4181908"/>
              <a:ext cx="3888716" cy="1802521"/>
            </a:xfrm>
            <a:prstGeom prst="rect">
              <a:avLst/>
            </a:prstGeom>
          </p:spPr>
        </p:pic>
        <p:pic>
          <p:nvPicPr>
            <p:cNvPr id="50" name="图片 49">
              <a:extLst>
                <a:ext uri="{FF2B5EF4-FFF2-40B4-BE49-F238E27FC236}">
                  <a16:creationId xmlns="" xmlns:a16="http://schemas.microsoft.com/office/drawing/2014/main" id="{318FAD73-4F9B-4094-A2AA-21B2E7E50BBF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2158455" y="4745568"/>
              <a:ext cx="3888716" cy="1802521"/>
            </a:xfrm>
            <a:prstGeom prst="rect">
              <a:avLst/>
            </a:prstGeom>
          </p:spPr>
        </p:pic>
        <p:pic>
          <p:nvPicPr>
            <p:cNvPr id="51" name="图片 50">
              <a:extLst>
                <a:ext uri="{FF2B5EF4-FFF2-40B4-BE49-F238E27FC236}">
                  <a16:creationId xmlns="" xmlns:a16="http://schemas.microsoft.com/office/drawing/2014/main" id="{84444264-C7C9-4B3C-B2AE-4FC376950C8E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689569" y="4617278"/>
              <a:ext cx="3888716" cy="1802521"/>
            </a:xfrm>
            <a:prstGeom prst="rect">
              <a:avLst/>
            </a:prstGeom>
          </p:spPr>
        </p:pic>
        <p:pic>
          <p:nvPicPr>
            <p:cNvPr id="52" name="图片 51">
              <a:extLst>
                <a:ext uri="{FF2B5EF4-FFF2-40B4-BE49-F238E27FC236}">
                  <a16:creationId xmlns="" xmlns:a16="http://schemas.microsoft.com/office/drawing/2014/main" id="{50EC1809-247E-4AE9-9507-0F38E7D61475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2265164" y="3675140"/>
              <a:ext cx="3888716" cy="1802521"/>
            </a:xfrm>
            <a:prstGeom prst="rect">
              <a:avLst/>
            </a:prstGeom>
          </p:spPr>
        </p:pic>
      </p:grpSp>
      <p:pic>
        <p:nvPicPr>
          <p:cNvPr id="54" name="图片 53" descr="图片包含 游戏机, 钟表&#10;&#10;描述已自动生成">
            <a:extLst>
              <a:ext uri="{FF2B5EF4-FFF2-40B4-BE49-F238E27FC236}">
                <a16:creationId xmlns="" xmlns:a16="http://schemas.microsoft.com/office/drawing/2014/main" id="{F45B1A58-7BBC-4A64-83B2-AEE2841CCC9C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8570" y="1309008"/>
            <a:ext cx="875120" cy="249018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="" xmlns:a16="http://schemas.microsoft.com/office/drawing/2014/main" id="{589E05F8-F95B-4D5D-B5F5-A7148101FA9E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10" y="57963"/>
            <a:ext cx="1267517" cy="957105"/>
          </a:xfrm>
          <a:prstGeom prst="rect">
            <a:avLst/>
          </a:prstGeom>
        </p:spPr>
      </p:pic>
      <p:pic>
        <p:nvPicPr>
          <p:cNvPr id="56" name="图片 55" descr="图片包含 游戏机, 钟表&#10;&#10;描述已自动生成">
            <a:extLst>
              <a:ext uri="{FF2B5EF4-FFF2-40B4-BE49-F238E27FC236}">
                <a16:creationId xmlns="" xmlns:a16="http://schemas.microsoft.com/office/drawing/2014/main" id="{80FC44BB-C88F-4286-84AB-40C1F3A34D47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7067" y="220975"/>
            <a:ext cx="1658338" cy="471885"/>
          </a:xfrm>
          <a:prstGeom prst="rect">
            <a:avLst/>
          </a:prstGeom>
        </p:spPr>
      </p:pic>
      <p:grpSp>
        <p:nvGrpSpPr>
          <p:cNvPr id="53" name="图形 38">
            <a:extLst>
              <a:ext uri="{FF2B5EF4-FFF2-40B4-BE49-F238E27FC236}">
                <a16:creationId xmlns="" xmlns:a16="http://schemas.microsoft.com/office/drawing/2014/main" id="{08EE6FFE-2CCD-4131-88CC-89D88746811E}"/>
              </a:ext>
            </a:extLst>
          </p:cNvPr>
          <p:cNvGrpSpPr/>
          <p:nvPr/>
        </p:nvGrpSpPr>
        <p:grpSpPr>
          <a:xfrm>
            <a:off x="5798141" y="1748729"/>
            <a:ext cx="595718" cy="595718"/>
            <a:chOff x="3542975" y="3608677"/>
            <a:chExt cx="987386" cy="987386"/>
          </a:xfrm>
          <a:solidFill>
            <a:srgbClr val="4271ED"/>
          </a:solidFill>
        </p:grpSpPr>
        <p:sp>
          <p:nvSpPr>
            <p:cNvPr id="57" name="任意多边形: 形状 56">
              <a:extLst>
                <a:ext uri="{FF2B5EF4-FFF2-40B4-BE49-F238E27FC236}">
                  <a16:creationId xmlns="" xmlns:a16="http://schemas.microsoft.com/office/drawing/2014/main" id="{937F8FFD-7091-4F0B-8DDA-2AC101424E70}"/>
                </a:ext>
              </a:extLst>
            </p:cNvPr>
            <p:cNvSpPr/>
            <p:nvPr/>
          </p:nvSpPr>
          <p:spPr>
            <a:xfrm>
              <a:off x="3928672" y="4272076"/>
              <a:ext cx="215990" cy="215990"/>
            </a:xfrm>
            <a:custGeom>
              <a:avLst/>
              <a:gdLst>
                <a:gd name="connsiteX0" fmla="*/ 107995 w 215990"/>
                <a:gd name="connsiteY0" fmla="*/ 0 h 215990"/>
                <a:gd name="connsiteX1" fmla="*/ 0 w 215990"/>
                <a:gd name="connsiteY1" fmla="*/ 107995 h 215990"/>
                <a:gd name="connsiteX2" fmla="*/ 107995 w 215990"/>
                <a:gd name="connsiteY2" fmla="*/ 215991 h 215990"/>
                <a:gd name="connsiteX3" fmla="*/ 215991 w 215990"/>
                <a:gd name="connsiteY3" fmla="*/ 107995 h 215990"/>
                <a:gd name="connsiteX4" fmla="*/ 107995 w 215990"/>
                <a:gd name="connsiteY4" fmla="*/ 0 h 215990"/>
                <a:gd name="connsiteX5" fmla="*/ 107995 w 215990"/>
                <a:gd name="connsiteY5" fmla="*/ 185135 h 215990"/>
                <a:gd name="connsiteX6" fmla="*/ 30856 w 215990"/>
                <a:gd name="connsiteY6" fmla="*/ 107995 h 215990"/>
                <a:gd name="connsiteX7" fmla="*/ 107995 w 215990"/>
                <a:gd name="connsiteY7" fmla="*/ 30856 h 215990"/>
                <a:gd name="connsiteX8" fmla="*/ 185135 w 215990"/>
                <a:gd name="connsiteY8" fmla="*/ 107995 h 215990"/>
                <a:gd name="connsiteX9" fmla="*/ 107995 w 215990"/>
                <a:gd name="connsiteY9" fmla="*/ 185135 h 215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5990" h="215990">
                  <a:moveTo>
                    <a:pt x="107995" y="0"/>
                  </a:moveTo>
                  <a:cubicBezTo>
                    <a:pt x="48444" y="0"/>
                    <a:pt x="0" y="48444"/>
                    <a:pt x="0" y="107995"/>
                  </a:cubicBezTo>
                  <a:cubicBezTo>
                    <a:pt x="0" y="167547"/>
                    <a:pt x="48444" y="215991"/>
                    <a:pt x="107995" y="215991"/>
                  </a:cubicBezTo>
                  <a:cubicBezTo>
                    <a:pt x="167547" y="215991"/>
                    <a:pt x="215991" y="167547"/>
                    <a:pt x="215991" y="107995"/>
                  </a:cubicBezTo>
                  <a:cubicBezTo>
                    <a:pt x="215991" y="48444"/>
                    <a:pt x="167547" y="0"/>
                    <a:pt x="107995" y="0"/>
                  </a:cubicBezTo>
                  <a:close/>
                  <a:moveTo>
                    <a:pt x="107995" y="185135"/>
                  </a:moveTo>
                  <a:cubicBezTo>
                    <a:pt x="65461" y="185135"/>
                    <a:pt x="30856" y="150530"/>
                    <a:pt x="30856" y="107995"/>
                  </a:cubicBezTo>
                  <a:cubicBezTo>
                    <a:pt x="30856" y="65461"/>
                    <a:pt x="65461" y="30856"/>
                    <a:pt x="107995" y="30856"/>
                  </a:cubicBezTo>
                  <a:cubicBezTo>
                    <a:pt x="150530" y="30856"/>
                    <a:pt x="185135" y="65461"/>
                    <a:pt x="185135" y="107995"/>
                  </a:cubicBezTo>
                  <a:cubicBezTo>
                    <a:pt x="185135" y="150530"/>
                    <a:pt x="150530" y="185135"/>
                    <a:pt x="107995" y="185135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="" xmlns:a16="http://schemas.microsoft.com/office/drawing/2014/main" id="{541560F7-221E-4805-BB8C-F3829B663BE9}"/>
                </a:ext>
              </a:extLst>
            </p:cNvPr>
            <p:cNvSpPr/>
            <p:nvPr/>
          </p:nvSpPr>
          <p:spPr>
            <a:xfrm>
              <a:off x="3836105" y="4179509"/>
              <a:ext cx="401125" cy="401125"/>
            </a:xfrm>
            <a:custGeom>
              <a:avLst/>
              <a:gdLst>
                <a:gd name="connsiteX0" fmla="*/ 383630 w 401125"/>
                <a:gd name="connsiteY0" fmla="*/ 99988 h 401125"/>
                <a:gd name="connsiteX1" fmla="*/ 301137 w 401125"/>
                <a:gd name="connsiteY1" fmla="*/ 17495 h 401125"/>
                <a:gd name="connsiteX2" fmla="*/ 268214 w 401125"/>
                <a:gd name="connsiteY2" fmla="*/ 37258 h 401125"/>
                <a:gd name="connsiteX3" fmla="*/ 258896 w 401125"/>
                <a:gd name="connsiteY3" fmla="*/ 0 h 401125"/>
                <a:gd name="connsiteX4" fmla="*/ 142230 w 401125"/>
                <a:gd name="connsiteY4" fmla="*/ 0 h 401125"/>
                <a:gd name="connsiteX5" fmla="*/ 132927 w 401125"/>
                <a:gd name="connsiteY5" fmla="*/ 37274 h 401125"/>
                <a:gd name="connsiteX6" fmla="*/ 100004 w 401125"/>
                <a:gd name="connsiteY6" fmla="*/ 17511 h 401125"/>
                <a:gd name="connsiteX7" fmla="*/ 17511 w 401125"/>
                <a:gd name="connsiteY7" fmla="*/ 100004 h 401125"/>
                <a:gd name="connsiteX8" fmla="*/ 37274 w 401125"/>
                <a:gd name="connsiteY8" fmla="*/ 132927 h 401125"/>
                <a:gd name="connsiteX9" fmla="*/ 0 w 401125"/>
                <a:gd name="connsiteY9" fmla="*/ 142230 h 401125"/>
                <a:gd name="connsiteX10" fmla="*/ 0 w 401125"/>
                <a:gd name="connsiteY10" fmla="*/ 258896 h 401125"/>
                <a:gd name="connsiteX11" fmla="*/ 37274 w 401125"/>
                <a:gd name="connsiteY11" fmla="*/ 268199 h 401125"/>
                <a:gd name="connsiteX12" fmla="*/ 17511 w 401125"/>
                <a:gd name="connsiteY12" fmla="*/ 301122 h 401125"/>
                <a:gd name="connsiteX13" fmla="*/ 100004 w 401125"/>
                <a:gd name="connsiteY13" fmla="*/ 383615 h 401125"/>
                <a:gd name="connsiteX14" fmla="*/ 132927 w 401125"/>
                <a:gd name="connsiteY14" fmla="*/ 363852 h 401125"/>
                <a:gd name="connsiteX15" fmla="*/ 142230 w 401125"/>
                <a:gd name="connsiteY15" fmla="*/ 401126 h 401125"/>
                <a:gd name="connsiteX16" fmla="*/ 258896 w 401125"/>
                <a:gd name="connsiteY16" fmla="*/ 401126 h 401125"/>
                <a:gd name="connsiteX17" fmla="*/ 268199 w 401125"/>
                <a:gd name="connsiteY17" fmla="*/ 363852 h 401125"/>
                <a:gd name="connsiteX18" fmla="*/ 301122 w 401125"/>
                <a:gd name="connsiteY18" fmla="*/ 383615 h 401125"/>
                <a:gd name="connsiteX19" fmla="*/ 383615 w 401125"/>
                <a:gd name="connsiteY19" fmla="*/ 301122 h 401125"/>
                <a:gd name="connsiteX20" fmla="*/ 363852 w 401125"/>
                <a:gd name="connsiteY20" fmla="*/ 268199 h 401125"/>
                <a:gd name="connsiteX21" fmla="*/ 401126 w 401125"/>
                <a:gd name="connsiteY21" fmla="*/ 258896 h 401125"/>
                <a:gd name="connsiteX22" fmla="*/ 401126 w 401125"/>
                <a:gd name="connsiteY22" fmla="*/ 142230 h 401125"/>
                <a:gd name="connsiteX23" fmla="*/ 363852 w 401125"/>
                <a:gd name="connsiteY23" fmla="*/ 132927 h 401125"/>
                <a:gd name="connsiteX24" fmla="*/ 370270 w 401125"/>
                <a:gd name="connsiteY24" fmla="*/ 166328 h 401125"/>
                <a:gd name="connsiteX25" fmla="*/ 370270 w 401125"/>
                <a:gd name="connsiteY25" fmla="*/ 234797 h 401125"/>
                <a:gd name="connsiteX26" fmla="*/ 340201 w 401125"/>
                <a:gd name="connsiteY26" fmla="*/ 242311 h 401125"/>
                <a:gd name="connsiteX27" fmla="*/ 331962 w 401125"/>
                <a:gd name="connsiteY27" fmla="*/ 245489 h 401125"/>
                <a:gd name="connsiteX28" fmla="*/ 324773 w 401125"/>
                <a:gd name="connsiteY28" fmla="*/ 263046 h 401125"/>
                <a:gd name="connsiteX29" fmla="*/ 344767 w 401125"/>
                <a:gd name="connsiteY29" fmla="*/ 296370 h 401125"/>
                <a:gd name="connsiteX30" fmla="*/ 296355 w 401125"/>
                <a:gd name="connsiteY30" fmla="*/ 344783 h 401125"/>
                <a:gd name="connsiteX31" fmla="*/ 263061 w 401125"/>
                <a:gd name="connsiteY31" fmla="*/ 324788 h 401125"/>
                <a:gd name="connsiteX32" fmla="*/ 244208 w 401125"/>
                <a:gd name="connsiteY32" fmla="*/ 332533 h 401125"/>
                <a:gd name="connsiteX33" fmla="*/ 234797 w 401125"/>
                <a:gd name="connsiteY33" fmla="*/ 370270 h 401125"/>
                <a:gd name="connsiteX34" fmla="*/ 166328 w 401125"/>
                <a:gd name="connsiteY34" fmla="*/ 370270 h 401125"/>
                <a:gd name="connsiteX35" fmla="*/ 156902 w 401125"/>
                <a:gd name="connsiteY35" fmla="*/ 332533 h 401125"/>
                <a:gd name="connsiteX36" fmla="*/ 138049 w 401125"/>
                <a:gd name="connsiteY36" fmla="*/ 324788 h 401125"/>
                <a:gd name="connsiteX37" fmla="*/ 104756 w 401125"/>
                <a:gd name="connsiteY37" fmla="*/ 344783 h 401125"/>
                <a:gd name="connsiteX38" fmla="*/ 56343 w 401125"/>
                <a:gd name="connsiteY38" fmla="*/ 296370 h 401125"/>
                <a:gd name="connsiteX39" fmla="*/ 76337 w 401125"/>
                <a:gd name="connsiteY39" fmla="*/ 263046 h 401125"/>
                <a:gd name="connsiteX40" fmla="*/ 68623 w 401125"/>
                <a:gd name="connsiteY40" fmla="*/ 244239 h 401125"/>
                <a:gd name="connsiteX41" fmla="*/ 30856 w 401125"/>
                <a:gd name="connsiteY41" fmla="*/ 234797 h 401125"/>
                <a:gd name="connsiteX42" fmla="*/ 30856 w 401125"/>
                <a:gd name="connsiteY42" fmla="*/ 166328 h 401125"/>
                <a:gd name="connsiteX43" fmla="*/ 68592 w 401125"/>
                <a:gd name="connsiteY43" fmla="*/ 156902 h 401125"/>
                <a:gd name="connsiteX44" fmla="*/ 76337 w 401125"/>
                <a:gd name="connsiteY44" fmla="*/ 138049 h 401125"/>
                <a:gd name="connsiteX45" fmla="*/ 56343 w 401125"/>
                <a:gd name="connsiteY45" fmla="*/ 104756 h 401125"/>
                <a:gd name="connsiteX46" fmla="*/ 104756 w 401125"/>
                <a:gd name="connsiteY46" fmla="*/ 56343 h 401125"/>
                <a:gd name="connsiteX47" fmla="*/ 138049 w 401125"/>
                <a:gd name="connsiteY47" fmla="*/ 76337 h 401125"/>
                <a:gd name="connsiteX48" fmla="*/ 156902 w 401125"/>
                <a:gd name="connsiteY48" fmla="*/ 68592 h 401125"/>
                <a:gd name="connsiteX49" fmla="*/ 166328 w 401125"/>
                <a:gd name="connsiteY49" fmla="*/ 30856 h 401125"/>
                <a:gd name="connsiteX50" fmla="*/ 234797 w 401125"/>
                <a:gd name="connsiteY50" fmla="*/ 30856 h 401125"/>
                <a:gd name="connsiteX51" fmla="*/ 244224 w 401125"/>
                <a:gd name="connsiteY51" fmla="*/ 68592 h 401125"/>
                <a:gd name="connsiteX52" fmla="*/ 263077 w 401125"/>
                <a:gd name="connsiteY52" fmla="*/ 76337 h 401125"/>
                <a:gd name="connsiteX53" fmla="*/ 296370 w 401125"/>
                <a:gd name="connsiteY53" fmla="*/ 56343 h 401125"/>
                <a:gd name="connsiteX54" fmla="*/ 344783 w 401125"/>
                <a:gd name="connsiteY54" fmla="*/ 104756 h 401125"/>
                <a:gd name="connsiteX55" fmla="*/ 324788 w 401125"/>
                <a:gd name="connsiteY55" fmla="*/ 138049 h 401125"/>
                <a:gd name="connsiteX56" fmla="*/ 332533 w 401125"/>
                <a:gd name="connsiteY56" fmla="*/ 156902 h 401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401125" h="401125">
                  <a:moveTo>
                    <a:pt x="383630" y="99988"/>
                  </a:moveTo>
                  <a:lnTo>
                    <a:pt x="301137" y="17495"/>
                  </a:lnTo>
                  <a:lnTo>
                    <a:pt x="268214" y="37258"/>
                  </a:lnTo>
                  <a:lnTo>
                    <a:pt x="258896" y="0"/>
                  </a:lnTo>
                  <a:lnTo>
                    <a:pt x="142230" y="0"/>
                  </a:lnTo>
                  <a:lnTo>
                    <a:pt x="132927" y="37274"/>
                  </a:lnTo>
                  <a:lnTo>
                    <a:pt x="100004" y="17511"/>
                  </a:lnTo>
                  <a:lnTo>
                    <a:pt x="17511" y="100004"/>
                  </a:lnTo>
                  <a:lnTo>
                    <a:pt x="37274" y="132927"/>
                  </a:lnTo>
                  <a:lnTo>
                    <a:pt x="0" y="142230"/>
                  </a:lnTo>
                  <a:lnTo>
                    <a:pt x="0" y="258896"/>
                  </a:lnTo>
                  <a:lnTo>
                    <a:pt x="37274" y="268199"/>
                  </a:lnTo>
                  <a:lnTo>
                    <a:pt x="17511" y="301122"/>
                  </a:lnTo>
                  <a:lnTo>
                    <a:pt x="100004" y="383615"/>
                  </a:lnTo>
                  <a:lnTo>
                    <a:pt x="132927" y="363852"/>
                  </a:lnTo>
                  <a:lnTo>
                    <a:pt x="142230" y="401126"/>
                  </a:lnTo>
                  <a:lnTo>
                    <a:pt x="258896" y="401126"/>
                  </a:lnTo>
                  <a:lnTo>
                    <a:pt x="268199" y="363852"/>
                  </a:lnTo>
                  <a:lnTo>
                    <a:pt x="301122" y="383615"/>
                  </a:lnTo>
                  <a:lnTo>
                    <a:pt x="383615" y="301122"/>
                  </a:lnTo>
                  <a:lnTo>
                    <a:pt x="363852" y="268199"/>
                  </a:lnTo>
                  <a:lnTo>
                    <a:pt x="401126" y="258896"/>
                  </a:lnTo>
                  <a:lnTo>
                    <a:pt x="401126" y="142230"/>
                  </a:lnTo>
                  <a:lnTo>
                    <a:pt x="363852" y="132927"/>
                  </a:lnTo>
                  <a:close/>
                  <a:moveTo>
                    <a:pt x="370270" y="166328"/>
                  </a:moveTo>
                  <a:lnTo>
                    <a:pt x="370270" y="234797"/>
                  </a:lnTo>
                  <a:lnTo>
                    <a:pt x="340201" y="242311"/>
                  </a:lnTo>
                  <a:lnTo>
                    <a:pt x="331962" y="245489"/>
                  </a:lnTo>
                  <a:lnTo>
                    <a:pt x="324773" y="263046"/>
                  </a:lnTo>
                  <a:lnTo>
                    <a:pt x="344767" y="296370"/>
                  </a:lnTo>
                  <a:lnTo>
                    <a:pt x="296355" y="344783"/>
                  </a:lnTo>
                  <a:lnTo>
                    <a:pt x="263061" y="324788"/>
                  </a:lnTo>
                  <a:lnTo>
                    <a:pt x="244208" y="332533"/>
                  </a:lnTo>
                  <a:lnTo>
                    <a:pt x="234797" y="370270"/>
                  </a:lnTo>
                  <a:lnTo>
                    <a:pt x="166328" y="370270"/>
                  </a:lnTo>
                  <a:lnTo>
                    <a:pt x="156902" y="332533"/>
                  </a:lnTo>
                  <a:lnTo>
                    <a:pt x="138049" y="324788"/>
                  </a:lnTo>
                  <a:lnTo>
                    <a:pt x="104756" y="344783"/>
                  </a:lnTo>
                  <a:lnTo>
                    <a:pt x="56343" y="296370"/>
                  </a:lnTo>
                  <a:lnTo>
                    <a:pt x="76337" y="263046"/>
                  </a:lnTo>
                  <a:lnTo>
                    <a:pt x="68623" y="244239"/>
                  </a:lnTo>
                  <a:lnTo>
                    <a:pt x="30856" y="234797"/>
                  </a:lnTo>
                  <a:lnTo>
                    <a:pt x="30856" y="166328"/>
                  </a:lnTo>
                  <a:lnTo>
                    <a:pt x="68592" y="156902"/>
                  </a:lnTo>
                  <a:lnTo>
                    <a:pt x="76337" y="138049"/>
                  </a:lnTo>
                  <a:lnTo>
                    <a:pt x="56343" y="104756"/>
                  </a:lnTo>
                  <a:lnTo>
                    <a:pt x="104756" y="56343"/>
                  </a:lnTo>
                  <a:lnTo>
                    <a:pt x="138049" y="76337"/>
                  </a:lnTo>
                  <a:lnTo>
                    <a:pt x="156902" y="68592"/>
                  </a:lnTo>
                  <a:lnTo>
                    <a:pt x="166328" y="30856"/>
                  </a:lnTo>
                  <a:lnTo>
                    <a:pt x="234797" y="30856"/>
                  </a:lnTo>
                  <a:lnTo>
                    <a:pt x="244224" y="68592"/>
                  </a:lnTo>
                  <a:lnTo>
                    <a:pt x="263077" y="76337"/>
                  </a:lnTo>
                  <a:lnTo>
                    <a:pt x="296370" y="56343"/>
                  </a:lnTo>
                  <a:lnTo>
                    <a:pt x="344783" y="104756"/>
                  </a:lnTo>
                  <a:lnTo>
                    <a:pt x="324788" y="138049"/>
                  </a:lnTo>
                  <a:lnTo>
                    <a:pt x="332533" y="15690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="" xmlns:a16="http://schemas.microsoft.com/office/drawing/2014/main" id="{04F02664-4B5B-4179-A5AB-4C68A4273043}"/>
                </a:ext>
              </a:extLst>
            </p:cNvPr>
            <p:cNvSpPr/>
            <p:nvPr/>
          </p:nvSpPr>
          <p:spPr>
            <a:xfrm>
              <a:off x="3635542" y="3624104"/>
              <a:ext cx="802251" cy="781670"/>
            </a:xfrm>
            <a:custGeom>
              <a:avLst/>
              <a:gdLst>
                <a:gd name="connsiteX0" fmla="*/ 802251 w 802251"/>
                <a:gd name="connsiteY0" fmla="*/ 643174 h 781670"/>
                <a:gd name="connsiteX1" fmla="*/ 793889 w 802251"/>
                <a:gd name="connsiteY1" fmla="*/ 615188 h 781670"/>
                <a:gd name="connsiteX2" fmla="*/ 527480 w 802251"/>
                <a:gd name="connsiteY2" fmla="*/ 208554 h 781670"/>
                <a:gd name="connsiteX3" fmla="*/ 544405 w 802251"/>
                <a:gd name="connsiteY3" fmla="*/ 183176 h 781670"/>
                <a:gd name="connsiteX4" fmla="*/ 484652 w 802251"/>
                <a:gd name="connsiteY4" fmla="*/ 123423 h 781670"/>
                <a:gd name="connsiteX5" fmla="*/ 447409 w 802251"/>
                <a:gd name="connsiteY5" fmla="*/ 123423 h 781670"/>
                <a:gd name="connsiteX6" fmla="*/ 447409 w 802251"/>
                <a:gd name="connsiteY6" fmla="*/ 46284 h 781670"/>
                <a:gd name="connsiteX7" fmla="*/ 401126 w 802251"/>
                <a:gd name="connsiteY7" fmla="*/ 0 h 781670"/>
                <a:gd name="connsiteX8" fmla="*/ 354842 w 802251"/>
                <a:gd name="connsiteY8" fmla="*/ 46284 h 781670"/>
                <a:gd name="connsiteX9" fmla="*/ 354842 w 802251"/>
                <a:gd name="connsiteY9" fmla="*/ 123423 h 781670"/>
                <a:gd name="connsiteX10" fmla="*/ 317599 w 802251"/>
                <a:gd name="connsiteY10" fmla="*/ 123423 h 781670"/>
                <a:gd name="connsiteX11" fmla="*/ 257847 w 802251"/>
                <a:gd name="connsiteY11" fmla="*/ 183176 h 781670"/>
                <a:gd name="connsiteX12" fmla="*/ 274216 w 802251"/>
                <a:gd name="connsiteY12" fmla="*/ 207737 h 781670"/>
                <a:gd name="connsiteX13" fmla="*/ 154696 w 802251"/>
                <a:gd name="connsiteY13" fmla="*/ 381054 h 781670"/>
                <a:gd name="connsiteX14" fmla="*/ 107995 w 802251"/>
                <a:gd name="connsiteY14" fmla="*/ 370270 h 781670"/>
                <a:gd name="connsiteX15" fmla="*/ 0 w 802251"/>
                <a:gd name="connsiteY15" fmla="*/ 478265 h 781670"/>
                <a:gd name="connsiteX16" fmla="*/ 46284 w 802251"/>
                <a:gd name="connsiteY16" fmla="*/ 566760 h 781670"/>
                <a:gd name="connsiteX17" fmla="*/ 46284 w 802251"/>
                <a:gd name="connsiteY17" fmla="*/ 699393 h 781670"/>
                <a:gd name="connsiteX18" fmla="*/ 107995 w 802251"/>
                <a:gd name="connsiteY18" fmla="*/ 781670 h 781670"/>
                <a:gd name="connsiteX19" fmla="*/ 169707 w 802251"/>
                <a:gd name="connsiteY19" fmla="*/ 699393 h 781670"/>
                <a:gd name="connsiteX20" fmla="*/ 169707 w 802251"/>
                <a:gd name="connsiteY20" fmla="*/ 566760 h 781670"/>
                <a:gd name="connsiteX21" fmla="*/ 214047 w 802251"/>
                <a:gd name="connsiteY21" fmla="*/ 498321 h 781670"/>
                <a:gd name="connsiteX22" fmla="*/ 340000 w 802251"/>
                <a:gd name="connsiteY22" fmla="*/ 306383 h 781670"/>
                <a:gd name="connsiteX23" fmla="*/ 340324 w 802251"/>
                <a:gd name="connsiteY23" fmla="*/ 306861 h 781670"/>
                <a:gd name="connsiteX24" fmla="*/ 401126 w 802251"/>
                <a:gd name="connsiteY24" fmla="*/ 339414 h 781670"/>
                <a:gd name="connsiteX25" fmla="*/ 453719 w 802251"/>
                <a:gd name="connsiteY25" fmla="*/ 316905 h 781670"/>
                <a:gd name="connsiteX26" fmla="*/ 686233 w 802251"/>
                <a:gd name="connsiteY26" fmla="*/ 671207 h 781670"/>
                <a:gd name="connsiteX27" fmla="*/ 725127 w 802251"/>
                <a:gd name="connsiteY27" fmla="*/ 693778 h 781670"/>
                <a:gd name="connsiteX28" fmla="*/ 725127 w 802251"/>
                <a:gd name="connsiteY28" fmla="*/ 755967 h 781670"/>
                <a:gd name="connsiteX29" fmla="*/ 755983 w 802251"/>
                <a:gd name="connsiteY29" fmla="*/ 755967 h 781670"/>
                <a:gd name="connsiteX30" fmla="*/ 755983 w 802251"/>
                <a:gd name="connsiteY30" fmla="*/ 693778 h 781670"/>
                <a:gd name="connsiteX31" fmla="*/ 802251 w 802251"/>
                <a:gd name="connsiteY31" fmla="*/ 643174 h 781670"/>
                <a:gd name="connsiteX32" fmla="*/ 385698 w 802251"/>
                <a:gd name="connsiteY32" fmla="*/ 46284 h 781670"/>
                <a:gd name="connsiteX33" fmla="*/ 401126 w 802251"/>
                <a:gd name="connsiteY33" fmla="*/ 30856 h 781670"/>
                <a:gd name="connsiteX34" fmla="*/ 416553 w 802251"/>
                <a:gd name="connsiteY34" fmla="*/ 46284 h 781670"/>
                <a:gd name="connsiteX35" fmla="*/ 416553 w 802251"/>
                <a:gd name="connsiteY35" fmla="*/ 123423 h 781670"/>
                <a:gd name="connsiteX36" fmla="*/ 385698 w 802251"/>
                <a:gd name="connsiteY36" fmla="*/ 123423 h 781670"/>
                <a:gd name="connsiteX37" fmla="*/ 92567 w 802251"/>
                <a:gd name="connsiteY37" fmla="*/ 709684 h 781670"/>
                <a:gd name="connsiteX38" fmla="*/ 123423 w 802251"/>
                <a:gd name="connsiteY38" fmla="*/ 709684 h 781670"/>
                <a:gd name="connsiteX39" fmla="*/ 107995 w 802251"/>
                <a:gd name="connsiteY39" fmla="*/ 730249 h 781670"/>
                <a:gd name="connsiteX40" fmla="*/ 138851 w 802251"/>
                <a:gd name="connsiteY40" fmla="*/ 678828 h 781670"/>
                <a:gd name="connsiteX41" fmla="*/ 77140 w 802251"/>
                <a:gd name="connsiteY41" fmla="*/ 678828 h 781670"/>
                <a:gd name="connsiteX42" fmla="*/ 77140 w 802251"/>
                <a:gd name="connsiteY42" fmla="*/ 581709 h 781670"/>
                <a:gd name="connsiteX43" fmla="*/ 107995 w 802251"/>
                <a:gd name="connsiteY43" fmla="*/ 586260 h 781670"/>
                <a:gd name="connsiteX44" fmla="*/ 138851 w 802251"/>
                <a:gd name="connsiteY44" fmla="*/ 581709 h 781670"/>
                <a:gd name="connsiteX45" fmla="*/ 107995 w 802251"/>
                <a:gd name="connsiteY45" fmla="*/ 555405 h 781670"/>
                <a:gd name="connsiteX46" fmla="*/ 30856 w 802251"/>
                <a:gd name="connsiteY46" fmla="*/ 478265 h 781670"/>
                <a:gd name="connsiteX47" fmla="*/ 107995 w 802251"/>
                <a:gd name="connsiteY47" fmla="*/ 401126 h 781670"/>
                <a:gd name="connsiteX48" fmla="*/ 185135 w 802251"/>
                <a:gd name="connsiteY48" fmla="*/ 478265 h 781670"/>
                <a:gd name="connsiteX49" fmla="*/ 107995 w 802251"/>
                <a:gd name="connsiteY49" fmla="*/ 555405 h 781670"/>
                <a:gd name="connsiteX50" fmla="*/ 211193 w 802251"/>
                <a:gd name="connsiteY50" fmla="*/ 446437 h 781670"/>
                <a:gd name="connsiteX51" fmla="*/ 180306 w 802251"/>
                <a:gd name="connsiteY51" fmla="*/ 398271 h 781670"/>
                <a:gd name="connsiteX52" fmla="*/ 292652 w 802251"/>
                <a:gd name="connsiteY52" fmla="*/ 235353 h 781670"/>
                <a:gd name="connsiteX53" fmla="*/ 321394 w 802251"/>
                <a:gd name="connsiteY53" fmla="*/ 278474 h 781670"/>
                <a:gd name="connsiteX54" fmla="*/ 401126 w 802251"/>
                <a:gd name="connsiteY54" fmla="*/ 308558 h 781670"/>
                <a:gd name="connsiteX55" fmla="*/ 365996 w 802251"/>
                <a:gd name="connsiteY55" fmla="*/ 289752 h 781670"/>
                <a:gd name="connsiteX56" fmla="*/ 297558 w 802251"/>
                <a:gd name="connsiteY56" fmla="*/ 187094 h 781670"/>
                <a:gd name="connsiteX57" fmla="*/ 330373 w 802251"/>
                <a:gd name="connsiteY57" fmla="*/ 154279 h 781670"/>
                <a:gd name="connsiteX58" fmla="*/ 471878 w 802251"/>
                <a:gd name="connsiteY58" fmla="*/ 154279 h 781670"/>
                <a:gd name="connsiteX59" fmla="*/ 504693 w 802251"/>
                <a:gd name="connsiteY59" fmla="*/ 187094 h 781670"/>
                <a:gd name="connsiteX60" fmla="*/ 436255 w 802251"/>
                <a:gd name="connsiteY60" fmla="*/ 289752 h 781670"/>
                <a:gd name="connsiteX61" fmla="*/ 401126 w 802251"/>
                <a:gd name="connsiteY61" fmla="*/ 308558 h 781670"/>
                <a:gd name="connsiteX62" fmla="*/ 751169 w 802251"/>
                <a:gd name="connsiteY62" fmla="*/ 663400 h 781670"/>
                <a:gd name="connsiteX63" fmla="*/ 728922 w 802251"/>
                <a:gd name="connsiteY63" fmla="*/ 663400 h 781670"/>
                <a:gd name="connsiteX64" fmla="*/ 712013 w 802251"/>
                <a:gd name="connsiteY64" fmla="*/ 654267 h 781670"/>
                <a:gd name="connsiteX65" fmla="*/ 473066 w 802251"/>
                <a:gd name="connsiteY65" fmla="*/ 290168 h 781670"/>
                <a:gd name="connsiteX66" fmla="*/ 508874 w 802251"/>
                <a:gd name="connsiteY66" fmla="*/ 236464 h 781670"/>
                <a:gd name="connsiteX67" fmla="*/ 768094 w 802251"/>
                <a:gd name="connsiteY67" fmla="*/ 632112 h 781670"/>
                <a:gd name="connsiteX68" fmla="*/ 771395 w 802251"/>
                <a:gd name="connsiteY68" fmla="*/ 643174 h 781670"/>
                <a:gd name="connsiteX69" fmla="*/ 751169 w 802251"/>
                <a:gd name="connsiteY69" fmla="*/ 663400 h 78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802251" h="781670">
                  <a:moveTo>
                    <a:pt x="802251" y="643174"/>
                  </a:moveTo>
                  <a:cubicBezTo>
                    <a:pt x="802251" y="633208"/>
                    <a:pt x="799366" y="623534"/>
                    <a:pt x="793889" y="615188"/>
                  </a:cubicBezTo>
                  <a:lnTo>
                    <a:pt x="527480" y="208554"/>
                  </a:lnTo>
                  <a:lnTo>
                    <a:pt x="544405" y="183176"/>
                  </a:lnTo>
                  <a:lnTo>
                    <a:pt x="484652" y="123423"/>
                  </a:lnTo>
                  <a:lnTo>
                    <a:pt x="447409" y="123423"/>
                  </a:lnTo>
                  <a:lnTo>
                    <a:pt x="447409" y="46284"/>
                  </a:lnTo>
                  <a:cubicBezTo>
                    <a:pt x="447409" y="20766"/>
                    <a:pt x="426643" y="0"/>
                    <a:pt x="401126" y="0"/>
                  </a:cubicBezTo>
                  <a:cubicBezTo>
                    <a:pt x="375608" y="0"/>
                    <a:pt x="354842" y="20766"/>
                    <a:pt x="354842" y="46284"/>
                  </a:cubicBezTo>
                  <a:lnTo>
                    <a:pt x="354842" y="123423"/>
                  </a:lnTo>
                  <a:lnTo>
                    <a:pt x="317599" y="123423"/>
                  </a:lnTo>
                  <a:lnTo>
                    <a:pt x="257847" y="183176"/>
                  </a:lnTo>
                  <a:lnTo>
                    <a:pt x="274216" y="207737"/>
                  </a:lnTo>
                  <a:lnTo>
                    <a:pt x="154696" y="381054"/>
                  </a:lnTo>
                  <a:cubicBezTo>
                    <a:pt x="140548" y="374219"/>
                    <a:pt x="124750" y="370270"/>
                    <a:pt x="107995" y="370270"/>
                  </a:cubicBezTo>
                  <a:cubicBezTo>
                    <a:pt x="48444" y="370270"/>
                    <a:pt x="0" y="418713"/>
                    <a:pt x="0" y="478265"/>
                  </a:cubicBezTo>
                  <a:cubicBezTo>
                    <a:pt x="0" y="514876"/>
                    <a:pt x="18344" y="547228"/>
                    <a:pt x="46284" y="566760"/>
                  </a:cubicBezTo>
                  <a:lnTo>
                    <a:pt x="46284" y="699393"/>
                  </a:lnTo>
                  <a:lnTo>
                    <a:pt x="107995" y="781670"/>
                  </a:lnTo>
                  <a:lnTo>
                    <a:pt x="169707" y="699393"/>
                  </a:lnTo>
                  <a:lnTo>
                    <a:pt x="169707" y="566760"/>
                  </a:lnTo>
                  <a:cubicBezTo>
                    <a:pt x="192401" y="550884"/>
                    <a:pt x="208724" y="526539"/>
                    <a:pt x="214047" y="498321"/>
                  </a:cubicBezTo>
                  <a:lnTo>
                    <a:pt x="340000" y="306383"/>
                  </a:lnTo>
                  <a:lnTo>
                    <a:pt x="340324" y="306861"/>
                  </a:lnTo>
                  <a:cubicBezTo>
                    <a:pt x="353901" y="327241"/>
                    <a:pt x="376626" y="339414"/>
                    <a:pt x="401126" y="339414"/>
                  </a:cubicBezTo>
                  <a:cubicBezTo>
                    <a:pt x="421244" y="339414"/>
                    <a:pt x="440066" y="331114"/>
                    <a:pt x="453719" y="316905"/>
                  </a:cubicBezTo>
                  <a:lnTo>
                    <a:pt x="686233" y="671207"/>
                  </a:lnTo>
                  <a:cubicBezTo>
                    <a:pt x="694996" y="684552"/>
                    <a:pt x="709375" y="692590"/>
                    <a:pt x="725127" y="693778"/>
                  </a:cubicBezTo>
                  <a:lnTo>
                    <a:pt x="725127" y="755967"/>
                  </a:lnTo>
                  <a:lnTo>
                    <a:pt x="755983" y="755967"/>
                  </a:lnTo>
                  <a:lnTo>
                    <a:pt x="755983" y="693778"/>
                  </a:lnTo>
                  <a:cubicBezTo>
                    <a:pt x="781855" y="691309"/>
                    <a:pt x="802251" y="669710"/>
                    <a:pt x="802251" y="643174"/>
                  </a:cubicBezTo>
                  <a:close/>
                  <a:moveTo>
                    <a:pt x="385698" y="46284"/>
                  </a:moveTo>
                  <a:cubicBezTo>
                    <a:pt x="385698" y="37783"/>
                    <a:pt x="392625" y="30856"/>
                    <a:pt x="401126" y="30856"/>
                  </a:cubicBezTo>
                  <a:cubicBezTo>
                    <a:pt x="409626" y="30856"/>
                    <a:pt x="416553" y="37783"/>
                    <a:pt x="416553" y="46284"/>
                  </a:cubicBezTo>
                  <a:lnTo>
                    <a:pt x="416553" y="123423"/>
                  </a:lnTo>
                  <a:lnTo>
                    <a:pt x="385698" y="123423"/>
                  </a:lnTo>
                  <a:close/>
                  <a:moveTo>
                    <a:pt x="92567" y="709684"/>
                  </a:moveTo>
                  <a:lnTo>
                    <a:pt x="123423" y="709684"/>
                  </a:lnTo>
                  <a:lnTo>
                    <a:pt x="107995" y="730249"/>
                  </a:lnTo>
                  <a:close/>
                  <a:moveTo>
                    <a:pt x="138851" y="678828"/>
                  </a:moveTo>
                  <a:lnTo>
                    <a:pt x="77140" y="678828"/>
                  </a:lnTo>
                  <a:lnTo>
                    <a:pt x="77140" y="581709"/>
                  </a:lnTo>
                  <a:cubicBezTo>
                    <a:pt x="86921" y="584641"/>
                    <a:pt x="97273" y="586260"/>
                    <a:pt x="107995" y="586260"/>
                  </a:cubicBezTo>
                  <a:cubicBezTo>
                    <a:pt x="118718" y="586260"/>
                    <a:pt x="129070" y="584641"/>
                    <a:pt x="138851" y="581709"/>
                  </a:cubicBezTo>
                  <a:close/>
                  <a:moveTo>
                    <a:pt x="107995" y="555405"/>
                  </a:moveTo>
                  <a:cubicBezTo>
                    <a:pt x="65461" y="555405"/>
                    <a:pt x="30856" y="520800"/>
                    <a:pt x="30856" y="478265"/>
                  </a:cubicBezTo>
                  <a:cubicBezTo>
                    <a:pt x="30856" y="435730"/>
                    <a:pt x="65461" y="401126"/>
                    <a:pt x="107995" y="401126"/>
                  </a:cubicBezTo>
                  <a:cubicBezTo>
                    <a:pt x="150530" y="401126"/>
                    <a:pt x="185135" y="435730"/>
                    <a:pt x="185135" y="478265"/>
                  </a:cubicBezTo>
                  <a:cubicBezTo>
                    <a:pt x="185135" y="520800"/>
                    <a:pt x="150530" y="555405"/>
                    <a:pt x="107995" y="555405"/>
                  </a:cubicBezTo>
                  <a:close/>
                  <a:moveTo>
                    <a:pt x="211193" y="446437"/>
                  </a:moveTo>
                  <a:cubicBezTo>
                    <a:pt x="205392" y="427662"/>
                    <a:pt x="194530" y="411154"/>
                    <a:pt x="180306" y="398271"/>
                  </a:cubicBezTo>
                  <a:lnTo>
                    <a:pt x="292652" y="235353"/>
                  </a:lnTo>
                  <a:lnTo>
                    <a:pt x="321394" y="278474"/>
                  </a:lnTo>
                  <a:close/>
                  <a:moveTo>
                    <a:pt x="401126" y="308558"/>
                  </a:moveTo>
                  <a:cubicBezTo>
                    <a:pt x="386978" y="308558"/>
                    <a:pt x="373834" y="301523"/>
                    <a:pt x="365996" y="289752"/>
                  </a:cubicBezTo>
                  <a:lnTo>
                    <a:pt x="297558" y="187094"/>
                  </a:lnTo>
                  <a:lnTo>
                    <a:pt x="330373" y="154279"/>
                  </a:lnTo>
                  <a:lnTo>
                    <a:pt x="471878" y="154279"/>
                  </a:lnTo>
                  <a:lnTo>
                    <a:pt x="504693" y="187094"/>
                  </a:lnTo>
                  <a:lnTo>
                    <a:pt x="436255" y="289752"/>
                  </a:lnTo>
                  <a:cubicBezTo>
                    <a:pt x="428418" y="301523"/>
                    <a:pt x="415273" y="308558"/>
                    <a:pt x="401126" y="308558"/>
                  </a:cubicBezTo>
                  <a:close/>
                  <a:moveTo>
                    <a:pt x="751169" y="663400"/>
                  </a:moveTo>
                  <a:lnTo>
                    <a:pt x="728922" y="663400"/>
                  </a:lnTo>
                  <a:cubicBezTo>
                    <a:pt x="722088" y="663400"/>
                    <a:pt x="715762" y="659990"/>
                    <a:pt x="712013" y="654267"/>
                  </a:cubicBezTo>
                  <a:lnTo>
                    <a:pt x="473066" y="290168"/>
                  </a:lnTo>
                  <a:lnTo>
                    <a:pt x="508874" y="236464"/>
                  </a:lnTo>
                  <a:lnTo>
                    <a:pt x="768094" y="632112"/>
                  </a:lnTo>
                  <a:cubicBezTo>
                    <a:pt x="770254" y="635414"/>
                    <a:pt x="771395" y="639240"/>
                    <a:pt x="771395" y="643174"/>
                  </a:cubicBezTo>
                  <a:cubicBezTo>
                    <a:pt x="771395" y="654328"/>
                    <a:pt x="762324" y="663400"/>
                    <a:pt x="751169" y="663400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="" xmlns:a16="http://schemas.microsoft.com/office/drawing/2014/main" id="{5615BF3F-6E8B-48D5-8959-EA87580DE8EE}"/>
                </a:ext>
              </a:extLst>
            </p:cNvPr>
            <p:cNvSpPr/>
            <p:nvPr/>
          </p:nvSpPr>
          <p:spPr>
            <a:xfrm>
              <a:off x="3697254" y="4056086"/>
              <a:ext cx="92567" cy="92567"/>
            </a:xfrm>
            <a:custGeom>
              <a:avLst/>
              <a:gdLst>
                <a:gd name="connsiteX0" fmla="*/ 46284 w 92567"/>
                <a:gd name="connsiteY0" fmla="*/ 0 h 92567"/>
                <a:gd name="connsiteX1" fmla="*/ 0 w 92567"/>
                <a:gd name="connsiteY1" fmla="*/ 46284 h 92567"/>
                <a:gd name="connsiteX2" fmla="*/ 46284 w 92567"/>
                <a:gd name="connsiteY2" fmla="*/ 92567 h 92567"/>
                <a:gd name="connsiteX3" fmla="*/ 92567 w 92567"/>
                <a:gd name="connsiteY3" fmla="*/ 46284 h 92567"/>
                <a:gd name="connsiteX4" fmla="*/ 46284 w 92567"/>
                <a:gd name="connsiteY4" fmla="*/ 0 h 92567"/>
                <a:gd name="connsiteX5" fmla="*/ 46284 w 92567"/>
                <a:gd name="connsiteY5" fmla="*/ 61712 h 92567"/>
                <a:gd name="connsiteX6" fmla="*/ 30856 w 92567"/>
                <a:gd name="connsiteY6" fmla="*/ 46284 h 92567"/>
                <a:gd name="connsiteX7" fmla="*/ 46284 w 92567"/>
                <a:gd name="connsiteY7" fmla="*/ 30856 h 92567"/>
                <a:gd name="connsiteX8" fmla="*/ 61712 w 92567"/>
                <a:gd name="connsiteY8" fmla="*/ 46284 h 92567"/>
                <a:gd name="connsiteX9" fmla="*/ 46284 w 92567"/>
                <a:gd name="connsiteY9" fmla="*/ 61712 h 92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567" h="92567">
                  <a:moveTo>
                    <a:pt x="46284" y="0"/>
                  </a:moveTo>
                  <a:cubicBezTo>
                    <a:pt x="20766" y="0"/>
                    <a:pt x="0" y="20766"/>
                    <a:pt x="0" y="46284"/>
                  </a:cubicBezTo>
                  <a:cubicBezTo>
                    <a:pt x="0" y="71801"/>
                    <a:pt x="20766" y="92567"/>
                    <a:pt x="46284" y="92567"/>
                  </a:cubicBezTo>
                  <a:cubicBezTo>
                    <a:pt x="71801" y="92567"/>
                    <a:pt x="92567" y="71801"/>
                    <a:pt x="92567" y="46284"/>
                  </a:cubicBezTo>
                  <a:cubicBezTo>
                    <a:pt x="92567" y="20766"/>
                    <a:pt x="71801" y="0"/>
                    <a:pt x="46284" y="0"/>
                  </a:cubicBezTo>
                  <a:close/>
                  <a:moveTo>
                    <a:pt x="46284" y="61712"/>
                  </a:moveTo>
                  <a:cubicBezTo>
                    <a:pt x="37783" y="61712"/>
                    <a:pt x="30856" y="54784"/>
                    <a:pt x="30856" y="46284"/>
                  </a:cubicBezTo>
                  <a:cubicBezTo>
                    <a:pt x="30856" y="37783"/>
                    <a:pt x="37783" y="30856"/>
                    <a:pt x="46284" y="30856"/>
                  </a:cubicBezTo>
                  <a:cubicBezTo>
                    <a:pt x="54784" y="30856"/>
                    <a:pt x="61712" y="37783"/>
                    <a:pt x="61712" y="46284"/>
                  </a:cubicBezTo>
                  <a:cubicBezTo>
                    <a:pt x="61712" y="54784"/>
                    <a:pt x="54784" y="61712"/>
                    <a:pt x="46284" y="61712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="" xmlns:a16="http://schemas.microsoft.com/office/drawing/2014/main" id="{6592392D-A269-4F93-B1D8-917C7AEB3D2D}"/>
                </a:ext>
              </a:extLst>
            </p:cNvPr>
            <p:cNvSpPr/>
            <p:nvPr/>
          </p:nvSpPr>
          <p:spPr>
            <a:xfrm>
              <a:off x="3990384" y="3809239"/>
              <a:ext cx="92567" cy="92567"/>
            </a:xfrm>
            <a:custGeom>
              <a:avLst/>
              <a:gdLst>
                <a:gd name="connsiteX0" fmla="*/ 46284 w 92567"/>
                <a:gd name="connsiteY0" fmla="*/ 0 h 92567"/>
                <a:gd name="connsiteX1" fmla="*/ 0 w 92567"/>
                <a:gd name="connsiteY1" fmla="*/ 46284 h 92567"/>
                <a:gd name="connsiteX2" fmla="*/ 46284 w 92567"/>
                <a:gd name="connsiteY2" fmla="*/ 92567 h 92567"/>
                <a:gd name="connsiteX3" fmla="*/ 92567 w 92567"/>
                <a:gd name="connsiteY3" fmla="*/ 46284 h 92567"/>
                <a:gd name="connsiteX4" fmla="*/ 46284 w 92567"/>
                <a:gd name="connsiteY4" fmla="*/ 0 h 92567"/>
                <a:gd name="connsiteX5" fmla="*/ 46284 w 92567"/>
                <a:gd name="connsiteY5" fmla="*/ 61712 h 92567"/>
                <a:gd name="connsiteX6" fmla="*/ 30856 w 92567"/>
                <a:gd name="connsiteY6" fmla="*/ 46284 h 92567"/>
                <a:gd name="connsiteX7" fmla="*/ 46284 w 92567"/>
                <a:gd name="connsiteY7" fmla="*/ 30856 h 92567"/>
                <a:gd name="connsiteX8" fmla="*/ 61712 w 92567"/>
                <a:gd name="connsiteY8" fmla="*/ 46284 h 92567"/>
                <a:gd name="connsiteX9" fmla="*/ 46284 w 92567"/>
                <a:gd name="connsiteY9" fmla="*/ 61712 h 92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567" h="92567">
                  <a:moveTo>
                    <a:pt x="46284" y="0"/>
                  </a:moveTo>
                  <a:cubicBezTo>
                    <a:pt x="20766" y="0"/>
                    <a:pt x="0" y="20766"/>
                    <a:pt x="0" y="46284"/>
                  </a:cubicBezTo>
                  <a:cubicBezTo>
                    <a:pt x="0" y="71801"/>
                    <a:pt x="20766" y="92567"/>
                    <a:pt x="46284" y="92567"/>
                  </a:cubicBezTo>
                  <a:cubicBezTo>
                    <a:pt x="71801" y="92567"/>
                    <a:pt x="92567" y="71801"/>
                    <a:pt x="92567" y="46284"/>
                  </a:cubicBezTo>
                  <a:cubicBezTo>
                    <a:pt x="92567" y="20766"/>
                    <a:pt x="71801" y="0"/>
                    <a:pt x="46284" y="0"/>
                  </a:cubicBezTo>
                  <a:close/>
                  <a:moveTo>
                    <a:pt x="46284" y="61712"/>
                  </a:moveTo>
                  <a:cubicBezTo>
                    <a:pt x="37783" y="61712"/>
                    <a:pt x="30856" y="54785"/>
                    <a:pt x="30856" y="46284"/>
                  </a:cubicBezTo>
                  <a:cubicBezTo>
                    <a:pt x="30856" y="37783"/>
                    <a:pt x="37783" y="30856"/>
                    <a:pt x="46284" y="30856"/>
                  </a:cubicBezTo>
                  <a:cubicBezTo>
                    <a:pt x="54784" y="30856"/>
                    <a:pt x="61712" y="37783"/>
                    <a:pt x="61712" y="46284"/>
                  </a:cubicBezTo>
                  <a:cubicBezTo>
                    <a:pt x="61712" y="54785"/>
                    <a:pt x="54784" y="61712"/>
                    <a:pt x="46284" y="61712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9585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" name="组合 90">
            <a:extLst>
              <a:ext uri="{FF2B5EF4-FFF2-40B4-BE49-F238E27FC236}">
                <a16:creationId xmlns="" xmlns:a16="http://schemas.microsoft.com/office/drawing/2014/main" id="{DA2F8080-470B-4C38-A51F-60504A6693AD}"/>
              </a:ext>
            </a:extLst>
          </p:cNvPr>
          <p:cNvGrpSpPr/>
          <p:nvPr/>
        </p:nvGrpSpPr>
        <p:grpSpPr>
          <a:xfrm>
            <a:off x="0" y="-36167"/>
            <a:ext cx="12239382" cy="6930334"/>
            <a:chOff x="0" y="-36167"/>
            <a:chExt cx="12239382" cy="6930334"/>
          </a:xfrm>
        </p:grpSpPr>
        <p:grpSp>
          <p:nvGrpSpPr>
            <p:cNvPr id="92" name="组合 91">
              <a:extLst>
                <a:ext uri="{FF2B5EF4-FFF2-40B4-BE49-F238E27FC236}">
                  <a16:creationId xmlns="" xmlns:a16="http://schemas.microsoft.com/office/drawing/2014/main" id="{E164D250-3AA4-44AE-AC51-50070562D6A8}"/>
                </a:ext>
              </a:extLst>
            </p:cNvPr>
            <p:cNvGrpSpPr/>
            <p:nvPr/>
          </p:nvGrpSpPr>
          <p:grpSpPr>
            <a:xfrm>
              <a:off x="0" y="-36167"/>
              <a:ext cx="12192000" cy="6930334"/>
              <a:chOff x="9544874" y="6830112"/>
              <a:chExt cx="12192000" cy="6930334"/>
            </a:xfrm>
          </p:grpSpPr>
          <p:pic>
            <p:nvPicPr>
              <p:cNvPr id="125" name="图片 124" descr="雪地上的白云&#10;&#10;描述已自动生成">
                <a:extLst>
                  <a:ext uri="{FF2B5EF4-FFF2-40B4-BE49-F238E27FC236}">
                    <a16:creationId xmlns="" xmlns:a16="http://schemas.microsoft.com/office/drawing/2014/main" id="{F5B838A7-249A-4BEF-870A-2B4ECBE56D3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544874" y="7664446"/>
                <a:ext cx="12192000" cy="6096000"/>
              </a:xfrm>
              <a:prstGeom prst="rect">
                <a:avLst/>
              </a:prstGeom>
            </p:spPr>
          </p:pic>
          <p:sp>
            <p:nvSpPr>
              <p:cNvPr id="126" name="矩形 125">
                <a:extLst>
                  <a:ext uri="{FF2B5EF4-FFF2-40B4-BE49-F238E27FC236}">
                    <a16:creationId xmlns="" xmlns:a16="http://schemas.microsoft.com/office/drawing/2014/main" id="{60D8EBEB-AB19-47A5-B7CC-36585D996524}"/>
                  </a:ext>
                </a:extLst>
              </p:cNvPr>
              <p:cNvSpPr/>
              <p:nvPr/>
            </p:nvSpPr>
            <p:spPr>
              <a:xfrm>
                <a:off x="9544874" y="6830112"/>
                <a:ext cx="12192000" cy="6858799"/>
              </a:xfrm>
              <a:prstGeom prst="rect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alpha val="7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99" name="组合 98">
              <a:extLst>
                <a:ext uri="{FF2B5EF4-FFF2-40B4-BE49-F238E27FC236}">
                  <a16:creationId xmlns="" xmlns:a16="http://schemas.microsoft.com/office/drawing/2014/main" id="{F61E125B-6F31-4B02-A2AF-C128633F5072}"/>
                </a:ext>
              </a:extLst>
            </p:cNvPr>
            <p:cNvGrpSpPr/>
            <p:nvPr/>
          </p:nvGrpSpPr>
          <p:grpSpPr>
            <a:xfrm>
              <a:off x="0" y="196591"/>
              <a:ext cx="12239382" cy="523404"/>
              <a:chOff x="0" y="196591"/>
              <a:chExt cx="12239382" cy="523404"/>
            </a:xfrm>
          </p:grpSpPr>
          <p:pic>
            <p:nvPicPr>
              <p:cNvPr id="100" name="图片 99" descr="图片包含 游戏机, 钟表&#10;&#10;描述已自动生成">
                <a:extLst>
                  <a:ext uri="{FF2B5EF4-FFF2-40B4-BE49-F238E27FC236}">
                    <a16:creationId xmlns="" xmlns:a16="http://schemas.microsoft.com/office/drawing/2014/main" id="{A7061EAA-AE8C-487F-8062-720FDA5A6F9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952150" y="196591"/>
                <a:ext cx="1838744" cy="523220"/>
              </a:xfrm>
              <a:prstGeom prst="rect">
                <a:avLst/>
              </a:prstGeom>
            </p:spPr>
          </p:pic>
          <p:grpSp>
            <p:nvGrpSpPr>
              <p:cNvPr id="101" name="组合 100">
                <a:extLst>
                  <a:ext uri="{FF2B5EF4-FFF2-40B4-BE49-F238E27FC236}">
                    <a16:creationId xmlns="" xmlns:a16="http://schemas.microsoft.com/office/drawing/2014/main" id="{814D43FD-29F0-4778-8367-FAFAC4852BE6}"/>
                  </a:ext>
                </a:extLst>
              </p:cNvPr>
              <p:cNvGrpSpPr/>
              <p:nvPr/>
            </p:nvGrpSpPr>
            <p:grpSpPr>
              <a:xfrm>
                <a:off x="401106" y="196591"/>
                <a:ext cx="2878393" cy="523220"/>
                <a:chOff x="401106" y="196591"/>
                <a:chExt cx="2878393" cy="523220"/>
              </a:xfrm>
            </p:grpSpPr>
            <p:sp>
              <p:nvSpPr>
                <p:cNvPr id="120" name="文本框 119">
                  <a:extLst>
                    <a:ext uri="{FF2B5EF4-FFF2-40B4-BE49-F238E27FC236}">
                      <a16:creationId xmlns="" xmlns:a16="http://schemas.microsoft.com/office/drawing/2014/main" id="{0358F3E9-D587-456B-9442-4455807878A4}"/>
                    </a:ext>
                  </a:extLst>
                </p:cNvPr>
                <p:cNvSpPr txBox="1"/>
                <p:nvPr/>
              </p:nvSpPr>
              <p:spPr>
                <a:xfrm>
                  <a:off x="646027" y="196591"/>
                  <a:ext cx="263347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dirty="0">
                      <a:solidFill>
                        <a:srgbClr val="4271ED"/>
                      </a:solidFill>
                      <a:latin typeface="+mj-ea"/>
                      <a:ea typeface="+mj-ea"/>
                    </a:rPr>
                    <a:t>请输入大标题</a:t>
                  </a:r>
                </a:p>
              </p:txBody>
            </p:sp>
            <p:grpSp>
              <p:nvGrpSpPr>
                <p:cNvPr id="121" name="组合 120">
                  <a:extLst>
                    <a:ext uri="{FF2B5EF4-FFF2-40B4-BE49-F238E27FC236}">
                      <a16:creationId xmlns="" xmlns:a16="http://schemas.microsoft.com/office/drawing/2014/main" id="{6C9DC8C0-DE8D-4DBA-82DB-5BB231C00079}"/>
                    </a:ext>
                  </a:extLst>
                </p:cNvPr>
                <p:cNvGrpSpPr/>
                <p:nvPr/>
              </p:nvGrpSpPr>
              <p:grpSpPr>
                <a:xfrm>
                  <a:off x="401106" y="260985"/>
                  <a:ext cx="200422" cy="334372"/>
                  <a:chOff x="269661" y="296863"/>
                  <a:chExt cx="200422" cy="298494"/>
                </a:xfrm>
              </p:grpSpPr>
              <p:sp>
                <p:nvSpPr>
                  <p:cNvPr id="122" name="矩形: 圆角 121">
                    <a:extLst>
                      <a:ext uri="{FF2B5EF4-FFF2-40B4-BE49-F238E27FC236}">
                        <a16:creationId xmlns="" xmlns:a16="http://schemas.microsoft.com/office/drawing/2014/main" id="{CD5D732E-5E37-4CA0-85F1-5C026C15AF57}"/>
                      </a:ext>
                    </a:extLst>
                  </p:cNvPr>
                  <p:cNvSpPr/>
                  <p:nvPr/>
                </p:nvSpPr>
                <p:spPr>
                  <a:xfrm>
                    <a:off x="269661" y="296863"/>
                    <a:ext cx="39815" cy="298494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271E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23" name="矩形: 圆角 122">
                    <a:extLst>
                      <a:ext uri="{FF2B5EF4-FFF2-40B4-BE49-F238E27FC236}">
                        <a16:creationId xmlns="" xmlns:a16="http://schemas.microsoft.com/office/drawing/2014/main" id="{ABB6949B-E45C-4B47-87A7-88CABFECE2DA}"/>
                      </a:ext>
                    </a:extLst>
                  </p:cNvPr>
                  <p:cNvSpPr/>
                  <p:nvPr/>
                </p:nvSpPr>
                <p:spPr>
                  <a:xfrm>
                    <a:off x="353975" y="466567"/>
                    <a:ext cx="31794" cy="12879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271ED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schemeClr val="lt1">
                          <a:lumMod val="100000"/>
                        </a:schemeClr>
                      </a:solidFill>
                    </a:endParaRPr>
                  </a:p>
                </p:txBody>
              </p:sp>
              <p:sp>
                <p:nvSpPr>
                  <p:cNvPr id="124" name="矩形: 圆角 123">
                    <a:extLst>
                      <a:ext uri="{FF2B5EF4-FFF2-40B4-BE49-F238E27FC236}">
                        <a16:creationId xmlns="" xmlns:a16="http://schemas.microsoft.com/office/drawing/2014/main" id="{E8B7095F-FDD0-4473-83E5-827279349569}"/>
                      </a:ext>
                    </a:extLst>
                  </p:cNvPr>
                  <p:cNvSpPr/>
                  <p:nvPr/>
                </p:nvSpPr>
                <p:spPr>
                  <a:xfrm>
                    <a:off x="430268" y="405187"/>
                    <a:ext cx="39815" cy="19017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271E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02" name="组合 101">
                <a:extLst>
                  <a:ext uri="{FF2B5EF4-FFF2-40B4-BE49-F238E27FC236}">
                    <a16:creationId xmlns="" xmlns:a16="http://schemas.microsoft.com/office/drawing/2014/main" id="{0F7EDA65-9F0F-4695-87F4-6C0AFB0F8AA8}"/>
                  </a:ext>
                </a:extLst>
              </p:cNvPr>
              <p:cNvGrpSpPr/>
              <p:nvPr/>
            </p:nvGrpSpPr>
            <p:grpSpPr>
              <a:xfrm>
                <a:off x="0" y="291751"/>
                <a:ext cx="12239382" cy="428244"/>
                <a:chOff x="0" y="309367"/>
                <a:chExt cx="12239382" cy="428244"/>
              </a:xfrm>
            </p:grpSpPr>
            <p:sp>
              <p:nvSpPr>
                <p:cNvPr id="103" name="矩形: 圆角 102">
                  <a:extLst>
                    <a:ext uri="{FF2B5EF4-FFF2-40B4-BE49-F238E27FC236}">
                      <a16:creationId xmlns="" xmlns:a16="http://schemas.microsoft.com/office/drawing/2014/main" id="{063FF2FB-734C-4735-B1F1-2F84CC91E9DE}"/>
                    </a:ext>
                  </a:extLst>
                </p:cNvPr>
                <p:cNvSpPr/>
                <p:nvPr/>
              </p:nvSpPr>
              <p:spPr>
                <a:xfrm>
                  <a:off x="12165196" y="309367"/>
                  <a:ext cx="74186" cy="29593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04" name="直接连接符 103">
                  <a:extLst>
                    <a:ext uri="{FF2B5EF4-FFF2-40B4-BE49-F238E27FC236}">
                      <a16:creationId xmlns="" xmlns:a16="http://schemas.microsoft.com/office/drawing/2014/main" id="{E323176C-0BBF-467F-B956-6443330C56B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722099"/>
                  <a:ext cx="12212578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06" name="组合 105">
                  <a:extLst>
                    <a:ext uri="{FF2B5EF4-FFF2-40B4-BE49-F238E27FC236}">
                      <a16:creationId xmlns="" xmlns:a16="http://schemas.microsoft.com/office/drawing/2014/main" id="{094BABE2-AA3D-467F-9284-929364C34914}"/>
                    </a:ext>
                  </a:extLst>
                </p:cNvPr>
                <p:cNvGrpSpPr/>
                <p:nvPr/>
              </p:nvGrpSpPr>
              <p:grpSpPr>
                <a:xfrm>
                  <a:off x="3588643" y="370686"/>
                  <a:ext cx="5014714" cy="246221"/>
                  <a:chOff x="4686300" y="405641"/>
                  <a:chExt cx="5014714" cy="246221"/>
                </a:xfrm>
              </p:grpSpPr>
              <p:sp>
                <p:nvSpPr>
                  <p:cNvPr id="109" name="文本框 108">
                    <a:extLst>
                      <a:ext uri="{FF2B5EF4-FFF2-40B4-BE49-F238E27FC236}">
                        <a16:creationId xmlns="" xmlns:a16="http://schemas.microsoft.com/office/drawing/2014/main" id="{0BDCEC73-4230-4B92-AEE3-0D338015C4CD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30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课题背景</a:t>
                    </a:r>
                  </a:p>
                </p:txBody>
              </p:sp>
              <p:sp>
                <p:nvSpPr>
                  <p:cNvPr id="110" name="文本框 109">
                    <a:extLst>
                      <a:ext uri="{FF2B5EF4-FFF2-40B4-BE49-F238E27FC236}">
                        <a16:creationId xmlns="" xmlns:a16="http://schemas.microsoft.com/office/drawing/2014/main" id="{2BFFE680-D14C-4FDC-852F-B470DD34837F}"/>
                      </a:ext>
                    </a:extLst>
                  </p:cNvPr>
                  <p:cNvSpPr txBox="1"/>
                  <p:nvPr/>
                </p:nvSpPr>
                <p:spPr>
                  <a:xfrm>
                    <a:off x="552413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课题概述</a:t>
                    </a:r>
                  </a:p>
                </p:txBody>
              </p:sp>
              <p:sp>
                <p:nvSpPr>
                  <p:cNvPr id="111" name="文本框 110">
                    <a:extLst>
                      <a:ext uri="{FF2B5EF4-FFF2-40B4-BE49-F238E27FC236}">
                        <a16:creationId xmlns="" xmlns:a16="http://schemas.microsoft.com/office/drawing/2014/main" id="{CC5F0152-2B27-459D-8B26-0228082659A4}"/>
                      </a:ext>
                    </a:extLst>
                  </p:cNvPr>
                  <p:cNvSpPr txBox="1"/>
                  <p:nvPr/>
                </p:nvSpPr>
                <p:spPr>
                  <a:xfrm>
                    <a:off x="636196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研究方法</a:t>
                    </a:r>
                  </a:p>
                </p:txBody>
              </p:sp>
              <p:sp>
                <p:nvSpPr>
                  <p:cNvPr id="112" name="文本框 111">
                    <a:extLst>
                      <a:ext uri="{FF2B5EF4-FFF2-40B4-BE49-F238E27FC236}">
                        <a16:creationId xmlns="" xmlns:a16="http://schemas.microsoft.com/office/drawing/2014/main" id="{75417406-2F43-4852-BE4C-5D35AFA16DA5}"/>
                      </a:ext>
                    </a:extLst>
                  </p:cNvPr>
                  <p:cNvSpPr txBox="1"/>
                  <p:nvPr/>
                </p:nvSpPr>
                <p:spPr>
                  <a:xfrm>
                    <a:off x="719979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研究过程</a:t>
                    </a:r>
                  </a:p>
                </p:txBody>
              </p:sp>
              <p:sp>
                <p:nvSpPr>
                  <p:cNvPr id="113" name="文本框 112">
                    <a:extLst>
                      <a:ext uri="{FF2B5EF4-FFF2-40B4-BE49-F238E27FC236}">
                        <a16:creationId xmlns="" xmlns:a16="http://schemas.microsoft.com/office/drawing/2014/main" id="{82B8C6B3-F52B-4F20-8EC1-028EDFE1ED84}"/>
                      </a:ext>
                    </a:extLst>
                  </p:cNvPr>
                  <p:cNvSpPr txBox="1"/>
                  <p:nvPr/>
                </p:nvSpPr>
                <p:spPr>
                  <a:xfrm>
                    <a:off x="803762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结论分析</a:t>
                    </a:r>
                  </a:p>
                </p:txBody>
              </p:sp>
              <p:sp>
                <p:nvSpPr>
                  <p:cNvPr id="114" name="文本框 113">
                    <a:extLst>
                      <a:ext uri="{FF2B5EF4-FFF2-40B4-BE49-F238E27FC236}">
                        <a16:creationId xmlns="" xmlns:a16="http://schemas.microsoft.com/office/drawing/2014/main" id="{5C0453D7-D905-4B5C-93B1-8B243E8AED5D}"/>
                      </a:ext>
                    </a:extLst>
                  </p:cNvPr>
                  <p:cNvSpPr txBox="1"/>
                  <p:nvPr/>
                </p:nvSpPr>
                <p:spPr>
                  <a:xfrm>
                    <a:off x="887545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rgbClr val="4271ED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未来规划</a:t>
                    </a:r>
                  </a:p>
                </p:txBody>
              </p:sp>
              <p:cxnSp>
                <p:nvCxnSpPr>
                  <p:cNvPr id="115" name="直接连接符 114">
                    <a:extLst>
                      <a:ext uri="{FF2B5EF4-FFF2-40B4-BE49-F238E27FC236}">
                        <a16:creationId xmlns="" xmlns:a16="http://schemas.microsoft.com/office/drawing/2014/main" id="{30A0078E-5D50-4613-9F9D-93CFAE54A7A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51799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6" name="直接连接符 115">
                    <a:extLst>
                      <a:ext uri="{FF2B5EF4-FFF2-40B4-BE49-F238E27FC236}">
                        <a16:creationId xmlns="" xmlns:a16="http://schemas.microsoft.com/office/drawing/2014/main" id="{35CC5760-82CB-4C86-97EF-E44581B0195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35582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7" name="直接连接符 116">
                    <a:extLst>
                      <a:ext uri="{FF2B5EF4-FFF2-40B4-BE49-F238E27FC236}">
                        <a16:creationId xmlns="" xmlns:a16="http://schemas.microsoft.com/office/drawing/2014/main" id="{37BEB9B9-8EC5-4CB2-8CDF-7E8932D80E4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19365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8" name="直接连接符 117">
                    <a:extLst>
                      <a:ext uri="{FF2B5EF4-FFF2-40B4-BE49-F238E27FC236}">
                        <a16:creationId xmlns="" xmlns:a16="http://schemas.microsoft.com/office/drawing/2014/main" id="{155F0344-2DDE-4CF6-AD4E-BA2F9C70B4E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03148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19" name="直接连接符 118">
                    <a:extLst>
                      <a:ext uri="{FF2B5EF4-FFF2-40B4-BE49-F238E27FC236}">
                        <a16:creationId xmlns="" xmlns:a16="http://schemas.microsoft.com/office/drawing/2014/main" id="{CF90B7F8-6622-4073-9B7B-A8FCFA2A78F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6931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08" name="矩形: 圆角 107">
                  <a:extLst>
                    <a:ext uri="{FF2B5EF4-FFF2-40B4-BE49-F238E27FC236}">
                      <a16:creationId xmlns="" xmlns:a16="http://schemas.microsoft.com/office/drawing/2014/main" id="{F9746E3F-2C11-4E7D-A636-0425905FBA58}"/>
                    </a:ext>
                  </a:extLst>
                </p:cNvPr>
                <p:cNvSpPr/>
                <p:nvPr/>
              </p:nvSpPr>
              <p:spPr>
                <a:xfrm rot="5400000">
                  <a:off x="8175066" y="484755"/>
                  <a:ext cx="31018" cy="474693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</p:grpSp>
      <p:grpSp>
        <p:nvGrpSpPr>
          <p:cNvPr id="105" name="组合 104">
            <a:extLst>
              <a:ext uri="{FF2B5EF4-FFF2-40B4-BE49-F238E27FC236}">
                <a16:creationId xmlns="" xmlns:a16="http://schemas.microsoft.com/office/drawing/2014/main" id="{BCC9B145-4FDA-44FB-BCE0-785AF041DD4F}"/>
              </a:ext>
            </a:extLst>
          </p:cNvPr>
          <p:cNvGrpSpPr/>
          <p:nvPr/>
        </p:nvGrpSpPr>
        <p:grpSpPr>
          <a:xfrm>
            <a:off x="3424437" y="1339941"/>
            <a:ext cx="3537154" cy="5146020"/>
            <a:chOff x="3527678" y="1349693"/>
            <a:chExt cx="3537154" cy="5146020"/>
          </a:xfrm>
          <a:effectLst>
            <a:outerShdw blurRad="190500" algn="ctr" rotWithShape="0">
              <a:srgbClr val="4271ED">
                <a:alpha val="20000"/>
              </a:srgbClr>
            </a:outerShdw>
          </a:effectLst>
        </p:grpSpPr>
        <p:sp>
          <p:nvSpPr>
            <p:cNvPr id="2" name="矩形: 圆角 1">
              <a:extLst>
                <a:ext uri="{FF2B5EF4-FFF2-40B4-BE49-F238E27FC236}">
                  <a16:creationId xmlns="" xmlns:a16="http://schemas.microsoft.com/office/drawing/2014/main" id="{120A3B76-31EF-4A43-97CE-DBAE61E0DC2B}"/>
                </a:ext>
              </a:extLst>
            </p:cNvPr>
            <p:cNvSpPr/>
            <p:nvPr/>
          </p:nvSpPr>
          <p:spPr>
            <a:xfrm>
              <a:off x="3666041" y="1349693"/>
              <a:ext cx="3258227" cy="5146017"/>
            </a:xfrm>
            <a:prstGeom prst="roundRect">
              <a:avLst>
                <a:gd name="adj" fmla="val 0"/>
              </a:avLst>
            </a:prstGeom>
            <a:solidFill>
              <a:srgbClr val="4271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60" name="直角三角形 59">
              <a:extLst>
                <a:ext uri="{FF2B5EF4-FFF2-40B4-BE49-F238E27FC236}">
                  <a16:creationId xmlns="" xmlns:a16="http://schemas.microsoft.com/office/drawing/2014/main" id="{107FB22D-7B05-4C51-A830-4DD386C80762}"/>
                </a:ext>
              </a:extLst>
            </p:cNvPr>
            <p:cNvSpPr/>
            <p:nvPr/>
          </p:nvSpPr>
          <p:spPr>
            <a:xfrm>
              <a:off x="6924268" y="1350033"/>
              <a:ext cx="140564" cy="182880"/>
            </a:xfrm>
            <a:prstGeom prst="rtTriangle">
              <a:avLst/>
            </a:prstGeom>
            <a:solidFill>
              <a:srgbClr val="103B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直角三角形 60">
              <a:extLst>
                <a:ext uri="{FF2B5EF4-FFF2-40B4-BE49-F238E27FC236}">
                  <a16:creationId xmlns="" xmlns:a16="http://schemas.microsoft.com/office/drawing/2014/main" id="{99744CD3-81E9-4006-8156-E9C0D95C4C91}"/>
                </a:ext>
              </a:extLst>
            </p:cNvPr>
            <p:cNvSpPr/>
            <p:nvPr/>
          </p:nvSpPr>
          <p:spPr>
            <a:xfrm flipH="1">
              <a:off x="3527678" y="1350033"/>
              <a:ext cx="140564" cy="182880"/>
            </a:xfrm>
            <a:prstGeom prst="rtTriangle">
              <a:avLst/>
            </a:prstGeom>
            <a:solidFill>
              <a:srgbClr val="103B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2" name="组合 61">
              <a:extLst>
                <a:ext uri="{FF2B5EF4-FFF2-40B4-BE49-F238E27FC236}">
                  <a16:creationId xmlns="" xmlns:a16="http://schemas.microsoft.com/office/drawing/2014/main" id="{CDFC7D45-D9D0-4AF0-B07D-F008D3612C5A}"/>
                </a:ext>
              </a:extLst>
            </p:cNvPr>
            <p:cNvGrpSpPr/>
            <p:nvPr/>
          </p:nvGrpSpPr>
          <p:grpSpPr>
            <a:xfrm flipV="1">
              <a:off x="3527678" y="6312833"/>
              <a:ext cx="3537154" cy="182880"/>
              <a:chOff x="3639318" y="451792"/>
              <a:chExt cx="3396407" cy="203528"/>
            </a:xfrm>
          </p:grpSpPr>
          <p:sp>
            <p:nvSpPr>
              <p:cNvPr id="63" name="直角三角形 62">
                <a:extLst>
                  <a:ext uri="{FF2B5EF4-FFF2-40B4-BE49-F238E27FC236}">
                    <a16:creationId xmlns="" xmlns:a16="http://schemas.microsoft.com/office/drawing/2014/main" id="{DB48C5B0-178F-4F88-AAE7-18D36A424774}"/>
                  </a:ext>
                </a:extLst>
              </p:cNvPr>
              <p:cNvSpPr/>
              <p:nvPr/>
            </p:nvSpPr>
            <p:spPr>
              <a:xfrm>
                <a:off x="6900754" y="451792"/>
                <a:ext cx="134971" cy="203528"/>
              </a:xfrm>
              <a:prstGeom prst="rtTriangle">
                <a:avLst/>
              </a:prstGeom>
              <a:solidFill>
                <a:srgbClr val="103B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  <p:sp>
            <p:nvSpPr>
              <p:cNvPr id="64" name="直角三角形 63">
                <a:extLst>
                  <a:ext uri="{FF2B5EF4-FFF2-40B4-BE49-F238E27FC236}">
                    <a16:creationId xmlns="" xmlns:a16="http://schemas.microsoft.com/office/drawing/2014/main" id="{4966E75E-0584-4364-B8DC-C98575073588}"/>
                  </a:ext>
                </a:extLst>
              </p:cNvPr>
              <p:cNvSpPr/>
              <p:nvPr/>
            </p:nvSpPr>
            <p:spPr>
              <a:xfrm flipH="1">
                <a:off x="3639318" y="451792"/>
                <a:ext cx="134971" cy="203528"/>
              </a:xfrm>
              <a:prstGeom prst="rtTriangle">
                <a:avLst/>
              </a:prstGeom>
              <a:solidFill>
                <a:srgbClr val="103B9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/>
              </a:p>
            </p:txBody>
          </p:sp>
        </p:grpSp>
      </p:grpSp>
      <p:grpSp>
        <p:nvGrpSpPr>
          <p:cNvPr id="89" name="组合 88">
            <a:extLst>
              <a:ext uri="{FF2B5EF4-FFF2-40B4-BE49-F238E27FC236}">
                <a16:creationId xmlns="" xmlns:a16="http://schemas.microsoft.com/office/drawing/2014/main" id="{C3C98A87-A00E-4EDC-8951-B02A3CEE81BB}"/>
              </a:ext>
            </a:extLst>
          </p:cNvPr>
          <p:cNvGrpSpPr/>
          <p:nvPr/>
        </p:nvGrpSpPr>
        <p:grpSpPr>
          <a:xfrm>
            <a:off x="837204" y="1698261"/>
            <a:ext cx="10656370" cy="400110"/>
            <a:chOff x="956161" y="1657213"/>
            <a:chExt cx="10656370" cy="400110"/>
          </a:xfrm>
        </p:grpSpPr>
        <p:sp>
          <p:nvSpPr>
            <p:cNvPr id="3" name="文本框 2">
              <a:extLst>
                <a:ext uri="{FF2B5EF4-FFF2-40B4-BE49-F238E27FC236}">
                  <a16:creationId xmlns="" xmlns:a16="http://schemas.microsoft.com/office/drawing/2014/main" id="{2D22C0C5-442C-46E7-8AE4-0BDA7711790C}"/>
                </a:ext>
              </a:extLst>
            </p:cNvPr>
            <p:cNvSpPr txBox="1"/>
            <p:nvPr/>
          </p:nvSpPr>
          <p:spPr>
            <a:xfrm>
              <a:off x="956161" y="1657213"/>
              <a:ext cx="7550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pc="300" dirty="0">
                  <a:solidFill>
                    <a:srgbClr val="4271ED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专业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="" xmlns:a16="http://schemas.microsoft.com/office/drawing/2014/main" id="{9ADAC069-D65B-457B-9310-A8058E41F68C}"/>
                </a:ext>
              </a:extLst>
            </p:cNvPr>
            <p:cNvSpPr txBox="1"/>
            <p:nvPr/>
          </p:nvSpPr>
          <p:spPr>
            <a:xfrm>
              <a:off x="4510326" y="1657213"/>
              <a:ext cx="16015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spc="3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论文内容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E7AF4B02-5CA9-40C5-86F8-B64E03F39E73}"/>
                </a:ext>
              </a:extLst>
            </p:cNvPr>
            <p:cNvSpPr txBox="1"/>
            <p:nvPr/>
          </p:nvSpPr>
          <p:spPr>
            <a:xfrm>
              <a:off x="1929070" y="1657213"/>
              <a:ext cx="133153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pc="300" dirty="0">
                  <a:solidFill>
                    <a:srgbClr val="4271ED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完成日期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="" xmlns:a16="http://schemas.microsoft.com/office/drawing/2014/main" id="{8BA97955-D04F-4085-ADCD-4C03A685190B}"/>
                </a:ext>
              </a:extLst>
            </p:cNvPr>
            <p:cNvSpPr txBox="1"/>
            <p:nvPr/>
          </p:nvSpPr>
          <p:spPr>
            <a:xfrm>
              <a:off x="7380353" y="1657213"/>
              <a:ext cx="133153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pc="300" dirty="0">
                  <a:solidFill>
                    <a:srgbClr val="4271ED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完成人数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BBF02663-F47B-4EB1-94BE-C5153B9101DB}"/>
                </a:ext>
              </a:extLst>
            </p:cNvPr>
            <p:cNvSpPr txBox="1"/>
            <p:nvPr/>
          </p:nvSpPr>
          <p:spPr>
            <a:xfrm>
              <a:off x="8841317" y="1657213"/>
              <a:ext cx="16015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pc="300" dirty="0">
                  <a:solidFill>
                    <a:srgbClr val="4271ED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未完成人数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D2C98790-B8EF-4CE5-A4BA-5BA74EB22C00}"/>
                </a:ext>
              </a:extLst>
            </p:cNvPr>
            <p:cNvSpPr txBox="1"/>
            <p:nvPr/>
          </p:nvSpPr>
          <p:spPr>
            <a:xfrm>
              <a:off x="10579928" y="1657213"/>
              <a:ext cx="10326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pc="300" dirty="0">
                  <a:solidFill>
                    <a:srgbClr val="4271ED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总人数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="" xmlns:a16="http://schemas.microsoft.com/office/drawing/2014/main" id="{EA971C6F-7D49-4952-9D54-132782ED5B75}"/>
              </a:ext>
            </a:extLst>
          </p:cNvPr>
          <p:cNvGrpSpPr/>
          <p:nvPr/>
        </p:nvGrpSpPr>
        <p:grpSpPr>
          <a:xfrm>
            <a:off x="632772" y="2336249"/>
            <a:ext cx="10926457" cy="276999"/>
            <a:chOff x="751729" y="2334006"/>
            <a:chExt cx="10926457" cy="276999"/>
          </a:xfrm>
        </p:grpSpPr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104D0230-01B0-4F4A-BC65-683187802576}"/>
                </a:ext>
              </a:extLst>
            </p:cNvPr>
            <p:cNvSpPr txBox="1"/>
            <p:nvPr/>
          </p:nvSpPr>
          <p:spPr>
            <a:xfrm>
              <a:off x="751729" y="2334006"/>
              <a:ext cx="11639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工业工程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="" xmlns:a16="http://schemas.microsoft.com/office/drawing/2014/main" id="{3EB2A9E3-65E2-4EAC-90E2-1EF8CCEFDF15}"/>
                </a:ext>
              </a:extLst>
            </p:cNvPr>
            <p:cNvSpPr txBox="1"/>
            <p:nvPr/>
          </p:nvSpPr>
          <p:spPr>
            <a:xfrm>
              <a:off x="2012881" y="2334006"/>
              <a:ext cx="11639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2020-6-11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="" xmlns:a16="http://schemas.microsoft.com/office/drawing/2014/main" id="{24C8584A-6F4E-4978-BD0F-B7B4D37EB159}"/>
                </a:ext>
              </a:extLst>
            </p:cNvPr>
            <p:cNvSpPr txBox="1"/>
            <p:nvPr/>
          </p:nvSpPr>
          <p:spPr>
            <a:xfrm>
              <a:off x="4096533" y="2334006"/>
              <a:ext cx="242910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质量管理对瓦片的相关研究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="" xmlns:a16="http://schemas.microsoft.com/office/drawing/2014/main" id="{C08DF098-D469-43B5-AE58-3922784FF6E2}"/>
                </a:ext>
              </a:extLst>
            </p:cNvPr>
            <p:cNvSpPr txBox="1"/>
            <p:nvPr/>
          </p:nvSpPr>
          <p:spPr>
            <a:xfrm>
              <a:off x="7464163" y="2334006"/>
              <a:ext cx="11639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65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BCFFAA06-0C51-40AB-B7E3-1F8F47386467}"/>
                </a:ext>
              </a:extLst>
            </p:cNvPr>
            <p:cNvSpPr txBox="1"/>
            <p:nvPr/>
          </p:nvSpPr>
          <p:spPr>
            <a:xfrm>
              <a:off x="9060121" y="2334006"/>
              <a:ext cx="11639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55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2F2284B2-B3DE-4112-B84D-0262CA969F2A}"/>
                </a:ext>
              </a:extLst>
            </p:cNvPr>
            <p:cNvSpPr txBox="1"/>
            <p:nvPr/>
          </p:nvSpPr>
          <p:spPr>
            <a:xfrm>
              <a:off x="10514273" y="2334006"/>
              <a:ext cx="11639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120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="" xmlns:a16="http://schemas.microsoft.com/office/drawing/2014/main" id="{7DBBBC15-2193-402D-88B4-76E0D154110B}"/>
              </a:ext>
            </a:extLst>
          </p:cNvPr>
          <p:cNvGrpSpPr/>
          <p:nvPr/>
        </p:nvGrpSpPr>
        <p:grpSpPr>
          <a:xfrm>
            <a:off x="632772" y="2924674"/>
            <a:ext cx="10926457" cy="276999"/>
            <a:chOff x="751729" y="2938355"/>
            <a:chExt cx="10926457" cy="276999"/>
          </a:xfrm>
        </p:grpSpPr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0C24BB3C-5F1B-4CEF-9E93-9A8CD105D0E1}"/>
                </a:ext>
              </a:extLst>
            </p:cNvPr>
            <p:cNvSpPr txBox="1"/>
            <p:nvPr/>
          </p:nvSpPr>
          <p:spPr>
            <a:xfrm>
              <a:off x="751729" y="2938355"/>
              <a:ext cx="11639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市场营销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FE9DC02F-E6D1-44B6-A9D5-75DB395FFD60}"/>
                </a:ext>
              </a:extLst>
            </p:cNvPr>
            <p:cNvSpPr txBox="1"/>
            <p:nvPr/>
          </p:nvSpPr>
          <p:spPr>
            <a:xfrm>
              <a:off x="2012881" y="2938355"/>
              <a:ext cx="11639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2020-5-29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2A78C0E3-483A-4A47-8854-45B79C1A2E76}"/>
                </a:ext>
              </a:extLst>
            </p:cNvPr>
            <p:cNvSpPr txBox="1"/>
            <p:nvPr/>
          </p:nvSpPr>
          <p:spPr>
            <a:xfrm>
              <a:off x="4273039" y="2938355"/>
              <a:ext cx="207609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对产品经济的相关研究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30134A69-5CD7-4BFD-8369-F3557582B034}"/>
                </a:ext>
              </a:extLst>
            </p:cNvPr>
            <p:cNvSpPr txBox="1"/>
            <p:nvPr/>
          </p:nvSpPr>
          <p:spPr>
            <a:xfrm>
              <a:off x="7464163" y="2938355"/>
              <a:ext cx="11639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43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413895C5-EE25-46CB-9FBE-B475879621AE}"/>
                </a:ext>
              </a:extLst>
            </p:cNvPr>
            <p:cNvSpPr txBox="1"/>
            <p:nvPr/>
          </p:nvSpPr>
          <p:spPr>
            <a:xfrm>
              <a:off x="9060121" y="2938355"/>
              <a:ext cx="11639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47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="" xmlns:a16="http://schemas.microsoft.com/office/drawing/2014/main" id="{64F7249A-9112-4403-B0F2-A3646C521E44}"/>
                </a:ext>
              </a:extLst>
            </p:cNvPr>
            <p:cNvSpPr txBox="1"/>
            <p:nvPr/>
          </p:nvSpPr>
          <p:spPr>
            <a:xfrm>
              <a:off x="10514273" y="2938355"/>
              <a:ext cx="11639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90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="" xmlns:a16="http://schemas.microsoft.com/office/drawing/2014/main" id="{EB618CA7-8EAE-4BBE-9E8C-111FFE753EC4}"/>
              </a:ext>
            </a:extLst>
          </p:cNvPr>
          <p:cNvGrpSpPr/>
          <p:nvPr/>
        </p:nvGrpSpPr>
        <p:grpSpPr>
          <a:xfrm>
            <a:off x="878044" y="3513099"/>
            <a:ext cx="10435913" cy="277000"/>
            <a:chOff x="997001" y="3542703"/>
            <a:chExt cx="10435913" cy="277000"/>
          </a:xfrm>
        </p:grpSpPr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AB8F2BB3-6776-4081-916E-41E19512F406}"/>
                </a:ext>
              </a:extLst>
            </p:cNvPr>
            <p:cNvSpPr txBox="1"/>
            <p:nvPr/>
          </p:nvSpPr>
          <p:spPr>
            <a:xfrm>
              <a:off x="997001" y="3542704"/>
              <a:ext cx="6733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会计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E16C14C5-EBCA-454E-A790-17A63C69C3BB}"/>
                </a:ext>
              </a:extLst>
            </p:cNvPr>
            <p:cNvSpPr txBox="1"/>
            <p:nvPr/>
          </p:nvSpPr>
          <p:spPr>
            <a:xfrm>
              <a:off x="2073067" y="3542703"/>
              <a:ext cx="104354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2020-6-01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="" xmlns:a16="http://schemas.microsoft.com/office/drawing/2014/main" id="{B55B467B-33C3-4B3C-851E-97C4F3B13F27}"/>
                </a:ext>
              </a:extLst>
            </p:cNvPr>
            <p:cNvSpPr txBox="1"/>
            <p:nvPr/>
          </p:nvSpPr>
          <p:spPr>
            <a:xfrm>
              <a:off x="4398361" y="3542704"/>
              <a:ext cx="18254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成本会计相关理论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8C41DC95-760F-4565-B6A8-860DEE9D706A}"/>
                </a:ext>
              </a:extLst>
            </p:cNvPr>
            <p:cNvSpPr txBox="1"/>
            <p:nvPr/>
          </p:nvSpPr>
          <p:spPr>
            <a:xfrm>
              <a:off x="7709435" y="3542703"/>
              <a:ext cx="6733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52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3350826A-BD4B-40EF-8B50-4CA5EA14811F}"/>
                </a:ext>
              </a:extLst>
            </p:cNvPr>
            <p:cNvSpPr txBox="1"/>
            <p:nvPr/>
          </p:nvSpPr>
          <p:spPr>
            <a:xfrm>
              <a:off x="9305392" y="3542703"/>
              <a:ext cx="6733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48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="" xmlns:a16="http://schemas.microsoft.com/office/drawing/2014/main" id="{FEF0FDA3-58E4-454B-B127-922E7546D310}"/>
                </a:ext>
              </a:extLst>
            </p:cNvPr>
            <p:cNvSpPr txBox="1"/>
            <p:nvPr/>
          </p:nvSpPr>
          <p:spPr>
            <a:xfrm>
              <a:off x="10759544" y="3542703"/>
              <a:ext cx="67337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100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="" xmlns:a16="http://schemas.microsoft.com/office/drawing/2014/main" id="{23C192FE-6266-4288-BDB3-40EABE49213A}"/>
              </a:ext>
            </a:extLst>
          </p:cNvPr>
          <p:cNvGrpSpPr/>
          <p:nvPr/>
        </p:nvGrpSpPr>
        <p:grpSpPr>
          <a:xfrm>
            <a:off x="632772" y="4101525"/>
            <a:ext cx="10926457" cy="276999"/>
            <a:chOff x="751729" y="4147052"/>
            <a:chExt cx="10926457" cy="276999"/>
          </a:xfrm>
        </p:grpSpPr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946F70A4-3A35-4FA8-BCC7-5958F5D2EABF}"/>
                </a:ext>
              </a:extLst>
            </p:cNvPr>
            <p:cNvSpPr txBox="1"/>
            <p:nvPr/>
          </p:nvSpPr>
          <p:spPr>
            <a:xfrm>
              <a:off x="751729" y="4147052"/>
              <a:ext cx="11639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酒店管理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73D3C83D-1C3E-44E7-8F29-12C76E767535}"/>
                </a:ext>
              </a:extLst>
            </p:cNvPr>
            <p:cNvSpPr txBox="1"/>
            <p:nvPr/>
          </p:nvSpPr>
          <p:spPr>
            <a:xfrm>
              <a:off x="2012881" y="4147052"/>
              <a:ext cx="11639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2020-6-08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="" xmlns:a16="http://schemas.microsoft.com/office/drawing/2014/main" id="{E3EC9BF9-839F-4230-BC7A-998C25745F69}"/>
                </a:ext>
              </a:extLst>
            </p:cNvPr>
            <p:cNvSpPr txBox="1"/>
            <p:nvPr/>
          </p:nvSpPr>
          <p:spPr>
            <a:xfrm>
              <a:off x="4096533" y="4147052"/>
              <a:ext cx="242910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对酒店管理方式的相关研究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73A17E79-3052-4F9A-89B9-3B84EC93CFF3}"/>
                </a:ext>
              </a:extLst>
            </p:cNvPr>
            <p:cNvSpPr txBox="1"/>
            <p:nvPr/>
          </p:nvSpPr>
          <p:spPr>
            <a:xfrm>
              <a:off x="7464163" y="4147052"/>
              <a:ext cx="11639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78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E8BCE974-AB31-40F8-AE4A-1D28EA42247C}"/>
                </a:ext>
              </a:extLst>
            </p:cNvPr>
            <p:cNvSpPr txBox="1"/>
            <p:nvPr/>
          </p:nvSpPr>
          <p:spPr>
            <a:xfrm>
              <a:off x="9060121" y="4147052"/>
              <a:ext cx="11639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72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="" xmlns:a16="http://schemas.microsoft.com/office/drawing/2014/main" id="{8AA3E3A8-913D-49BA-BF51-D1D116F8214C}"/>
                </a:ext>
              </a:extLst>
            </p:cNvPr>
            <p:cNvSpPr txBox="1"/>
            <p:nvPr/>
          </p:nvSpPr>
          <p:spPr>
            <a:xfrm>
              <a:off x="10514273" y="4147052"/>
              <a:ext cx="11639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150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="" xmlns:a16="http://schemas.microsoft.com/office/drawing/2014/main" id="{4BF51ABC-1350-454C-B63A-8602CD1704AA}"/>
              </a:ext>
            </a:extLst>
          </p:cNvPr>
          <p:cNvGrpSpPr/>
          <p:nvPr/>
        </p:nvGrpSpPr>
        <p:grpSpPr>
          <a:xfrm>
            <a:off x="632772" y="4689950"/>
            <a:ext cx="10926457" cy="276999"/>
            <a:chOff x="751729" y="4751402"/>
            <a:chExt cx="10926457" cy="276999"/>
          </a:xfrm>
        </p:grpSpPr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2FA851A4-6A74-4CB9-82E7-8064FB5994A2}"/>
                </a:ext>
              </a:extLst>
            </p:cNvPr>
            <p:cNvSpPr txBox="1"/>
            <p:nvPr/>
          </p:nvSpPr>
          <p:spPr>
            <a:xfrm>
              <a:off x="751729" y="4751402"/>
              <a:ext cx="11639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软件工程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="" xmlns:a16="http://schemas.microsoft.com/office/drawing/2014/main" id="{E09C3AC1-65A7-444D-95A2-23F6930C7872}"/>
                </a:ext>
              </a:extLst>
            </p:cNvPr>
            <p:cNvSpPr txBox="1"/>
            <p:nvPr/>
          </p:nvSpPr>
          <p:spPr>
            <a:xfrm>
              <a:off x="2012881" y="4751402"/>
              <a:ext cx="11639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2020-6-05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7" name="文本框 26">
              <a:extLst>
                <a:ext uri="{FF2B5EF4-FFF2-40B4-BE49-F238E27FC236}">
                  <a16:creationId xmlns="" xmlns:a16="http://schemas.microsoft.com/office/drawing/2014/main" id="{6A91E1BA-312F-4E6F-A6DE-507F35F39E57}"/>
                </a:ext>
              </a:extLst>
            </p:cNvPr>
            <p:cNvSpPr txBox="1"/>
            <p:nvPr/>
          </p:nvSpPr>
          <p:spPr>
            <a:xfrm>
              <a:off x="4273039" y="4751402"/>
              <a:ext cx="207609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对数据库的深入探讨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3B5F6A86-7A73-4756-9D42-A2CCB98AC161}"/>
                </a:ext>
              </a:extLst>
            </p:cNvPr>
            <p:cNvSpPr txBox="1"/>
            <p:nvPr/>
          </p:nvSpPr>
          <p:spPr>
            <a:xfrm>
              <a:off x="7464163" y="4751402"/>
              <a:ext cx="11639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111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BF5C479B-8C34-492A-8C71-D9A6793862EE}"/>
                </a:ext>
              </a:extLst>
            </p:cNvPr>
            <p:cNvSpPr txBox="1"/>
            <p:nvPr/>
          </p:nvSpPr>
          <p:spPr>
            <a:xfrm>
              <a:off x="9060121" y="4751402"/>
              <a:ext cx="11639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99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="" xmlns:a16="http://schemas.microsoft.com/office/drawing/2014/main" id="{92A2DB3D-0BFC-473B-821C-EB846A9BB03A}"/>
                </a:ext>
              </a:extLst>
            </p:cNvPr>
            <p:cNvSpPr txBox="1"/>
            <p:nvPr/>
          </p:nvSpPr>
          <p:spPr>
            <a:xfrm>
              <a:off x="10514273" y="4751402"/>
              <a:ext cx="11639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210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="" xmlns:a16="http://schemas.microsoft.com/office/drawing/2014/main" id="{53FF35F8-A351-4AFD-9400-5D17392131A9}"/>
              </a:ext>
            </a:extLst>
          </p:cNvPr>
          <p:cNvGrpSpPr/>
          <p:nvPr/>
        </p:nvGrpSpPr>
        <p:grpSpPr>
          <a:xfrm>
            <a:off x="632772" y="5278375"/>
            <a:ext cx="10926457" cy="276999"/>
            <a:chOff x="751729" y="5355750"/>
            <a:chExt cx="10926457" cy="276999"/>
          </a:xfrm>
        </p:grpSpPr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6CFCAA96-11F1-41ED-A00C-BA58DCB904E1}"/>
                </a:ext>
              </a:extLst>
            </p:cNvPr>
            <p:cNvSpPr txBox="1"/>
            <p:nvPr/>
          </p:nvSpPr>
          <p:spPr>
            <a:xfrm>
              <a:off x="751729" y="5355750"/>
              <a:ext cx="11639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机械工程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="" xmlns:a16="http://schemas.microsoft.com/office/drawing/2014/main" id="{4BD3C2F6-CB1F-4C61-9C21-5246A462AF69}"/>
                </a:ext>
              </a:extLst>
            </p:cNvPr>
            <p:cNvSpPr txBox="1"/>
            <p:nvPr/>
          </p:nvSpPr>
          <p:spPr>
            <a:xfrm>
              <a:off x="2012881" y="5355750"/>
              <a:ext cx="11639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2020-6-07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6CD04E6C-6D63-4DDA-A4C2-DB82A140C9EC}"/>
                </a:ext>
              </a:extLst>
            </p:cNvPr>
            <p:cNvSpPr txBox="1"/>
            <p:nvPr/>
          </p:nvSpPr>
          <p:spPr>
            <a:xfrm>
              <a:off x="4458207" y="5355750"/>
              <a:ext cx="170576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车床切割的重要性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65875EBB-29D2-4726-8ECE-05C98BAA3D04}"/>
                </a:ext>
              </a:extLst>
            </p:cNvPr>
            <p:cNvSpPr txBox="1"/>
            <p:nvPr/>
          </p:nvSpPr>
          <p:spPr>
            <a:xfrm>
              <a:off x="7464163" y="5355750"/>
              <a:ext cx="11639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132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1A97235D-B145-4402-BBA1-B94F382B81E3}"/>
                </a:ext>
              </a:extLst>
            </p:cNvPr>
            <p:cNvSpPr txBox="1"/>
            <p:nvPr/>
          </p:nvSpPr>
          <p:spPr>
            <a:xfrm>
              <a:off x="9060121" y="5355750"/>
              <a:ext cx="11639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68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5185DB1C-834A-444B-86C3-F294FB855C53}"/>
                </a:ext>
              </a:extLst>
            </p:cNvPr>
            <p:cNvSpPr txBox="1"/>
            <p:nvPr/>
          </p:nvSpPr>
          <p:spPr>
            <a:xfrm>
              <a:off x="10514273" y="5355750"/>
              <a:ext cx="11639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200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="" xmlns:a16="http://schemas.microsoft.com/office/drawing/2014/main" id="{40FDF50D-48B2-4E87-8D37-89190F1B2B68}"/>
              </a:ext>
            </a:extLst>
          </p:cNvPr>
          <p:cNvGrpSpPr/>
          <p:nvPr/>
        </p:nvGrpSpPr>
        <p:grpSpPr>
          <a:xfrm>
            <a:off x="743447" y="5866800"/>
            <a:ext cx="10705108" cy="276999"/>
            <a:chOff x="862404" y="5878955"/>
            <a:chExt cx="10705108" cy="276999"/>
          </a:xfrm>
        </p:grpSpPr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8BBB8185-4480-47C4-9F89-B95CB8CDAA7E}"/>
                </a:ext>
              </a:extLst>
            </p:cNvPr>
            <p:cNvSpPr txBox="1"/>
            <p:nvPr/>
          </p:nvSpPr>
          <p:spPr>
            <a:xfrm>
              <a:off x="862404" y="5878955"/>
              <a:ext cx="94256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物联网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E9EC9812-7FCE-48D5-AD3E-191BA7CF8374}"/>
                </a:ext>
              </a:extLst>
            </p:cNvPr>
            <p:cNvSpPr txBox="1"/>
            <p:nvPr/>
          </p:nvSpPr>
          <p:spPr>
            <a:xfrm>
              <a:off x="2068219" y="5878955"/>
              <a:ext cx="105323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2020-6-09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E3CC83B5-CF8C-4F48-B18D-930BECCEC97E}"/>
                </a:ext>
              </a:extLst>
            </p:cNvPr>
            <p:cNvSpPr txBox="1"/>
            <p:nvPr/>
          </p:nvSpPr>
          <p:spPr>
            <a:xfrm>
              <a:off x="4409588" y="5878955"/>
              <a:ext cx="18029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bg1"/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微信小程序的引用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="" xmlns:a16="http://schemas.microsoft.com/office/drawing/2014/main" id="{972390CD-F05F-4F4F-9D81-980F923334A3}"/>
                </a:ext>
              </a:extLst>
            </p:cNvPr>
            <p:cNvSpPr txBox="1"/>
            <p:nvPr/>
          </p:nvSpPr>
          <p:spPr>
            <a:xfrm>
              <a:off x="7574837" y="5878955"/>
              <a:ext cx="94256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86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B941B9B9-673E-4EDF-8AA5-EBCA3ACC8455}"/>
                </a:ext>
              </a:extLst>
            </p:cNvPr>
            <p:cNvSpPr txBox="1"/>
            <p:nvPr/>
          </p:nvSpPr>
          <p:spPr>
            <a:xfrm>
              <a:off x="9170795" y="5878955"/>
              <a:ext cx="94256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64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="" xmlns:a16="http://schemas.microsoft.com/office/drawing/2014/main" id="{0A4A51B7-BAF4-4D41-9695-7E52B0D4A1A9}"/>
                </a:ext>
              </a:extLst>
            </p:cNvPr>
            <p:cNvSpPr txBox="1"/>
            <p:nvPr/>
          </p:nvSpPr>
          <p:spPr>
            <a:xfrm>
              <a:off x="10624947" y="5878955"/>
              <a:ext cx="94256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rPr>
                <a:t>150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cxnSp>
        <p:nvCxnSpPr>
          <p:cNvPr id="51" name="直接连接符 50">
            <a:extLst>
              <a:ext uri="{FF2B5EF4-FFF2-40B4-BE49-F238E27FC236}">
                <a16:creationId xmlns="" xmlns:a16="http://schemas.microsoft.com/office/drawing/2014/main" id="{668891E6-98CE-4ED9-934F-1D6723057051}"/>
              </a:ext>
            </a:extLst>
          </p:cNvPr>
          <p:cNvCxnSpPr>
            <a:cxnSpLocks/>
          </p:cNvCxnSpPr>
          <p:nvPr/>
        </p:nvCxnSpPr>
        <p:spPr>
          <a:xfrm>
            <a:off x="604385" y="1531440"/>
            <a:ext cx="10983230" cy="0"/>
          </a:xfrm>
          <a:prstGeom prst="line">
            <a:avLst/>
          </a:prstGeom>
          <a:ln w="22225">
            <a:solidFill>
              <a:srgbClr val="4271E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="" xmlns:a16="http://schemas.microsoft.com/office/drawing/2014/main" id="{E6D80EB6-E813-4517-BB2D-2916547B8C15}"/>
              </a:ext>
            </a:extLst>
          </p:cNvPr>
          <p:cNvCxnSpPr>
            <a:cxnSpLocks/>
          </p:cNvCxnSpPr>
          <p:nvPr/>
        </p:nvCxnSpPr>
        <p:spPr>
          <a:xfrm>
            <a:off x="620863" y="2762485"/>
            <a:ext cx="10950274" cy="0"/>
          </a:xfrm>
          <a:prstGeom prst="line">
            <a:avLst/>
          </a:prstGeom>
          <a:ln>
            <a:solidFill>
              <a:srgbClr val="4271E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>
            <a:extLst>
              <a:ext uri="{FF2B5EF4-FFF2-40B4-BE49-F238E27FC236}">
                <a16:creationId xmlns="" xmlns:a16="http://schemas.microsoft.com/office/drawing/2014/main" id="{E0097109-6A14-4E23-B7A3-D388B337C5E2}"/>
              </a:ext>
            </a:extLst>
          </p:cNvPr>
          <p:cNvCxnSpPr>
            <a:cxnSpLocks/>
          </p:cNvCxnSpPr>
          <p:nvPr/>
        </p:nvCxnSpPr>
        <p:spPr>
          <a:xfrm>
            <a:off x="620863" y="3350910"/>
            <a:ext cx="10950274" cy="0"/>
          </a:xfrm>
          <a:prstGeom prst="line">
            <a:avLst/>
          </a:prstGeom>
          <a:ln>
            <a:solidFill>
              <a:srgbClr val="4271E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>
            <a:extLst>
              <a:ext uri="{FF2B5EF4-FFF2-40B4-BE49-F238E27FC236}">
                <a16:creationId xmlns="" xmlns:a16="http://schemas.microsoft.com/office/drawing/2014/main" id="{C79DA044-9AC7-4FA4-AAC2-C5B7B65409CD}"/>
              </a:ext>
            </a:extLst>
          </p:cNvPr>
          <p:cNvCxnSpPr>
            <a:cxnSpLocks/>
          </p:cNvCxnSpPr>
          <p:nvPr/>
        </p:nvCxnSpPr>
        <p:spPr>
          <a:xfrm>
            <a:off x="620863" y="3939336"/>
            <a:ext cx="10950274" cy="0"/>
          </a:xfrm>
          <a:prstGeom prst="line">
            <a:avLst/>
          </a:prstGeom>
          <a:ln>
            <a:solidFill>
              <a:srgbClr val="4271E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>
            <a:extLst>
              <a:ext uri="{FF2B5EF4-FFF2-40B4-BE49-F238E27FC236}">
                <a16:creationId xmlns="" xmlns:a16="http://schemas.microsoft.com/office/drawing/2014/main" id="{0C86D0CB-462C-41E8-8F1E-EDBA4B1E9252}"/>
              </a:ext>
            </a:extLst>
          </p:cNvPr>
          <p:cNvCxnSpPr>
            <a:cxnSpLocks/>
          </p:cNvCxnSpPr>
          <p:nvPr/>
        </p:nvCxnSpPr>
        <p:spPr>
          <a:xfrm>
            <a:off x="620863" y="4527761"/>
            <a:ext cx="10950274" cy="0"/>
          </a:xfrm>
          <a:prstGeom prst="line">
            <a:avLst/>
          </a:prstGeom>
          <a:ln>
            <a:solidFill>
              <a:srgbClr val="4271E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="" xmlns:a16="http://schemas.microsoft.com/office/drawing/2014/main" id="{108F696C-ED7F-4429-A87E-95A06622989E}"/>
              </a:ext>
            </a:extLst>
          </p:cNvPr>
          <p:cNvCxnSpPr>
            <a:cxnSpLocks/>
          </p:cNvCxnSpPr>
          <p:nvPr/>
        </p:nvCxnSpPr>
        <p:spPr>
          <a:xfrm>
            <a:off x="620863" y="5116186"/>
            <a:ext cx="10950274" cy="0"/>
          </a:xfrm>
          <a:prstGeom prst="line">
            <a:avLst/>
          </a:prstGeom>
          <a:ln>
            <a:solidFill>
              <a:srgbClr val="4271E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>
            <a:extLst>
              <a:ext uri="{FF2B5EF4-FFF2-40B4-BE49-F238E27FC236}">
                <a16:creationId xmlns="" xmlns:a16="http://schemas.microsoft.com/office/drawing/2014/main" id="{F7AE8FB8-8CF6-46A0-A173-AC44D5F71C31}"/>
              </a:ext>
            </a:extLst>
          </p:cNvPr>
          <p:cNvCxnSpPr>
            <a:cxnSpLocks/>
          </p:cNvCxnSpPr>
          <p:nvPr/>
        </p:nvCxnSpPr>
        <p:spPr>
          <a:xfrm>
            <a:off x="620863" y="5704611"/>
            <a:ext cx="10950274" cy="0"/>
          </a:xfrm>
          <a:prstGeom prst="line">
            <a:avLst/>
          </a:prstGeom>
          <a:ln>
            <a:solidFill>
              <a:srgbClr val="4271E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>
            <a:extLst>
              <a:ext uri="{FF2B5EF4-FFF2-40B4-BE49-F238E27FC236}">
                <a16:creationId xmlns="" xmlns:a16="http://schemas.microsoft.com/office/drawing/2014/main" id="{5EB865BB-B04A-418E-A3C1-06389F7F3F58}"/>
              </a:ext>
            </a:extLst>
          </p:cNvPr>
          <p:cNvCxnSpPr>
            <a:cxnSpLocks/>
          </p:cNvCxnSpPr>
          <p:nvPr/>
        </p:nvCxnSpPr>
        <p:spPr>
          <a:xfrm>
            <a:off x="572015" y="6293041"/>
            <a:ext cx="11047970" cy="0"/>
          </a:xfrm>
          <a:prstGeom prst="line">
            <a:avLst/>
          </a:prstGeom>
          <a:ln w="22225">
            <a:solidFill>
              <a:srgbClr val="4271E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>
            <a:extLst>
              <a:ext uri="{FF2B5EF4-FFF2-40B4-BE49-F238E27FC236}">
                <a16:creationId xmlns="" xmlns:a16="http://schemas.microsoft.com/office/drawing/2014/main" id="{BBBF9449-D786-4C8C-BC1F-625DFA7031CF}"/>
              </a:ext>
            </a:extLst>
          </p:cNvPr>
          <p:cNvCxnSpPr>
            <a:cxnSpLocks/>
          </p:cNvCxnSpPr>
          <p:nvPr/>
        </p:nvCxnSpPr>
        <p:spPr>
          <a:xfrm>
            <a:off x="620863" y="2174060"/>
            <a:ext cx="10950274" cy="0"/>
          </a:xfrm>
          <a:prstGeom prst="line">
            <a:avLst/>
          </a:prstGeom>
          <a:ln>
            <a:solidFill>
              <a:srgbClr val="4271E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>
            <a:extLst>
              <a:ext uri="{FF2B5EF4-FFF2-40B4-BE49-F238E27FC236}">
                <a16:creationId xmlns="" xmlns:a16="http://schemas.microsoft.com/office/drawing/2014/main" id="{CA3F5BAA-5C9B-4656-8397-15BA32D93D24}"/>
              </a:ext>
            </a:extLst>
          </p:cNvPr>
          <p:cNvCxnSpPr>
            <a:cxnSpLocks/>
          </p:cNvCxnSpPr>
          <p:nvPr/>
        </p:nvCxnSpPr>
        <p:spPr>
          <a:xfrm>
            <a:off x="3666041" y="2174060"/>
            <a:ext cx="3258227" cy="0"/>
          </a:xfrm>
          <a:prstGeom prst="line">
            <a:avLst/>
          </a:prstGeom>
          <a:ln>
            <a:solidFill>
              <a:schemeClr val="bg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>
            <a:extLst>
              <a:ext uri="{FF2B5EF4-FFF2-40B4-BE49-F238E27FC236}">
                <a16:creationId xmlns="" xmlns:a16="http://schemas.microsoft.com/office/drawing/2014/main" id="{65803DBC-46D9-46F2-ACE1-BE8C2C4688BC}"/>
              </a:ext>
            </a:extLst>
          </p:cNvPr>
          <p:cNvCxnSpPr>
            <a:cxnSpLocks/>
          </p:cNvCxnSpPr>
          <p:nvPr/>
        </p:nvCxnSpPr>
        <p:spPr>
          <a:xfrm>
            <a:off x="3666041" y="2762069"/>
            <a:ext cx="3258227" cy="0"/>
          </a:xfrm>
          <a:prstGeom prst="line">
            <a:avLst/>
          </a:prstGeom>
          <a:ln>
            <a:solidFill>
              <a:schemeClr val="bg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>
            <a:extLst>
              <a:ext uri="{FF2B5EF4-FFF2-40B4-BE49-F238E27FC236}">
                <a16:creationId xmlns="" xmlns:a16="http://schemas.microsoft.com/office/drawing/2014/main" id="{783F7EE2-BF20-4243-AA85-6B402056776B}"/>
              </a:ext>
            </a:extLst>
          </p:cNvPr>
          <p:cNvCxnSpPr>
            <a:cxnSpLocks/>
          </p:cNvCxnSpPr>
          <p:nvPr/>
        </p:nvCxnSpPr>
        <p:spPr>
          <a:xfrm>
            <a:off x="3666041" y="3350078"/>
            <a:ext cx="3258227" cy="0"/>
          </a:xfrm>
          <a:prstGeom prst="line">
            <a:avLst/>
          </a:prstGeom>
          <a:ln>
            <a:solidFill>
              <a:schemeClr val="bg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>
            <a:extLst>
              <a:ext uri="{FF2B5EF4-FFF2-40B4-BE49-F238E27FC236}">
                <a16:creationId xmlns="" xmlns:a16="http://schemas.microsoft.com/office/drawing/2014/main" id="{ED73F17A-3EED-4B61-835F-A8BA71C7A5A2}"/>
              </a:ext>
            </a:extLst>
          </p:cNvPr>
          <p:cNvCxnSpPr>
            <a:cxnSpLocks/>
          </p:cNvCxnSpPr>
          <p:nvPr/>
        </p:nvCxnSpPr>
        <p:spPr>
          <a:xfrm>
            <a:off x="3666041" y="3938087"/>
            <a:ext cx="3258227" cy="0"/>
          </a:xfrm>
          <a:prstGeom prst="line">
            <a:avLst/>
          </a:prstGeom>
          <a:ln>
            <a:solidFill>
              <a:schemeClr val="bg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>
            <a:extLst>
              <a:ext uri="{FF2B5EF4-FFF2-40B4-BE49-F238E27FC236}">
                <a16:creationId xmlns="" xmlns:a16="http://schemas.microsoft.com/office/drawing/2014/main" id="{03AE6A45-9FB0-44CE-ADF3-CED88646D842}"/>
              </a:ext>
            </a:extLst>
          </p:cNvPr>
          <p:cNvCxnSpPr>
            <a:cxnSpLocks/>
          </p:cNvCxnSpPr>
          <p:nvPr/>
        </p:nvCxnSpPr>
        <p:spPr>
          <a:xfrm>
            <a:off x="3666041" y="4526096"/>
            <a:ext cx="3258227" cy="0"/>
          </a:xfrm>
          <a:prstGeom prst="line">
            <a:avLst/>
          </a:prstGeom>
          <a:ln>
            <a:solidFill>
              <a:schemeClr val="bg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>
            <a:extLst>
              <a:ext uri="{FF2B5EF4-FFF2-40B4-BE49-F238E27FC236}">
                <a16:creationId xmlns="" xmlns:a16="http://schemas.microsoft.com/office/drawing/2014/main" id="{56627C79-37EC-47E3-B2AE-C6CFD6BF9ED7}"/>
              </a:ext>
            </a:extLst>
          </p:cNvPr>
          <p:cNvCxnSpPr>
            <a:cxnSpLocks/>
          </p:cNvCxnSpPr>
          <p:nvPr/>
        </p:nvCxnSpPr>
        <p:spPr>
          <a:xfrm>
            <a:off x="3666041" y="5114105"/>
            <a:ext cx="3258227" cy="0"/>
          </a:xfrm>
          <a:prstGeom prst="line">
            <a:avLst/>
          </a:prstGeom>
          <a:ln>
            <a:solidFill>
              <a:schemeClr val="bg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>
            <a:extLst>
              <a:ext uri="{FF2B5EF4-FFF2-40B4-BE49-F238E27FC236}">
                <a16:creationId xmlns="" xmlns:a16="http://schemas.microsoft.com/office/drawing/2014/main" id="{98B301F1-E1A6-4D60-9F40-7EEC07A3A277}"/>
              </a:ext>
            </a:extLst>
          </p:cNvPr>
          <p:cNvCxnSpPr>
            <a:cxnSpLocks/>
          </p:cNvCxnSpPr>
          <p:nvPr/>
        </p:nvCxnSpPr>
        <p:spPr>
          <a:xfrm>
            <a:off x="3562800" y="5702115"/>
            <a:ext cx="3258227" cy="0"/>
          </a:xfrm>
          <a:prstGeom prst="line">
            <a:avLst/>
          </a:prstGeom>
          <a:ln>
            <a:solidFill>
              <a:schemeClr val="bg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847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9" name="组合 118">
            <a:extLst>
              <a:ext uri="{FF2B5EF4-FFF2-40B4-BE49-F238E27FC236}">
                <a16:creationId xmlns="" xmlns:a16="http://schemas.microsoft.com/office/drawing/2014/main" id="{5C318501-DA1F-4F6F-A661-49EA62E087D3}"/>
              </a:ext>
            </a:extLst>
          </p:cNvPr>
          <p:cNvGrpSpPr/>
          <p:nvPr/>
        </p:nvGrpSpPr>
        <p:grpSpPr>
          <a:xfrm>
            <a:off x="0" y="-36167"/>
            <a:ext cx="12239382" cy="6930334"/>
            <a:chOff x="0" y="-36167"/>
            <a:chExt cx="12239382" cy="6930334"/>
          </a:xfrm>
        </p:grpSpPr>
        <p:grpSp>
          <p:nvGrpSpPr>
            <p:cNvPr id="120" name="组合 119">
              <a:extLst>
                <a:ext uri="{FF2B5EF4-FFF2-40B4-BE49-F238E27FC236}">
                  <a16:creationId xmlns="" xmlns:a16="http://schemas.microsoft.com/office/drawing/2014/main" id="{ABD35570-21EE-4C56-AF6B-C4FC49A96C22}"/>
                </a:ext>
              </a:extLst>
            </p:cNvPr>
            <p:cNvGrpSpPr/>
            <p:nvPr/>
          </p:nvGrpSpPr>
          <p:grpSpPr>
            <a:xfrm>
              <a:off x="0" y="-36167"/>
              <a:ext cx="12192000" cy="6930334"/>
              <a:chOff x="9544874" y="6830112"/>
              <a:chExt cx="12192000" cy="6930334"/>
            </a:xfrm>
          </p:grpSpPr>
          <p:pic>
            <p:nvPicPr>
              <p:cNvPr id="145" name="图片 144" descr="雪地上的白云&#10;&#10;描述已自动生成">
                <a:extLst>
                  <a:ext uri="{FF2B5EF4-FFF2-40B4-BE49-F238E27FC236}">
                    <a16:creationId xmlns="" xmlns:a16="http://schemas.microsoft.com/office/drawing/2014/main" id="{46BCA755-7204-4D20-94A8-1C5E9A5F753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544874" y="7664446"/>
                <a:ext cx="12192000" cy="6096000"/>
              </a:xfrm>
              <a:prstGeom prst="rect">
                <a:avLst/>
              </a:prstGeom>
            </p:spPr>
          </p:pic>
          <p:sp>
            <p:nvSpPr>
              <p:cNvPr id="146" name="矩形 145">
                <a:extLst>
                  <a:ext uri="{FF2B5EF4-FFF2-40B4-BE49-F238E27FC236}">
                    <a16:creationId xmlns="" xmlns:a16="http://schemas.microsoft.com/office/drawing/2014/main" id="{08FB7510-3148-4227-A4B6-57E39FE62AB8}"/>
                  </a:ext>
                </a:extLst>
              </p:cNvPr>
              <p:cNvSpPr/>
              <p:nvPr/>
            </p:nvSpPr>
            <p:spPr>
              <a:xfrm>
                <a:off x="9544874" y="6830112"/>
                <a:ext cx="12192000" cy="6858799"/>
              </a:xfrm>
              <a:prstGeom prst="rect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alpha val="7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121" name="组合 120">
              <a:extLst>
                <a:ext uri="{FF2B5EF4-FFF2-40B4-BE49-F238E27FC236}">
                  <a16:creationId xmlns="" xmlns:a16="http://schemas.microsoft.com/office/drawing/2014/main" id="{055E0E83-885F-4EFC-9AA7-8030199FF04E}"/>
                </a:ext>
              </a:extLst>
            </p:cNvPr>
            <p:cNvGrpSpPr/>
            <p:nvPr/>
          </p:nvGrpSpPr>
          <p:grpSpPr>
            <a:xfrm>
              <a:off x="0" y="196591"/>
              <a:ext cx="12239382" cy="523404"/>
              <a:chOff x="0" y="196591"/>
              <a:chExt cx="12239382" cy="523404"/>
            </a:xfrm>
          </p:grpSpPr>
          <p:pic>
            <p:nvPicPr>
              <p:cNvPr id="122" name="图片 121" descr="图片包含 游戏机, 钟表&#10;&#10;描述已自动生成">
                <a:extLst>
                  <a:ext uri="{FF2B5EF4-FFF2-40B4-BE49-F238E27FC236}">
                    <a16:creationId xmlns="" xmlns:a16="http://schemas.microsoft.com/office/drawing/2014/main" id="{3EFB301E-5B27-43A3-93CD-FFE680A27E3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952150" y="196591"/>
                <a:ext cx="1838744" cy="523220"/>
              </a:xfrm>
              <a:prstGeom prst="rect">
                <a:avLst/>
              </a:prstGeom>
            </p:spPr>
          </p:pic>
          <p:grpSp>
            <p:nvGrpSpPr>
              <p:cNvPr id="123" name="组合 122">
                <a:extLst>
                  <a:ext uri="{FF2B5EF4-FFF2-40B4-BE49-F238E27FC236}">
                    <a16:creationId xmlns="" xmlns:a16="http://schemas.microsoft.com/office/drawing/2014/main" id="{745EE2AE-FBDC-4443-AE83-2E7D4530CC99}"/>
                  </a:ext>
                </a:extLst>
              </p:cNvPr>
              <p:cNvGrpSpPr/>
              <p:nvPr/>
            </p:nvGrpSpPr>
            <p:grpSpPr>
              <a:xfrm>
                <a:off x="401106" y="196591"/>
                <a:ext cx="2878393" cy="523220"/>
                <a:chOff x="401106" y="196591"/>
                <a:chExt cx="2878393" cy="523220"/>
              </a:xfrm>
            </p:grpSpPr>
            <p:sp>
              <p:nvSpPr>
                <p:cNvPr id="140" name="文本框 139">
                  <a:extLst>
                    <a:ext uri="{FF2B5EF4-FFF2-40B4-BE49-F238E27FC236}">
                      <a16:creationId xmlns="" xmlns:a16="http://schemas.microsoft.com/office/drawing/2014/main" id="{E1A4172A-3A71-480F-802A-75185BDAE865}"/>
                    </a:ext>
                  </a:extLst>
                </p:cNvPr>
                <p:cNvSpPr txBox="1"/>
                <p:nvPr/>
              </p:nvSpPr>
              <p:spPr>
                <a:xfrm>
                  <a:off x="646027" y="196591"/>
                  <a:ext cx="263347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dirty="0">
                      <a:solidFill>
                        <a:srgbClr val="4271ED"/>
                      </a:solidFill>
                      <a:latin typeface="+mj-ea"/>
                      <a:ea typeface="+mj-ea"/>
                    </a:rPr>
                    <a:t>请输入大标题</a:t>
                  </a:r>
                </a:p>
              </p:txBody>
            </p:sp>
            <p:grpSp>
              <p:nvGrpSpPr>
                <p:cNvPr id="141" name="组合 140">
                  <a:extLst>
                    <a:ext uri="{FF2B5EF4-FFF2-40B4-BE49-F238E27FC236}">
                      <a16:creationId xmlns="" xmlns:a16="http://schemas.microsoft.com/office/drawing/2014/main" id="{894BA646-51CC-4E55-849B-5AB13B680CA9}"/>
                    </a:ext>
                  </a:extLst>
                </p:cNvPr>
                <p:cNvGrpSpPr/>
                <p:nvPr/>
              </p:nvGrpSpPr>
              <p:grpSpPr>
                <a:xfrm>
                  <a:off x="401106" y="260985"/>
                  <a:ext cx="200422" cy="334372"/>
                  <a:chOff x="269661" y="296863"/>
                  <a:chExt cx="200422" cy="298494"/>
                </a:xfrm>
              </p:grpSpPr>
              <p:sp>
                <p:nvSpPr>
                  <p:cNvPr id="142" name="矩形: 圆角 141">
                    <a:extLst>
                      <a:ext uri="{FF2B5EF4-FFF2-40B4-BE49-F238E27FC236}">
                        <a16:creationId xmlns="" xmlns:a16="http://schemas.microsoft.com/office/drawing/2014/main" id="{552B38A8-F4BF-45E3-A6B2-04CEC125F4BA}"/>
                      </a:ext>
                    </a:extLst>
                  </p:cNvPr>
                  <p:cNvSpPr/>
                  <p:nvPr/>
                </p:nvSpPr>
                <p:spPr>
                  <a:xfrm>
                    <a:off x="269661" y="296863"/>
                    <a:ext cx="39815" cy="298494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271E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43" name="矩形: 圆角 142">
                    <a:extLst>
                      <a:ext uri="{FF2B5EF4-FFF2-40B4-BE49-F238E27FC236}">
                        <a16:creationId xmlns="" xmlns:a16="http://schemas.microsoft.com/office/drawing/2014/main" id="{2201FA65-C73E-43D2-9589-4CADF42B0F86}"/>
                      </a:ext>
                    </a:extLst>
                  </p:cNvPr>
                  <p:cNvSpPr/>
                  <p:nvPr/>
                </p:nvSpPr>
                <p:spPr>
                  <a:xfrm>
                    <a:off x="353975" y="466567"/>
                    <a:ext cx="31794" cy="12879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271ED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schemeClr val="lt1">
                          <a:lumMod val="100000"/>
                        </a:schemeClr>
                      </a:solidFill>
                    </a:endParaRPr>
                  </a:p>
                </p:txBody>
              </p:sp>
              <p:sp>
                <p:nvSpPr>
                  <p:cNvPr id="144" name="矩形: 圆角 143">
                    <a:extLst>
                      <a:ext uri="{FF2B5EF4-FFF2-40B4-BE49-F238E27FC236}">
                        <a16:creationId xmlns="" xmlns:a16="http://schemas.microsoft.com/office/drawing/2014/main" id="{92A15AD8-D924-4684-934F-9882DEEDB37D}"/>
                      </a:ext>
                    </a:extLst>
                  </p:cNvPr>
                  <p:cNvSpPr/>
                  <p:nvPr/>
                </p:nvSpPr>
                <p:spPr>
                  <a:xfrm>
                    <a:off x="430268" y="405187"/>
                    <a:ext cx="39815" cy="19017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271E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124" name="组合 123">
                <a:extLst>
                  <a:ext uri="{FF2B5EF4-FFF2-40B4-BE49-F238E27FC236}">
                    <a16:creationId xmlns="" xmlns:a16="http://schemas.microsoft.com/office/drawing/2014/main" id="{1ACBF798-BCFF-47D7-B8B2-61BF2D71FFC8}"/>
                  </a:ext>
                </a:extLst>
              </p:cNvPr>
              <p:cNvGrpSpPr/>
              <p:nvPr/>
            </p:nvGrpSpPr>
            <p:grpSpPr>
              <a:xfrm>
                <a:off x="0" y="291751"/>
                <a:ext cx="12239382" cy="428244"/>
                <a:chOff x="0" y="309367"/>
                <a:chExt cx="12239382" cy="428244"/>
              </a:xfrm>
            </p:grpSpPr>
            <p:sp>
              <p:nvSpPr>
                <p:cNvPr id="125" name="矩形: 圆角 124">
                  <a:extLst>
                    <a:ext uri="{FF2B5EF4-FFF2-40B4-BE49-F238E27FC236}">
                      <a16:creationId xmlns="" xmlns:a16="http://schemas.microsoft.com/office/drawing/2014/main" id="{48F3933C-07C8-4068-B887-376E59042388}"/>
                    </a:ext>
                  </a:extLst>
                </p:cNvPr>
                <p:cNvSpPr/>
                <p:nvPr/>
              </p:nvSpPr>
              <p:spPr>
                <a:xfrm>
                  <a:off x="12165196" y="309367"/>
                  <a:ext cx="74186" cy="29593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126" name="直接连接符 125">
                  <a:extLst>
                    <a:ext uri="{FF2B5EF4-FFF2-40B4-BE49-F238E27FC236}">
                      <a16:creationId xmlns="" xmlns:a16="http://schemas.microsoft.com/office/drawing/2014/main" id="{8F3B412E-1FD6-4379-A389-07AF8FD25C4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722099"/>
                  <a:ext cx="12212578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127" name="组合 126">
                  <a:extLst>
                    <a:ext uri="{FF2B5EF4-FFF2-40B4-BE49-F238E27FC236}">
                      <a16:creationId xmlns="" xmlns:a16="http://schemas.microsoft.com/office/drawing/2014/main" id="{C7143AB6-977E-4F7F-B4A6-84756781E0FF}"/>
                    </a:ext>
                  </a:extLst>
                </p:cNvPr>
                <p:cNvGrpSpPr/>
                <p:nvPr/>
              </p:nvGrpSpPr>
              <p:grpSpPr>
                <a:xfrm>
                  <a:off x="3588643" y="370686"/>
                  <a:ext cx="5014714" cy="246221"/>
                  <a:chOff x="4686300" y="405641"/>
                  <a:chExt cx="5014714" cy="246221"/>
                </a:xfrm>
              </p:grpSpPr>
              <p:sp>
                <p:nvSpPr>
                  <p:cNvPr id="129" name="文本框 128">
                    <a:extLst>
                      <a:ext uri="{FF2B5EF4-FFF2-40B4-BE49-F238E27FC236}">
                        <a16:creationId xmlns="" xmlns:a16="http://schemas.microsoft.com/office/drawing/2014/main" id="{3745A728-6AF3-4AAA-A777-875C29426B97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30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课题背景</a:t>
                    </a:r>
                  </a:p>
                </p:txBody>
              </p:sp>
              <p:sp>
                <p:nvSpPr>
                  <p:cNvPr id="130" name="文本框 129">
                    <a:extLst>
                      <a:ext uri="{FF2B5EF4-FFF2-40B4-BE49-F238E27FC236}">
                        <a16:creationId xmlns="" xmlns:a16="http://schemas.microsoft.com/office/drawing/2014/main" id="{8C74B9D8-F87D-4ECE-8489-C554861BB3C2}"/>
                      </a:ext>
                    </a:extLst>
                  </p:cNvPr>
                  <p:cNvSpPr txBox="1"/>
                  <p:nvPr/>
                </p:nvSpPr>
                <p:spPr>
                  <a:xfrm>
                    <a:off x="552413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课题概述</a:t>
                    </a:r>
                  </a:p>
                </p:txBody>
              </p:sp>
              <p:sp>
                <p:nvSpPr>
                  <p:cNvPr id="131" name="文本框 130">
                    <a:extLst>
                      <a:ext uri="{FF2B5EF4-FFF2-40B4-BE49-F238E27FC236}">
                        <a16:creationId xmlns="" xmlns:a16="http://schemas.microsoft.com/office/drawing/2014/main" id="{6FE537AA-9B8D-4C52-AABF-7722ADD991BA}"/>
                      </a:ext>
                    </a:extLst>
                  </p:cNvPr>
                  <p:cNvSpPr txBox="1"/>
                  <p:nvPr/>
                </p:nvSpPr>
                <p:spPr>
                  <a:xfrm>
                    <a:off x="636196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研究方法</a:t>
                    </a:r>
                  </a:p>
                </p:txBody>
              </p:sp>
              <p:sp>
                <p:nvSpPr>
                  <p:cNvPr id="132" name="文本框 131">
                    <a:extLst>
                      <a:ext uri="{FF2B5EF4-FFF2-40B4-BE49-F238E27FC236}">
                        <a16:creationId xmlns="" xmlns:a16="http://schemas.microsoft.com/office/drawing/2014/main" id="{E0634C3A-41BF-45C3-8676-0F390335AEBF}"/>
                      </a:ext>
                    </a:extLst>
                  </p:cNvPr>
                  <p:cNvSpPr txBox="1"/>
                  <p:nvPr/>
                </p:nvSpPr>
                <p:spPr>
                  <a:xfrm>
                    <a:off x="719979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研究过程</a:t>
                    </a:r>
                  </a:p>
                </p:txBody>
              </p:sp>
              <p:sp>
                <p:nvSpPr>
                  <p:cNvPr id="133" name="文本框 132">
                    <a:extLst>
                      <a:ext uri="{FF2B5EF4-FFF2-40B4-BE49-F238E27FC236}">
                        <a16:creationId xmlns="" xmlns:a16="http://schemas.microsoft.com/office/drawing/2014/main" id="{92CF4065-92EB-4611-A4B0-F43CC2A28AE2}"/>
                      </a:ext>
                    </a:extLst>
                  </p:cNvPr>
                  <p:cNvSpPr txBox="1"/>
                  <p:nvPr/>
                </p:nvSpPr>
                <p:spPr>
                  <a:xfrm>
                    <a:off x="803762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结论分析</a:t>
                    </a:r>
                  </a:p>
                </p:txBody>
              </p:sp>
              <p:sp>
                <p:nvSpPr>
                  <p:cNvPr id="134" name="文本框 133">
                    <a:extLst>
                      <a:ext uri="{FF2B5EF4-FFF2-40B4-BE49-F238E27FC236}">
                        <a16:creationId xmlns="" xmlns:a16="http://schemas.microsoft.com/office/drawing/2014/main" id="{C3AC50BE-75A7-4974-876F-7DA7FBBE09FD}"/>
                      </a:ext>
                    </a:extLst>
                  </p:cNvPr>
                  <p:cNvSpPr txBox="1"/>
                  <p:nvPr/>
                </p:nvSpPr>
                <p:spPr>
                  <a:xfrm>
                    <a:off x="887545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rgbClr val="4271ED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未来规划</a:t>
                    </a:r>
                  </a:p>
                </p:txBody>
              </p:sp>
              <p:cxnSp>
                <p:nvCxnSpPr>
                  <p:cNvPr id="135" name="直接连接符 134">
                    <a:extLst>
                      <a:ext uri="{FF2B5EF4-FFF2-40B4-BE49-F238E27FC236}">
                        <a16:creationId xmlns="" xmlns:a16="http://schemas.microsoft.com/office/drawing/2014/main" id="{41E020E8-BC9B-477A-85DD-8B8A3D99C47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51799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6" name="直接连接符 135">
                    <a:extLst>
                      <a:ext uri="{FF2B5EF4-FFF2-40B4-BE49-F238E27FC236}">
                        <a16:creationId xmlns="" xmlns:a16="http://schemas.microsoft.com/office/drawing/2014/main" id="{CC47134F-1854-48AB-BDB1-A5E06AA851CA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35582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7" name="直接连接符 136">
                    <a:extLst>
                      <a:ext uri="{FF2B5EF4-FFF2-40B4-BE49-F238E27FC236}">
                        <a16:creationId xmlns="" xmlns:a16="http://schemas.microsoft.com/office/drawing/2014/main" id="{04485EA7-4270-48DB-8838-5D2E51957833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19365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8" name="直接连接符 137">
                    <a:extLst>
                      <a:ext uri="{FF2B5EF4-FFF2-40B4-BE49-F238E27FC236}">
                        <a16:creationId xmlns="" xmlns:a16="http://schemas.microsoft.com/office/drawing/2014/main" id="{52A74BC2-80F8-4283-B7AB-054A0EE12E0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03148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139" name="直接连接符 138">
                    <a:extLst>
                      <a:ext uri="{FF2B5EF4-FFF2-40B4-BE49-F238E27FC236}">
                        <a16:creationId xmlns="" xmlns:a16="http://schemas.microsoft.com/office/drawing/2014/main" id="{AB317810-F02F-46D7-9A72-62536932614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6931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128" name="矩形: 圆角 127">
                  <a:extLst>
                    <a:ext uri="{FF2B5EF4-FFF2-40B4-BE49-F238E27FC236}">
                      <a16:creationId xmlns="" xmlns:a16="http://schemas.microsoft.com/office/drawing/2014/main" id="{B0AD59BC-AA2B-4647-8B3C-A60B52BA649E}"/>
                    </a:ext>
                  </a:extLst>
                </p:cNvPr>
                <p:cNvSpPr/>
                <p:nvPr/>
              </p:nvSpPr>
              <p:spPr>
                <a:xfrm rot="5400000">
                  <a:off x="8175066" y="484755"/>
                  <a:ext cx="31018" cy="474693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</p:grp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C4A40D68-5939-4399-AC5E-820680161D5F}"/>
              </a:ext>
            </a:extLst>
          </p:cNvPr>
          <p:cNvGrpSpPr/>
          <p:nvPr/>
        </p:nvGrpSpPr>
        <p:grpSpPr>
          <a:xfrm>
            <a:off x="-538031" y="2339169"/>
            <a:ext cx="12739743" cy="4419529"/>
            <a:chOff x="767015" y="1740881"/>
            <a:chExt cx="10644092" cy="4751359"/>
          </a:xfrm>
        </p:grpSpPr>
        <p:graphicFrame>
          <p:nvGraphicFramePr>
            <p:cNvPr id="4" name="图表 3">
              <a:extLst>
                <a:ext uri="{FF2B5EF4-FFF2-40B4-BE49-F238E27FC236}">
                  <a16:creationId xmlns="" xmlns:a16="http://schemas.microsoft.com/office/drawing/2014/main" id="{C020095E-6351-4F67-80A6-2589C7EF8211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173019121"/>
                </p:ext>
              </p:extLst>
            </p:nvPr>
          </p:nvGraphicFramePr>
          <p:xfrm>
            <a:off x="767015" y="1740881"/>
            <a:ext cx="10644092" cy="475135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15" name="任意多边形: 形状 14">
              <a:extLst>
                <a:ext uri="{FF2B5EF4-FFF2-40B4-BE49-F238E27FC236}">
                  <a16:creationId xmlns="" xmlns:a16="http://schemas.microsoft.com/office/drawing/2014/main" id="{CCBE8000-43A7-4D65-B88B-9A38B84F92A4}"/>
                </a:ext>
              </a:extLst>
            </p:cNvPr>
            <p:cNvSpPr/>
            <p:nvPr/>
          </p:nvSpPr>
          <p:spPr>
            <a:xfrm>
              <a:off x="2164080" y="2944368"/>
              <a:ext cx="8278368" cy="3090672"/>
            </a:xfrm>
            <a:custGeom>
              <a:avLst/>
              <a:gdLst>
                <a:gd name="connsiteX0" fmla="*/ 0 w 8278368"/>
                <a:gd name="connsiteY0" fmla="*/ 1731264 h 3090672"/>
                <a:gd name="connsiteX1" fmla="*/ 335280 w 8278368"/>
                <a:gd name="connsiteY1" fmla="*/ 1652016 h 3090672"/>
                <a:gd name="connsiteX2" fmla="*/ 1011936 w 8278368"/>
                <a:gd name="connsiteY2" fmla="*/ 1487424 h 3090672"/>
                <a:gd name="connsiteX3" fmla="*/ 1688592 w 8278368"/>
                <a:gd name="connsiteY3" fmla="*/ 1347216 h 3090672"/>
                <a:gd name="connsiteX4" fmla="*/ 2139696 w 8278368"/>
                <a:gd name="connsiteY4" fmla="*/ 1298448 h 3090672"/>
                <a:gd name="connsiteX5" fmla="*/ 2737104 w 8278368"/>
                <a:gd name="connsiteY5" fmla="*/ 1243584 h 3090672"/>
                <a:gd name="connsiteX6" fmla="*/ 3048000 w 8278368"/>
                <a:gd name="connsiteY6" fmla="*/ 1225296 h 3090672"/>
                <a:gd name="connsiteX7" fmla="*/ 3371088 w 8278368"/>
                <a:gd name="connsiteY7" fmla="*/ 1152144 h 3090672"/>
                <a:gd name="connsiteX8" fmla="*/ 3791712 w 8278368"/>
                <a:gd name="connsiteY8" fmla="*/ 987552 h 3090672"/>
                <a:gd name="connsiteX9" fmla="*/ 4401312 w 8278368"/>
                <a:gd name="connsiteY9" fmla="*/ 688848 h 3090672"/>
                <a:gd name="connsiteX10" fmla="*/ 4901184 w 8278368"/>
                <a:gd name="connsiteY10" fmla="*/ 463296 h 3090672"/>
                <a:gd name="connsiteX11" fmla="*/ 5620512 w 8278368"/>
                <a:gd name="connsiteY11" fmla="*/ 274320 h 3090672"/>
                <a:gd name="connsiteX12" fmla="*/ 6425184 w 8278368"/>
                <a:gd name="connsiteY12" fmla="*/ 121920 h 3090672"/>
                <a:gd name="connsiteX13" fmla="*/ 7132320 w 8278368"/>
                <a:gd name="connsiteY13" fmla="*/ 36576 h 3090672"/>
                <a:gd name="connsiteX14" fmla="*/ 7882128 w 8278368"/>
                <a:gd name="connsiteY14" fmla="*/ 24384 h 3090672"/>
                <a:gd name="connsiteX15" fmla="*/ 8278368 w 8278368"/>
                <a:gd name="connsiteY15" fmla="*/ 0 h 3090672"/>
                <a:gd name="connsiteX16" fmla="*/ 8278368 w 8278368"/>
                <a:gd name="connsiteY16" fmla="*/ 3090672 h 3090672"/>
                <a:gd name="connsiteX17" fmla="*/ 30480 w 8278368"/>
                <a:gd name="connsiteY17" fmla="*/ 3084576 h 3090672"/>
                <a:gd name="connsiteX18" fmla="*/ 0 w 8278368"/>
                <a:gd name="connsiteY18" fmla="*/ 1731264 h 3090672"/>
                <a:gd name="connsiteX0" fmla="*/ 0 w 8278368"/>
                <a:gd name="connsiteY0" fmla="*/ 1731264 h 3090672"/>
                <a:gd name="connsiteX1" fmla="*/ 335280 w 8278368"/>
                <a:gd name="connsiteY1" fmla="*/ 1652016 h 3090672"/>
                <a:gd name="connsiteX2" fmla="*/ 1011936 w 8278368"/>
                <a:gd name="connsiteY2" fmla="*/ 1487424 h 3090672"/>
                <a:gd name="connsiteX3" fmla="*/ 1688592 w 8278368"/>
                <a:gd name="connsiteY3" fmla="*/ 1347216 h 3090672"/>
                <a:gd name="connsiteX4" fmla="*/ 2139696 w 8278368"/>
                <a:gd name="connsiteY4" fmla="*/ 1298448 h 3090672"/>
                <a:gd name="connsiteX5" fmla="*/ 2737104 w 8278368"/>
                <a:gd name="connsiteY5" fmla="*/ 1243584 h 3090672"/>
                <a:gd name="connsiteX6" fmla="*/ 3048000 w 8278368"/>
                <a:gd name="connsiteY6" fmla="*/ 1225296 h 3090672"/>
                <a:gd name="connsiteX7" fmla="*/ 3371088 w 8278368"/>
                <a:gd name="connsiteY7" fmla="*/ 1152144 h 3090672"/>
                <a:gd name="connsiteX8" fmla="*/ 3791712 w 8278368"/>
                <a:gd name="connsiteY8" fmla="*/ 987552 h 3090672"/>
                <a:gd name="connsiteX9" fmla="*/ 4401312 w 8278368"/>
                <a:gd name="connsiteY9" fmla="*/ 688848 h 3090672"/>
                <a:gd name="connsiteX10" fmla="*/ 4901184 w 8278368"/>
                <a:gd name="connsiteY10" fmla="*/ 463296 h 3090672"/>
                <a:gd name="connsiteX11" fmla="*/ 5620512 w 8278368"/>
                <a:gd name="connsiteY11" fmla="*/ 274320 h 3090672"/>
                <a:gd name="connsiteX12" fmla="*/ 6425184 w 8278368"/>
                <a:gd name="connsiteY12" fmla="*/ 121920 h 3090672"/>
                <a:gd name="connsiteX13" fmla="*/ 7132320 w 8278368"/>
                <a:gd name="connsiteY13" fmla="*/ 36576 h 3090672"/>
                <a:gd name="connsiteX14" fmla="*/ 7882128 w 8278368"/>
                <a:gd name="connsiteY14" fmla="*/ 24384 h 3090672"/>
                <a:gd name="connsiteX15" fmla="*/ 8278368 w 8278368"/>
                <a:gd name="connsiteY15" fmla="*/ 0 h 3090672"/>
                <a:gd name="connsiteX16" fmla="*/ 8278368 w 8278368"/>
                <a:gd name="connsiteY16" fmla="*/ 3090672 h 3090672"/>
                <a:gd name="connsiteX17" fmla="*/ 12192 w 8278368"/>
                <a:gd name="connsiteY17" fmla="*/ 3084576 h 3090672"/>
                <a:gd name="connsiteX18" fmla="*/ 0 w 8278368"/>
                <a:gd name="connsiteY18" fmla="*/ 1731264 h 3090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278368" h="3090672">
                  <a:moveTo>
                    <a:pt x="0" y="1731264"/>
                  </a:moveTo>
                  <a:lnTo>
                    <a:pt x="335280" y="1652016"/>
                  </a:lnTo>
                  <a:lnTo>
                    <a:pt x="1011936" y="1487424"/>
                  </a:lnTo>
                  <a:lnTo>
                    <a:pt x="1688592" y="1347216"/>
                  </a:lnTo>
                  <a:lnTo>
                    <a:pt x="2139696" y="1298448"/>
                  </a:lnTo>
                  <a:lnTo>
                    <a:pt x="2737104" y="1243584"/>
                  </a:lnTo>
                  <a:lnTo>
                    <a:pt x="3048000" y="1225296"/>
                  </a:lnTo>
                  <a:lnTo>
                    <a:pt x="3371088" y="1152144"/>
                  </a:lnTo>
                  <a:lnTo>
                    <a:pt x="3791712" y="987552"/>
                  </a:lnTo>
                  <a:lnTo>
                    <a:pt x="4401312" y="688848"/>
                  </a:lnTo>
                  <a:lnTo>
                    <a:pt x="4901184" y="463296"/>
                  </a:lnTo>
                  <a:lnTo>
                    <a:pt x="5620512" y="274320"/>
                  </a:lnTo>
                  <a:lnTo>
                    <a:pt x="6425184" y="121920"/>
                  </a:lnTo>
                  <a:lnTo>
                    <a:pt x="7132320" y="36576"/>
                  </a:lnTo>
                  <a:lnTo>
                    <a:pt x="7882128" y="24384"/>
                  </a:lnTo>
                  <a:lnTo>
                    <a:pt x="8278368" y="0"/>
                  </a:lnTo>
                  <a:lnTo>
                    <a:pt x="8278368" y="3090672"/>
                  </a:lnTo>
                  <a:lnTo>
                    <a:pt x="12192" y="3084576"/>
                  </a:lnTo>
                  <a:lnTo>
                    <a:pt x="0" y="1731264"/>
                  </a:lnTo>
                  <a:close/>
                </a:path>
              </a:pathLst>
            </a:custGeom>
            <a:gradFill>
              <a:gsLst>
                <a:gs pos="0">
                  <a:srgbClr val="4271ED">
                    <a:alpha val="70000"/>
                  </a:srgbClr>
                </a:gs>
                <a:gs pos="100000">
                  <a:srgbClr val="4271ED">
                    <a:alpha val="0"/>
                  </a:srgb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="" xmlns:a16="http://schemas.microsoft.com/office/drawing/2014/main" id="{B72EEAFE-0AE9-44BF-A7F8-E5C574432708}"/>
              </a:ext>
            </a:extLst>
          </p:cNvPr>
          <p:cNvGrpSpPr/>
          <p:nvPr/>
        </p:nvGrpSpPr>
        <p:grpSpPr>
          <a:xfrm>
            <a:off x="1059608" y="4989005"/>
            <a:ext cx="148971" cy="148971"/>
            <a:chOff x="2096533" y="4648199"/>
            <a:chExt cx="148971" cy="148971"/>
          </a:xfrm>
        </p:grpSpPr>
        <p:sp>
          <p:nvSpPr>
            <p:cNvPr id="50" name="椭圆 49">
              <a:extLst>
                <a:ext uri="{FF2B5EF4-FFF2-40B4-BE49-F238E27FC236}">
                  <a16:creationId xmlns="" xmlns:a16="http://schemas.microsoft.com/office/drawing/2014/main" id="{94169D34-BD17-4363-88FD-FF8BAB22B0B5}"/>
                </a:ext>
              </a:extLst>
            </p:cNvPr>
            <p:cNvSpPr/>
            <p:nvPr/>
          </p:nvSpPr>
          <p:spPr>
            <a:xfrm>
              <a:off x="2096533" y="4648199"/>
              <a:ext cx="148971" cy="14897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4271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2" name="图片 51" descr="图片包含 游戏机, 房间&#10;&#10;描述已自动生成">
              <a:extLst>
                <a:ext uri="{FF2B5EF4-FFF2-40B4-BE49-F238E27FC236}">
                  <a16:creationId xmlns="" xmlns:a16="http://schemas.microsoft.com/office/drawing/2014/main" id="{E769F66E-2B7C-40A5-80F3-AAF26C444FD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18403" y="4670069"/>
              <a:ext cx="105230" cy="105230"/>
            </a:xfrm>
            <a:prstGeom prst="rect">
              <a:avLst/>
            </a:prstGeom>
          </p:spPr>
        </p:pic>
      </p:grpSp>
      <p:grpSp>
        <p:nvGrpSpPr>
          <p:cNvPr id="84" name="组合 83">
            <a:extLst>
              <a:ext uri="{FF2B5EF4-FFF2-40B4-BE49-F238E27FC236}">
                <a16:creationId xmlns="" xmlns:a16="http://schemas.microsoft.com/office/drawing/2014/main" id="{80364AC9-95C8-4875-A782-843AB78D6D18}"/>
              </a:ext>
            </a:extLst>
          </p:cNvPr>
          <p:cNvGrpSpPr/>
          <p:nvPr/>
        </p:nvGrpSpPr>
        <p:grpSpPr>
          <a:xfrm>
            <a:off x="3024911" y="4617185"/>
            <a:ext cx="148971" cy="148971"/>
            <a:chOff x="3757701" y="4241799"/>
            <a:chExt cx="148971" cy="148971"/>
          </a:xfrm>
        </p:grpSpPr>
        <p:sp>
          <p:nvSpPr>
            <p:cNvPr id="72" name="椭圆 71">
              <a:extLst>
                <a:ext uri="{FF2B5EF4-FFF2-40B4-BE49-F238E27FC236}">
                  <a16:creationId xmlns="" xmlns:a16="http://schemas.microsoft.com/office/drawing/2014/main" id="{7A49035B-8461-4E14-8A53-FF01273BE613}"/>
                </a:ext>
              </a:extLst>
            </p:cNvPr>
            <p:cNvSpPr/>
            <p:nvPr/>
          </p:nvSpPr>
          <p:spPr>
            <a:xfrm>
              <a:off x="3757701" y="4241799"/>
              <a:ext cx="148971" cy="14897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4271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7" name="图片 76" descr="图片包含 游戏机, 房间&#10;&#10;描述已自动生成">
              <a:extLst>
                <a:ext uri="{FF2B5EF4-FFF2-40B4-BE49-F238E27FC236}">
                  <a16:creationId xmlns="" xmlns:a16="http://schemas.microsoft.com/office/drawing/2014/main" id="{89FB8CEF-82D4-48C6-AFCD-CC2AD865F519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79571" y="4263669"/>
              <a:ext cx="105230" cy="105230"/>
            </a:xfrm>
            <a:prstGeom prst="rect">
              <a:avLst/>
            </a:prstGeom>
          </p:spPr>
        </p:pic>
      </p:grpSp>
      <p:grpSp>
        <p:nvGrpSpPr>
          <p:cNvPr id="85" name="组合 84">
            <a:extLst>
              <a:ext uri="{FF2B5EF4-FFF2-40B4-BE49-F238E27FC236}">
                <a16:creationId xmlns="" xmlns:a16="http://schemas.microsoft.com/office/drawing/2014/main" id="{87E920C4-7320-4DEF-886A-DEE7D4155B41}"/>
              </a:ext>
            </a:extLst>
          </p:cNvPr>
          <p:cNvGrpSpPr/>
          <p:nvPr/>
        </p:nvGrpSpPr>
        <p:grpSpPr>
          <a:xfrm>
            <a:off x="5005963" y="4448812"/>
            <a:ext cx="148971" cy="148971"/>
            <a:chOff x="5426333" y="4057896"/>
            <a:chExt cx="148971" cy="148971"/>
          </a:xfrm>
        </p:grpSpPr>
        <p:sp>
          <p:nvSpPr>
            <p:cNvPr id="73" name="椭圆 72">
              <a:extLst>
                <a:ext uri="{FF2B5EF4-FFF2-40B4-BE49-F238E27FC236}">
                  <a16:creationId xmlns="" xmlns:a16="http://schemas.microsoft.com/office/drawing/2014/main" id="{7FA47AE7-6EE3-4B29-9DD3-4E111797C8EC}"/>
                </a:ext>
              </a:extLst>
            </p:cNvPr>
            <p:cNvSpPr/>
            <p:nvPr/>
          </p:nvSpPr>
          <p:spPr>
            <a:xfrm>
              <a:off x="5426333" y="4057896"/>
              <a:ext cx="148971" cy="14897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4271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8" name="图片 77" descr="图片包含 游戏机, 房间&#10;&#10;描述已自动生成">
              <a:extLst>
                <a:ext uri="{FF2B5EF4-FFF2-40B4-BE49-F238E27FC236}">
                  <a16:creationId xmlns="" xmlns:a16="http://schemas.microsoft.com/office/drawing/2014/main" id="{E58CDE38-29FE-4616-8060-71B25795805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451572" y="4079766"/>
              <a:ext cx="105230" cy="105230"/>
            </a:xfrm>
            <a:prstGeom prst="rect">
              <a:avLst/>
            </a:prstGeom>
          </p:spPr>
        </p:pic>
      </p:grpSp>
      <p:grpSp>
        <p:nvGrpSpPr>
          <p:cNvPr id="86" name="组合 85">
            <a:extLst>
              <a:ext uri="{FF2B5EF4-FFF2-40B4-BE49-F238E27FC236}">
                <a16:creationId xmlns="" xmlns:a16="http://schemas.microsoft.com/office/drawing/2014/main" id="{56154804-B88F-4622-A606-B04F672CF184}"/>
              </a:ext>
            </a:extLst>
          </p:cNvPr>
          <p:cNvGrpSpPr/>
          <p:nvPr/>
        </p:nvGrpSpPr>
        <p:grpSpPr>
          <a:xfrm>
            <a:off x="7005176" y="3772535"/>
            <a:ext cx="148971" cy="148971"/>
            <a:chOff x="7071216" y="3354514"/>
            <a:chExt cx="148971" cy="148971"/>
          </a:xfrm>
        </p:grpSpPr>
        <p:sp>
          <p:nvSpPr>
            <p:cNvPr id="74" name="椭圆 73">
              <a:extLst>
                <a:ext uri="{FF2B5EF4-FFF2-40B4-BE49-F238E27FC236}">
                  <a16:creationId xmlns="" xmlns:a16="http://schemas.microsoft.com/office/drawing/2014/main" id="{64D8C045-6322-45AD-AF20-8300958FE573}"/>
                </a:ext>
              </a:extLst>
            </p:cNvPr>
            <p:cNvSpPr/>
            <p:nvPr/>
          </p:nvSpPr>
          <p:spPr>
            <a:xfrm>
              <a:off x="7071216" y="3354514"/>
              <a:ext cx="148971" cy="14897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4271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9" name="图片 78" descr="图片包含 游戏机, 房间&#10;&#10;描述已自动生成">
              <a:extLst>
                <a:ext uri="{FF2B5EF4-FFF2-40B4-BE49-F238E27FC236}">
                  <a16:creationId xmlns="" xmlns:a16="http://schemas.microsoft.com/office/drawing/2014/main" id="{D26C4135-51D1-4799-A71C-CC3B75B51C5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93086" y="3376384"/>
              <a:ext cx="105230" cy="105230"/>
            </a:xfrm>
            <a:prstGeom prst="rect">
              <a:avLst/>
            </a:prstGeom>
          </p:spPr>
        </p:pic>
      </p:grpSp>
      <p:grpSp>
        <p:nvGrpSpPr>
          <p:cNvPr id="87" name="组合 86">
            <a:extLst>
              <a:ext uri="{FF2B5EF4-FFF2-40B4-BE49-F238E27FC236}">
                <a16:creationId xmlns="" xmlns:a16="http://schemas.microsoft.com/office/drawing/2014/main" id="{0C9714FD-EE9E-4139-A73E-3A3AC82B49ED}"/>
              </a:ext>
            </a:extLst>
          </p:cNvPr>
          <p:cNvGrpSpPr/>
          <p:nvPr/>
        </p:nvGrpSpPr>
        <p:grpSpPr>
          <a:xfrm>
            <a:off x="8971962" y="3454654"/>
            <a:ext cx="148971" cy="148971"/>
            <a:chOff x="8725582" y="2995115"/>
            <a:chExt cx="148971" cy="148971"/>
          </a:xfrm>
        </p:grpSpPr>
        <p:sp>
          <p:nvSpPr>
            <p:cNvPr id="75" name="椭圆 74">
              <a:extLst>
                <a:ext uri="{FF2B5EF4-FFF2-40B4-BE49-F238E27FC236}">
                  <a16:creationId xmlns="" xmlns:a16="http://schemas.microsoft.com/office/drawing/2014/main" id="{E34A9BBB-D46B-43EE-90B5-407C794A7E7C}"/>
                </a:ext>
              </a:extLst>
            </p:cNvPr>
            <p:cNvSpPr/>
            <p:nvPr/>
          </p:nvSpPr>
          <p:spPr>
            <a:xfrm>
              <a:off x="8725582" y="2995115"/>
              <a:ext cx="148971" cy="14897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4271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0" name="图片 79" descr="图片包含 游戏机, 房间&#10;&#10;描述已自动生成">
              <a:extLst>
                <a:ext uri="{FF2B5EF4-FFF2-40B4-BE49-F238E27FC236}">
                  <a16:creationId xmlns="" xmlns:a16="http://schemas.microsoft.com/office/drawing/2014/main" id="{B2A44714-F5EF-42DD-BD94-4F6565C4041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747452" y="3016985"/>
              <a:ext cx="105230" cy="105230"/>
            </a:xfrm>
            <a:prstGeom prst="rect">
              <a:avLst/>
            </a:prstGeom>
          </p:spPr>
        </p:pic>
      </p:grpSp>
      <p:grpSp>
        <p:nvGrpSpPr>
          <p:cNvPr id="88" name="组合 87">
            <a:extLst>
              <a:ext uri="{FF2B5EF4-FFF2-40B4-BE49-F238E27FC236}">
                <a16:creationId xmlns="" xmlns:a16="http://schemas.microsoft.com/office/drawing/2014/main" id="{6EF20A3E-1F60-43B4-9527-3CF9DAA2CFEB}"/>
              </a:ext>
            </a:extLst>
          </p:cNvPr>
          <p:cNvGrpSpPr/>
          <p:nvPr/>
        </p:nvGrpSpPr>
        <p:grpSpPr>
          <a:xfrm>
            <a:off x="10942811" y="3373955"/>
            <a:ext cx="148971" cy="148971"/>
            <a:chOff x="10368641" y="2910469"/>
            <a:chExt cx="148971" cy="148971"/>
          </a:xfrm>
        </p:grpSpPr>
        <p:sp>
          <p:nvSpPr>
            <p:cNvPr id="76" name="椭圆 75">
              <a:extLst>
                <a:ext uri="{FF2B5EF4-FFF2-40B4-BE49-F238E27FC236}">
                  <a16:creationId xmlns="" xmlns:a16="http://schemas.microsoft.com/office/drawing/2014/main" id="{E69CB22E-4A61-4239-B1B8-0B53214F34F8}"/>
                </a:ext>
              </a:extLst>
            </p:cNvPr>
            <p:cNvSpPr/>
            <p:nvPr/>
          </p:nvSpPr>
          <p:spPr>
            <a:xfrm>
              <a:off x="10368641" y="2910469"/>
              <a:ext cx="148971" cy="148971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rgbClr val="4271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81" name="图片 80" descr="图片包含 游戏机, 房间&#10;&#10;描述已自动生成">
              <a:extLst>
                <a:ext uri="{FF2B5EF4-FFF2-40B4-BE49-F238E27FC236}">
                  <a16:creationId xmlns="" xmlns:a16="http://schemas.microsoft.com/office/drawing/2014/main" id="{37EC861D-88DC-4BB3-BA6A-F00FD83AF6C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90511" y="2932339"/>
              <a:ext cx="105230" cy="105230"/>
            </a:xfrm>
            <a:prstGeom prst="rect">
              <a:avLst/>
            </a:prstGeom>
          </p:spPr>
        </p:pic>
      </p:grpSp>
      <p:grpSp>
        <p:nvGrpSpPr>
          <p:cNvPr id="118" name="组合 117">
            <a:extLst>
              <a:ext uri="{FF2B5EF4-FFF2-40B4-BE49-F238E27FC236}">
                <a16:creationId xmlns="" xmlns:a16="http://schemas.microsoft.com/office/drawing/2014/main" id="{6E53FBC0-0308-4F84-86A2-BAB8FD89C8B9}"/>
              </a:ext>
            </a:extLst>
          </p:cNvPr>
          <p:cNvGrpSpPr/>
          <p:nvPr/>
        </p:nvGrpSpPr>
        <p:grpSpPr>
          <a:xfrm>
            <a:off x="1134093" y="1937705"/>
            <a:ext cx="2835201" cy="1837282"/>
            <a:chOff x="1134093" y="1937705"/>
            <a:chExt cx="2835201" cy="1837282"/>
          </a:xfrm>
        </p:grpSpPr>
        <p:sp>
          <p:nvSpPr>
            <p:cNvPr id="96" name="任意多边形: 形状 95">
              <a:extLst>
                <a:ext uri="{FF2B5EF4-FFF2-40B4-BE49-F238E27FC236}">
                  <a16:creationId xmlns="" xmlns:a16="http://schemas.microsoft.com/office/drawing/2014/main" id="{CC835FBA-8EBC-47F1-9D17-BF8A4A886DBF}"/>
                </a:ext>
              </a:extLst>
            </p:cNvPr>
            <p:cNvSpPr/>
            <p:nvPr/>
          </p:nvSpPr>
          <p:spPr>
            <a:xfrm>
              <a:off x="1134093" y="1937705"/>
              <a:ext cx="2835201" cy="1837282"/>
            </a:xfrm>
            <a:custGeom>
              <a:avLst/>
              <a:gdLst>
                <a:gd name="connsiteX0" fmla="*/ 86869 w 2251918"/>
                <a:gd name="connsiteY0" fmla="*/ 0 h 1459300"/>
                <a:gd name="connsiteX1" fmla="*/ 2165049 w 2251918"/>
                <a:gd name="connsiteY1" fmla="*/ 0 h 1459300"/>
                <a:gd name="connsiteX2" fmla="*/ 2251918 w 2251918"/>
                <a:gd name="connsiteY2" fmla="*/ 86869 h 1459300"/>
                <a:gd name="connsiteX3" fmla="*/ 2251918 w 2251918"/>
                <a:gd name="connsiteY3" fmla="*/ 1220415 h 1459300"/>
                <a:gd name="connsiteX4" fmla="*/ 2165049 w 2251918"/>
                <a:gd name="connsiteY4" fmla="*/ 1307284 h 1459300"/>
                <a:gd name="connsiteX5" fmla="*/ 1531181 w 2251918"/>
                <a:gd name="connsiteY5" fmla="*/ 1307284 h 1459300"/>
                <a:gd name="connsiteX6" fmla="*/ 1531181 w 2251918"/>
                <a:gd name="connsiteY6" fmla="*/ 1441269 h 1459300"/>
                <a:gd name="connsiteX7" fmla="*/ 1503840 w 2251918"/>
                <a:gd name="connsiteY7" fmla="*/ 1456656 h 1459300"/>
                <a:gd name="connsiteX8" fmla="*/ 1257783 w 2251918"/>
                <a:gd name="connsiteY8" fmla="*/ 1307284 h 1459300"/>
                <a:gd name="connsiteX9" fmla="*/ 86869 w 2251918"/>
                <a:gd name="connsiteY9" fmla="*/ 1307284 h 1459300"/>
                <a:gd name="connsiteX10" fmla="*/ 0 w 2251918"/>
                <a:gd name="connsiteY10" fmla="*/ 1220415 h 1459300"/>
                <a:gd name="connsiteX11" fmla="*/ 0 w 2251918"/>
                <a:gd name="connsiteY11" fmla="*/ 86869 h 1459300"/>
                <a:gd name="connsiteX12" fmla="*/ 86869 w 2251918"/>
                <a:gd name="connsiteY12" fmla="*/ 0 h 145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51918" h="1459300">
                  <a:moveTo>
                    <a:pt x="86869" y="0"/>
                  </a:moveTo>
                  <a:lnTo>
                    <a:pt x="2165049" y="0"/>
                  </a:lnTo>
                  <a:cubicBezTo>
                    <a:pt x="2213025" y="0"/>
                    <a:pt x="2251918" y="38893"/>
                    <a:pt x="2251918" y="86869"/>
                  </a:cubicBezTo>
                  <a:lnTo>
                    <a:pt x="2251918" y="1220415"/>
                  </a:lnTo>
                  <a:cubicBezTo>
                    <a:pt x="2251918" y="1268391"/>
                    <a:pt x="2213025" y="1307284"/>
                    <a:pt x="2165049" y="1307284"/>
                  </a:cubicBezTo>
                  <a:lnTo>
                    <a:pt x="1531181" y="1307284"/>
                  </a:lnTo>
                  <a:lnTo>
                    <a:pt x="1531181" y="1441269"/>
                  </a:lnTo>
                  <a:cubicBezTo>
                    <a:pt x="1531181" y="1455310"/>
                    <a:pt x="1515843" y="1463942"/>
                    <a:pt x="1503840" y="1456656"/>
                  </a:cubicBezTo>
                  <a:lnTo>
                    <a:pt x="1257783" y="1307284"/>
                  </a:lnTo>
                  <a:lnTo>
                    <a:pt x="86869" y="1307284"/>
                  </a:lnTo>
                  <a:cubicBezTo>
                    <a:pt x="38893" y="1307284"/>
                    <a:pt x="0" y="1268391"/>
                    <a:pt x="0" y="1220415"/>
                  </a:cubicBezTo>
                  <a:lnTo>
                    <a:pt x="0" y="86869"/>
                  </a:lnTo>
                  <a:cubicBezTo>
                    <a:pt x="0" y="38893"/>
                    <a:pt x="38893" y="0"/>
                    <a:pt x="868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27000" algn="ctr" rotWithShape="0">
                <a:srgbClr val="4271ED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107" name="组合 106">
              <a:extLst>
                <a:ext uri="{FF2B5EF4-FFF2-40B4-BE49-F238E27FC236}">
                  <a16:creationId xmlns="" xmlns:a16="http://schemas.microsoft.com/office/drawing/2014/main" id="{4C6984ED-F687-4C26-B488-EB3767480C6A}"/>
                </a:ext>
              </a:extLst>
            </p:cNvPr>
            <p:cNvGrpSpPr/>
            <p:nvPr/>
          </p:nvGrpSpPr>
          <p:grpSpPr>
            <a:xfrm>
              <a:off x="1422895" y="2115739"/>
              <a:ext cx="2304892" cy="1295128"/>
              <a:chOff x="1245029" y="2075099"/>
              <a:chExt cx="2304892" cy="1295128"/>
            </a:xfrm>
          </p:grpSpPr>
          <p:sp>
            <p:nvSpPr>
              <p:cNvPr id="103" name="文本框 102">
                <a:extLst>
                  <a:ext uri="{FF2B5EF4-FFF2-40B4-BE49-F238E27FC236}">
                    <a16:creationId xmlns="" xmlns:a16="http://schemas.microsoft.com/office/drawing/2014/main" id="{6040945C-5F6D-45C1-AD2A-3FC416B40D6D}"/>
                  </a:ext>
                </a:extLst>
              </p:cNvPr>
              <p:cNvSpPr txBox="1"/>
              <p:nvPr/>
            </p:nvSpPr>
            <p:spPr>
              <a:xfrm>
                <a:off x="1245029" y="2075099"/>
                <a:ext cx="230489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4271ED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请在此输入小标题</a:t>
                </a:r>
              </a:p>
            </p:txBody>
          </p:sp>
          <p:cxnSp>
            <p:nvCxnSpPr>
              <p:cNvPr id="105" name="直接连接符 104">
                <a:extLst>
                  <a:ext uri="{FF2B5EF4-FFF2-40B4-BE49-F238E27FC236}">
                    <a16:creationId xmlns="" xmlns:a16="http://schemas.microsoft.com/office/drawing/2014/main" id="{60499A50-7F27-4038-A34C-4FF988400945}"/>
                  </a:ext>
                </a:extLst>
              </p:cNvPr>
              <p:cNvCxnSpPr/>
              <p:nvPr/>
            </p:nvCxnSpPr>
            <p:spPr>
              <a:xfrm>
                <a:off x="1360264" y="2526498"/>
                <a:ext cx="823716" cy="0"/>
              </a:xfrm>
              <a:prstGeom prst="line">
                <a:avLst/>
              </a:prstGeom>
              <a:ln>
                <a:solidFill>
                  <a:srgbClr val="4271E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6" name="文本框 105">
                <a:extLst>
                  <a:ext uri="{FF2B5EF4-FFF2-40B4-BE49-F238E27FC236}">
                    <a16:creationId xmlns="" xmlns:a16="http://schemas.microsoft.com/office/drawing/2014/main" id="{7EF2A9DE-3651-4153-9982-C1AE251492A8}"/>
                  </a:ext>
                </a:extLst>
              </p:cNvPr>
              <p:cNvSpPr txBox="1"/>
              <p:nvPr/>
            </p:nvSpPr>
            <p:spPr>
              <a:xfrm>
                <a:off x="1245029" y="2577125"/>
                <a:ext cx="2225786" cy="7931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在这里输入你想要的正文内容</a:t>
                </a:r>
                <a:endPara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例如我是桂林航天工业学院</a:t>
                </a:r>
                <a:endPara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一名在校的大三学生</a:t>
                </a:r>
                <a:endPara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  <p:grpSp>
        <p:nvGrpSpPr>
          <p:cNvPr id="117" name="组合 116">
            <a:extLst>
              <a:ext uri="{FF2B5EF4-FFF2-40B4-BE49-F238E27FC236}">
                <a16:creationId xmlns="" xmlns:a16="http://schemas.microsoft.com/office/drawing/2014/main" id="{24159208-8E10-44B7-B330-182AECB445B2}"/>
              </a:ext>
            </a:extLst>
          </p:cNvPr>
          <p:cNvGrpSpPr/>
          <p:nvPr/>
        </p:nvGrpSpPr>
        <p:grpSpPr>
          <a:xfrm>
            <a:off x="4670616" y="1482165"/>
            <a:ext cx="2835201" cy="1837282"/>
            <a:chOff x="4670616" y="1414440"/>
            <a:chExt cx="2835201" cy="1837282"/>
          </a:xfrm>
        </p:grpSpPr>
        <p:sp>
          <p:nvSpPr>
            <p:cNvPr id="101" name="任意多边形: 形状 100">
              <a:extLst>
                <a:ext uri="{FF2B5EF4-FFF2-40B4-BE49-F238E27FC236}">
                  <a16:creationId xmlns="" xmlns:a16="http://schemas.microsoft.com/office/drawing/2014/main" id="{A7E96807-6DAB-44D4-B366-EC46F5686A1C}"/>
                </a:ext>
              </a:extLst>
            </p:cNvPr>
            <p:cNvSpPr/>
            <p:nvPr/>
          </p:nvSpPr>
          <p:spPr>
            <a:xfrm>
              <a:off x="4670616" y="1414440"/>
              <a:ext cx="2835201" cy="1837282"/>
            </a:xfrm>
            <a:custGeom>
              <a:avLst/>
              <a:gdLst>
                <a:gd name="connsiteX0" fmla="*/ 86869 w 2251918"/>
                <a:gd name="connsiteY0" fmla="*/ 0 h 1459300"/>
                <a:gd name="connsiteX1" fmla="*/ 2165049 w 2251918"/>
                <a:gd name="connsiteY1" fmla="*/ 0 h 1459300"/>
                <a:gd name="connsiteX2" fmla="*/ 2251918 w 2251918"/>
                <a:gd name="connsiteY2" fmla="*/ 86869 h 1459300"/>
                <a:gd name="connsiteX3" fmla="*/ 2251918 w 2251918"/>
                <a:gd name="connsiteY3" fmla="*/ 1220415 h 1459300"/>
                <a:gd name="connsiteX4" fmla="*/ 2165049 w 2251918"/>
                <a:gd name="connsiteY4" fmla="*/ 1307284 h 1459300"/>
                <a:gd name="connsiteX5" fmla="*/ 1531181 w 2251918"/>
                <a:gd name="connsiteY5" fmla="*/ 1307284 h 1459300"/>
                <a:gd name="connsiteX6" fmla="*/ 1531181 w 2251918"/>
                <a:gd name="connsiteY6" fmla="*/ 1441269 h 1459300"/>
                <a:gd name="connsiteX7" fmla="*/ 1503840 w 2251918"/>
                <a:gd name="connsiteY7" fmla="*/ 1456656 h 1459300"/>
                <a:gd name="connsiteX8" fmla="*/ 1257783 w 2251918"/>
                <a:gd name="connsiteY8" fmla="*/ 1307284 h 1459300"/>
                <a:gd name="connsiteX9" fmla="*/ 86869 w 2251918"/>
                <a:gd name="connsiteY9" fmla="*/ 1307284 h 1459300"/>
                <a:gd name="connsiteX10" fmla="*/ 0 w 2251918"/>
                <a:gd name="connsiteY10" fmla="*/ 1220415 h 1459300"/>
                <a:gd name="connsiteX11" fmla="*/ 0 w 2251918"/>
                <a:gd name="connsiteY11" fmla="*/ 86869 h 1459300"/>
                <a:gd name="connsiteX12" fmla="*/ 86869 w 2251918"/>
                <a:gd name="connsiteY12" fmla="*/ 0 h 145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51918" h="1459300">
                  <a:moveTo>
                    <a:pt x="86869" y="0"/>
                  </a:moveTo>
                  <a:lnTo>
                    <a:pt x="2165049" y="0"/>
                  </a:lnTo>
                  <a:cubicBezTo>
                    <a:pt x="2213025" y="0"/>
                    <a:pt x="2251918" y="38893"/>
                    <a:pt x="2251918" y="86869"/>
                  </a:cubicBezTo>
                  <a:lnTo>
                    <a:pt x="2251918" y="1220415"/>
                  </a:lnTo>
                  <a:cubicBezTo>
                    <a:pt x="2251918" y="1268391"/>
                    <a:pt x="2213025" y="1307284"/>
                    <a:pt x="2165049" y="1307284"/>
                  </a:cubicBezTo>
                  <a:lnTo>
                    <a:pt x="1531181" y="1307284"/>
                  </a:lnTo>
                  <a:lnTo>
                    <a:pt x="1531181" y="1441269"/>
                  </a:lnTo>
                  <a:cubicBezTo>
                    <a:pt x="1531181" y="1455310"/>
                    <a:pt x="1515843" y="1463942"/>
                    <a:pt x="1503840" y="1456656"/>
                  </a:cubicBezTo>
                  <a:lnTo>
                    <a:pt x="1257783" y="1307284"/>
                  </a:lnTo>
                  <a:lnTo>
                    <a:pt x="86869" y="1307284"/>
                  </a:lnTo>
                  <a:cubicBezTo>
                    <a:pt x="38893" y="1307284"/>
                    <a:pt x="0" y="1268391"/>
                    <a:pt x="0" y="1220415"/>
                  </a:cubicBezTo>
                  <a:lnTo>
                    <a:pt x="0" y="86869"/>
                  </a:lnTo>
                  <a:cubicBezTo>
                    <a:pt x="0" y="38893"/>
                    <a:pt x="38893" y="0"/>
                    <a:pt x="868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27000" algn="ctr" rotWithShape="0">
                <a:srgbClr val="4271ED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108" name="组合 107">
              <a:extLst>
                <a:ext uri="{FF2B5EF4-FFF2-40B4-BE49-F238E27FC236}">
                  <a16:creationId xmlns="" xmlns:a16="http://schemas.microsoft.com/office/drawing/2014/main" id="{000751F6-509A-402F-BE7F-30E2686EBC18}"/>
                </a:ext>
              </a:extLst>
            </p:cNvPr>
            <p:cNvGrpSpPr/>
            <p:nvPr/>
          </p:nvGrpSpPr>
          <p:grpSpPr>
            <a:xfrm>
              <a:off x="4969379" y="1579890"/>
              <a:ext cx="2304892" cy="1295128"/>
              <a:chOff x="1245029" y="2075099"/>
              <a:chExt cx="2304892" cy="1295128"/>
            </a:xfrm>
          </p:grpSpPr>
          <p:sp>
            <p:nvSpPr>
              <p:cNvPr id="109" name="文本框 108">
                <a:extLst>
                  <a:ext uri="{FF2B5EF4-FFF2-40B4-BE49-F238E27FC236}">
                    <a16:creationId xmlns="" xmlns:a16="http://schemas.microsoft.com/office/drawing/2014/main" id="{2B79A1E3-7142-4850-A820-D06202804C6D}"/>
                  </a:ext>
                </a:extLst>
              </p:cNvPr>
              <p:cNvSpPr txBox="1"/>
              <p:nvPr/>
            </p:nvSpPr>
            <p:spPr>
              <a:xfrm>
                <a:off x="1245029" y="2075099"/>
                <a:ext cx="230489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4271ED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请在此输入小标题</a:t>
                </a:r>
              </a:p>
            </p:txBody>
          </p:sp>
          <p:cxnSp>
            <p:nvCxnSpPr>
              <p:cNvPr id="110" name="直接连接符 109">
                <a:extLst>
                  <a:ext uri="{FF2B5EF4-FFF2-40B4-BE49-F238E27FC236}">
                    <a16:creationId xmlns="" xmlns:a16="http://schemas.microsoft.com/office/drawing/2014/main" id="{261F0BB9-1B8E-4CEE-BE54-6E8DD143B300}"/>
                  </a:ext>
                </a:extLst>
              </p:cNvPr>
              <p:cNvCxnSpPr/>
              <p:nvPr/>
            </p:nvCxnSpPr>
            <p:spPr>
              <a:xfrm>
                <a:off x="1360264" y="2526498"/>
                <a:ext cx="823716" cy="0"/>
              </a:xfrm>
              <a:prstGeom prst="line">
                <a:avLst/>
              </a:prstGeom>
              <a:ln>
                <a:solidFill>
                  <a:srgbClr val="4271E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1" name="文本框 110">
                <a:extLst>
                  <a:ext uri="{FF2B5EF4-FFF2-40B4-BE49-F238E27FC236}">
                    <a16:creationId xmlns="" xmlns:a16="http://schemas.microsoft.com/office/drawing/2014/main" id="{2FC5ED3F-6F5A-49BC-8C01-65079187B352}"/>
                  </a:ext>
                </a:extLst>
              </p:cNvPr>
              <p:cNvSpPr txBox="1"/>
              <p:nvPr/>
            </p:nvSpPr>
            <p:spPr>
              <a:xfrm>
                <a:off x="1245029" y="2577125"/>
                <a:ext cx="2225786" cy="7931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在这里输入你想要的正文内容</a:t>
                </a:r>
                <a:endPara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例如我是桂林航天工业学院</a:t>
                </a:r>
                <a:endPara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一名在校的大三学生</a:t>
                </a:r>
                <a:endPara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  <p:grpSp>
        <p:nvGrpSpPr>
          <p:cNvPr id="116" name="组合 115">
            <a:extLst>
              <a:ext uri="{FF2B5EF4-FFF2-40B4-BE49-F238E27FC236}">
                <a16:creationId xmlns="" xmlns:a16="http://schemas.microsoft.com/office/drawing/2014/main" id="{D8470C55-BA99-49C1-B216-97D2BF828C32}"/>
              </a:ext>
            </a:extLst>
          </p:cNvPr>
          <p:cNvGrpSpPr/>
          <p:nvPr/>
        </p:nvGrpSpPr>
        <p:grpSpPr>
          <a:xfrm>
            <a:off x="8207139" y="1026626"/>
            <a:ext cx="2835201" cy="1837282"/>
            <a:chOff x="8207139" y="891175"/>
            <a:chExt cx="2835201" cy="1837282"/>
          </a:xfrm>
        </p:grpSpPr>
        <p:sp>
          <p:nvSpPr>
            <p:cNvPr id="102" name="任意多边形: 形状 101">
              <a:extLst>
                <a:ext uri="{FF2B5EF4-FFF2-40B4-BE49-F238E27FC236}">
                  <a16:creationId xmlns="" xmlns:a16="http://schemas.microsoft.com/office/drawing/2014/main" id="{EE08AB04-DEE9-47B2-91CB-9867E6A1E834}"/>
                </a:ext>
              </a:extLst>
            </p:cNvPr>
            <p:cNvSpPr/>
            <p:nvPr/>
          </p:nvSpPr>
          <p:spPr>
            <a:xfrm>
              <a:off x="8207139" y="891175"/>
              <a:ext cx="2835201" cy="1837282"/>
            </a:xfrm>
            <a:custGeom>
              <a:avLst/>
              <a:gdLst>
                <a:gd name="connsiteX0" fmla="*/ 86869 w 2251918"/>
                <a:gd name="connsiteY0" fmla="*/ 0 h 1459300"/>
                <a:gd name="connsiteX1" fmla="*/ 2165049 w 2251918"/>
                <a:gd name="connsiteY1" fmla="*/ 0 h 1459300"/>
                <a:gd name="connsiteX2" fmla="*/ 2251918 w 2251918"/>
                <a:gd name="connsiteY2" fmla="*/ 86869 h 1459300"/>
                <a:gd name="connsiteX3" fmla="*/ 2251918 w 2251918"/>
                <a:gd name="connsiteY3" fmla="*/ 1220415 h 1459300"/>
                <a:gd name="connsiteX4" fmla="*/ 2165049 w 2251918"/>
                <a:gd name="connsiteY4" fmla="*/ 1307284 h 1459300"/>
                <a:gd name="connsiteX5" fmla="*/ 1531181 w 2251918"/>
                <a:gd name="connsiteY5" fmla="*/ 1307284 h 1459300"/>
                <a:gd name="connsiteX6" fmla="*/ 1531181 w 2251918"/>
                <a:gd name="connsiteY6" fmla="*/ 1441269 h 1459300"/>
                <a:gd name="connsiteX7" fmla="*/ 1503840 w 2251918"/>
                <a:gd name="connsiteY7" fmla="*/ 1456656 h 1459300"/>
                <a:gd name="connsiteX8" fmla="*/ 1257783 w 2251918"/>
                <a:gd name="connsiteY8" fmla="*/ 1307284 h 1459300"/>
                <a:gd name="connsiteX9" fmla="*/ 86869 w 2251918"/>
                <a:gd name="connsiteY9" fmla="*/ 1307284 h 1459300"/>
                <a:gd name="connsiteX10" fmla="*/ 0 w 2251918"/>
                <a:gd name="connsiteY10" fmla="*/ 1220415 h 1459300"/>
                <a:gd name="connsiteX11" fmla="*/ 0 w 2251918"/>
                <a:gd name="connsiteY11" fmla="*/ 86869 h 1459300"/>
                <a:gd name="connsiteX12" fmla="*/ 86869 w 2251918"/>
                <a:gd name="connsiteY12" fmla="*/ 0 h 145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251918" h="1459300">
                  <a:moveTo>
                    <a:pt x="86869" y="0"/>
                  </a:moveTo>
                  <a:lnTo>
                    <a:pt x="2165049" y="0"/>
                  </a:lnTo>
                  <a:cubicBezTo>
                    <a:pt x="2213025" y="0"/>
                    <a:pt x="2251918" y="38893"/>
                    <a:pt x="2251918" y="86869"/>
                  </a:cubicBezTo>
                  <a:lnTo>
                    <a:pt x="2251918" y="1220415"/>
                  </a:lnTo>
                  <a:cubicBezTo>
                    <a:pt x="2251918" y="1268391"/>
                    <a:pt x="2213025" y="1307284"/>
                    <a:pt x="2165049" y="1307284"/>
                  </a:cubicBezTo>
                  <a:lnTo>
                    <a:pt x="1531181" y="1307284"/>
                  </a:lnTo>
                  <a:lnTo>
                    <a:pt x="1531181" y="1441269"/>
                  </a:lnTo>
                  <a:cubicBezTo>
                    <a:pt x="1531181" y="1455310"/>
                    <a:pt x="1515843" y="1463942"/>
                    <a:pt x="1503840" y="1456656"/>
                  </a:cubicBezTo>
                  <a:lnTo>
                    <a:pt x="1257783" y="1307284"/>
                  </a:lnTo>
                  <a:lnTo>
                    <a:pt x="86869" y="1307284"/>
                  </a:lnTo>
                  <a:cubicBezTo>
                    <a:pt x="38893" y="1307284"/>
                    <a:pt x="0" y="1268391"/>
                    <a:pt x="0" y="1220415"/>
                  </a:cubicBezTo>
                  <a:lnTo>
                    <a:pt x="0" y="86869"/>
                  </a:lnTo>
                  <a:cubicBezTo>
                    <a:pt x="0" y="38893"/>
                    <a:pt x="38893" y="0"/>
                    <a:pt x="868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27000" algn="ctr" rotWithShape="0">
                <a:srgbClr val="4271ED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112" name="组合 111">
              <a:extLst>
                <a:ext uri="{FF2B5EF4-FFF2-40B4-BE49-F238E27FC236}">
                  <a16:creationId xmlns="" xmlns:a16="http://schemas.microsoft.com/office/drawing/2014/main" id="{A28B4C75-3A7F-4C1F-9574-AD6EB748EB4F}"/>
                </a:ext>
              </a:extLst>
            </p:cNvPr>
            <p:cNvGrpSpPr/>
            <p:nvPr/>
          </p:nvGrpSpPr>
          <p:grpSpPr>
            <a:xfrm>
              <a:off x="8515864" y="1044041"/>
              <a:ext cx="2304892" cy="1295128"/>
              <a:chOff x="1245029" y="2075099"/>
              <a:chExt cx="2304892" cy="1295128"/>
            </a:xfrm>
          </p:grpSpPr>
          <p:sp>
            <p:nvSpPr>
              <p:cNvPr id="113" name="文本框 112">
                <a:extLst>
                  <a:ext uri="{FF2B5EF4-FFF2-40B4-BE49-F238E27FC236}">
                    <a16:creationId xmlns="" xmlns:a16="http://schemas.microsoft.com/office/drawing/2014/main" id="{C6E8DA4F-4169-43DB-A898-805CD2747D2F}"/>
                  </a:ext>
                </a:extLst>
              </p:cNvPr>
              <p:cNvSpPr txBox="1"/>
              <p:nvPr/>
            </p:nvSpPr>
            <p:spPr>
              <a:xfrm>
                <a:off x="1245029" y="2075099"/>
                <a:ext cx="2304892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>
                    <a:solidFill>
                      <a:srgbClr val="4271ED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请在此输入小标题</a:t>
                </a:r>
              </a:p>
            </p:txBody>
          </p:sp>
          <p:cxnSp>
            <p:nvCxnSpPr>
              <p:cNvPr id="114" name="直接连接符 113">
                <a:extLst>
                  <a:ext uri="{FF2B5EF4-FFF2-40B4-BE49-F238E27FC236}">
                    <a16:creationId xmlns="" xmlns:a16="http://schemas.microsoft.com/office/drawing/2014/main" id="{31111DF4-0F6F-473F-AAE4-DAF60E8FEFEB}"/>
                  </a:ext>
                </a:extLst>
              </p:cNvPr>
              <p:cNvCxnSpPr/>
              <p:nvPr/>
            </p:nvCxnSpPr>
            <p:spPr>
              <a:xfrm>
                <a:off x="1360264" y="2526498"/>
                <a:ext cx="823716" cy="0"/>
              </a:xfrm>
              <a:prstGeom prst="line">
                <a:avLst/>
              </a:prstGeom>
              <a:ln>
                <a:solidFill>
                  <a:srgbClr val="4271E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5" name="文本框 114">
                <a:extLst>
                  <a:ext uri="{FF2B5EF4-FFF2-40B4-BE49-F238E27FC236}">
                    <a16:creationId xmlns="" xmlns:a16="http://schemas.microsoft.com/office/drawing/2014/main" id="{DB808FAA-66E9-463C-B2B1-2D85524B9E7D}"/>
                  </a:ext>
                </a:extLst>
              </p:cNvPr>
              <p:cNvSpPr txBox="1"/>
              <p:nvPr/>
            </p:nvSpPr>
            <p:spPr>
              <a:xfrm>
                <a:off x="1245029" y="2577125"/>
                <a:ext cx="2225786" cy="79310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在这里输入你想要的正文内容</a:t>
                </a:r>
                <a:endPara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例如我是桂林航天工业学院</a:t>
                </a:r>
                <a:endPara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一名在校的大三学生</a:t>
                </a:r>
                <a:endPara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7598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52EA2D06-8366-49F7-8210-F738484FC171}"/>
              </a:ext>
            </a:extLst>
          </p:cNvPr>
          <p:cNvGrpSpPr/>
          <p:nvPr/>
        </p:nvGrpSpPr>
        <p:grpSpPr>
          <a:xfrm>
            <a:off x="0" y="-36167"/>
            <a:ext cx="12239382" cy="6930334"/>
            <a:chOff x="0" y="-36167"/>
            <a:chExt cx="12239382" cy="6930334"/>
          </a:xfrm>
        </p:grpSpPr>
        <p:grpSp>
          <p:nvGrpSpPr>
            <p:cNvPr id="47" name="组合 46">
              <a:extLst>
                <a:ext uri="{FF2B5EF4-FFF2-40B4-BE49-F238E27FC236}">
                  <a16:creationId xmlns="" xmlns:a16="http://schemas.microsoft.com/office/drawing/2014/main" id="{67755985-7403-40CA-AAA1-5AF989A1F8A0}"/>
                </a:ext>
              </a:extLst>
            </p:cNvPr>
            <p:cNvGrpSpPr/>
            <p:nvPr/>
          </p:nvGrpSpPr>
          <p:grpSpPr>
            <a:xfrm>
              <a:off x="0" y="-36167"/>
              <a:ext cx="12192000" cy="6930334"/>
              <a:chOff x="9544874" y="6830112"/>
              <a:chExt cx="12192000" cy="6930334"/>
            </a:xfrm>
          </p:grpSpPr>
          <p:pic>
            <p:nvPicPr>
              <p:cNvPr id="72" name="图片 71" descr="雪地上的白云&#10;&#10;描述已自动生成">
                <a:extLst>
                  <a:ext uri="{FF2B5EF4-FFF2-40B4-BE49-F238E27FC236}">
                    <a16:creationId xmlns="" xmlns:a16="http://schemas.microsoft.com/office/drawing/2014/main" id="{757C8FB9-FB2B-47C0-B173-BE13158024A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544874" y="7664446"/>
                <a:ext cx="12192000" cy="6096000"/>
              </a:xfrm>
              <a:prstGeom prst="rect">
                <a:avLst/>
              </a:prstGeom>
            </p:spPr>
          </p:pic>
          <p:sp>
            <p:nvSpPr>
              <p:cNvPr id="73" name="矩形 72">
                <a:extLst>
                  <a:ext uri="{FF2B5EF4-FFF2-40B4-BE49-F238E27FC236}">
                    <a16:creationId xmlns="" xmlns:a16="http://schemas.microsoft.com/office/drawing/2014/main" id="{FD30B7CB-DE9C-46ED-8CB7-82B0A3DA3833}"/>
                  </a:ext>
                </a:extLst>
              </p:cNvPr>
              <p:cNvSpPr/>
              <p:nvPr/>
            </p:nvSpPr>
            <p:spPr>
              <a:xfrm>
                <a:off x="9544874" y="6830112"/>
                <a:ext cx="12192000" cy="6858799"/>
              </a:xfrm>
              <a:prstGeom prst="rect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alpha val="7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48" name="组合 47">
              <a:extLst>
                <a:ext uri="{FF2B5EF4-FFF2-40B4-BE49-F238E27FC236}">
                  <a16:creationId xmlns="" xmlns:a16="http://schemas.microsoft.com/office/drawing/2014/main" id="{8C9B18A7-2247-4E2C-9276-EFA468CD3E09}"/>
                </a:ext>
              </a:extLst>
            </p:cNvPr>
            <p:cNvGrpSpPr/>
            <p:nvPr/>
          </p:nvGrpSpPr>
          <p:grpSpPr>
            <a:xfrm>
              <a:off x="0" y="196591"/>
              <a:ext cx="12239382" cy="523404"/>
              <a:chOff x="0" y="196591"/>
              <a:chExt cx="12239382" cy="523404"/>
            </a:xfrm>
          </p:grpSpPr>
          <p:pic>
            <p:nvPicPr>
              <p:cNvPr id="49" name="图片 48" descr="图片包含 游戏机, 钟表&#10;&#10;描述已自动生成">
                <a:extLst>
                  <a:ext uri="{FF2B5EF4-FFF2-40B4-BE49-F238E27FC236}">
                    <a16:creationId xmlns="" xmlns:a16="http://schemas.microsoft.com/office/drawing/2014/main" id="{D3E5FA06-0C68-4DD3-B037-210C16B2479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952150" y="196591"/>
                <a:ext cx="1838744" cy="523220"/>
              </a:xfrm>
              <a:prstGeom prst="rect">
                <a:avLst/>
              </a:prstGeom>
            </p:spPr>
          </p:pic>
          <p:grpSp>
            <p:nvGrpSpPr>
              <p:cNvPr id="50" name="组合 49">
                <a:extLst>
                  <a:ext uri="{FF2B5EF4-FFF2-40B4-BE49-F238E27FC236}">
                    <a16:creationId xmlns="" xmlns:a16="http://schemas.microsoft.com/office/drawing/2014/main" id="{BB1F4F23-34B3-484D-B8FB-3C08495B23D3}"/>
                  </a:ext>
                </a:extLst>
              </p:cNvPr>
              <p:cNvGrpSpPr/>
              <p:nvPr/>
            </p:nvGrpSpPr>
            <p:grpSpPr>
              <a:xfrm>
                <a:off x="401106" y="196591"/>
                <a:ext cx="2878393" cy="523220"/>
                <a:chOff x="401106" y="196591"/>
                <a:chExt cx="2878393" cy="523220"/>
              </a:xfrm>
            </p:grpSpPr>
            <p:sp>
              <p:nvSpPr>
                <p:cNvPr id="67" name="文本框 66">
                  <a:extLst>
                    <a:ext uri="{FF2B5EF4-FFF2-40B4-BE49-F238E27FC236}">
                      <a16:creationId xmlns="" xmlns:a16="http://schemas.microsoft.com/office/drawing/2014/main" id="{6391988A-25D5-4417-A0D4-42A6D48BC1B2}"/>
                    </a:ext>
                  </a:extLst>
                </p:cNvPr>
                <p:cNvSpPr txBox="1"/>
                <p:nvPr/>
              </p:nvSpPr>
              <p:spPr>
                <a:xfrm>
                  <a:off x="646027" y="196591"/>
                  <a:ext cx="263347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dirty="0">
                      <a:solidFill>
                        <a:srgbClr val="4271ED"/>
                      </a:solidFill>
                      <a:latin typeface="+mj-ea"/>
                      <a:ea typeface="+mj-ea"/>
                    </a:rPr>
                    <a:t>请输入大标题</a:t>
                  </a:r>
                </a:p>
              </p:txBody>
            </p:sp>
            <p:grpSp>
              <p:nvGrpSpPr>
                <p:cNvPr id="68" name="组合 67">
                  <a:extLst>
                    <a:ext uri="{FF2B5EF4-FFF2-40B4-BE49-F238E27FC236}">
                      <a16:creationId xmlns="" xmlns:a16="http://schemas.microsoft.com/office/drawing/2014/main" id="{0555BC68-D9E8-4891-AE1C-1FCD06F0B461}"/>
                    </a:ext>
                  </a:extLst>
                </p:cNvPr>
                <p:cNvGrpSpPr/>
                <p:nvPr/>
              </p:nvGrpSpPr>
              <p:grpSpPr>
                <a:xfrm>
                  <a:off x="401106" y="260985"/>
                  <a:ext cx="200422" cy="334372"/>
                  <a:chOff x="269661" y="296863"/>
                  <a:chExt cx="200422" cy="298494"/>
                </a:xfrm>
              </p:grpSpPr>
              <p:sp>
                <p:nvSpPr>
                  <p:cNvPr id="69" name="矩形: 圆角 68">
                    <a:extLst>
                      <a:ext uri="{FF2B5EF4-FFF2-40B4-BE49-F238E27FC236}">
                        <a16:creationId xmlns="" xmlns:a16="http://schemas.microsoft.com/office/drawing/2014/main" id="{584FAA3F-4CD3-40E7-84FD-F0E1E9CF4CB7}"/>
                      </a:ext>
                    </a:extLst>
                  </p:cNvPr>
                  <p:cNvSpPr/>
                  <p:nvPr/>
                </p:nvSpPr>
                <p:spPr>
                  <a:xfrm>
                    <a:off x="269661" y="296863"/>
                    <a:ext cx="39815" cy="298494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271E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0" name="矩形: 圆角 69">
                    <a:extLst>
                      <a:ext uri="{FF2B5EF4-FFF2-40B4-BE49-F238E27FC236}">
                        <a16:creationId xmlns="" xmlns:a16="http://schemas.microsoft.com/office/drawing/2014/main" id="{633905E9-F724-4102-AFF9-1CEEA99315A8}"/>
                      </a:ext>
                    </a:extLst>
                  </p:cNvPr>
                  <p:cNvSpPr/>
                  <p:nvPr/>
                </p:nvSpPr>
                <p:spPr>
                  <a:xfrm>
                    <a:off x="353975" y="466567"/>
                    <a:ext cx="31794" cy="12879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271ED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schemeClr val="lt1">
                          <a:lumMod val="100000"/>
                        </a:schemeClr>
                      </a:solidFill>
                    </a:endParaRPr>
                  </a:p>
                </p:txBody>
              </p:sp>
              <p:sp>
                <p:nvSpPr>
                  <p:cNvPr id="71" name="矩形: 圆角 70">
                    <a:extLst>
                      <a:ext uri="{FF2B5EF4-FFF2-40B4-BE49-F238E27FC236}">
                        <a16:creationId xmlns="" xmlns:a16="http://schemas.microsoft.com/office/drawing/2014/main" id="{05438466-F326-4330-809B-53FCFF18353E}"/>
                      </a:ext>
                    </a:extLst>
                  </p:cNvPr>
                  <p:cNvSpPr/>
                  <p:nvPr/>
                </p:nvSpPr>
                <p:spPr>
                  <a:xfrm>
                    <a:off x="430268" y="405187"/>
                    <a:ext cx="39815" cy="19017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271E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51" name="组合 50">
                <a:extLst>
                  <a:ext uri="{FF2B5EF4-FFF2-40B4-BE49-F238E27FC236}">
                    <a16:creationId xmlns="" xmlns:a16="http://schemas.microsoft.com/office/drawing/2014/main" id="{9A605791-F16B-4889-AD1A-EE6015347FA2}"/>
                  </a:ext>
                </a:extLst>
              </p:cNvPr>
              <p:cNvGrpSpPr/>
              <p:nvPr/>
            </p:nvGrpSpPr>
            <p:grpSpPr>
              <a:xfrm>
                <a:off x="0" y="291751"/>
                <a:ext cx="12239382" cy="428244"/>
                <a:chOff x="0" y="309367"/>
                <a:chExt cx="12239382" cy="428244"/>
              </a:xfrm>
            </p:grpSpPr>
            <p:sp>
              <p:nvSpPr>
                <p:cNvPr id="52" name="矩形: 圆角 51">
                  <a:extLst>
                    <a:ext uri="{FF2B5EF4-FFF2-40B4-BE49-F238E27FC236}">
                      <a16:creationId xmlns="" xmlns:a16="http://schemas.microsoft.com/office/drawing/2014/main" id="{4C81AF1E-C233-441B-B71B-52865EBBDE2A}"/>
                    </a:ext>
                  </a:extLst>
                </p:cNvPr>
                <p:cNvSpPr/>
                <p:nvPr/>
              </p:nvSpPr>
              <p:spPr>
                <a:xfrm>
                  <a:off x="12165196" y="309367"/>
                  <a:ext cx="74186" cy="29593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53" name="直接连接符 52">
                  <a:extLst>
                    <a:ext uri="{FF2B5EF4-FFF2-40B4-BE49-F238E27FC236}">
                      <a16:creationId xmlns="" xmlns:a16="http://schemas.microsoft.com/office/drawing/2014/main" id="{8810E786-890D-4227-8CE8-4283B48C7DD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722099"/>
                  <a:ext cx="12212578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4" name="组合 53">
                  <a:extLst>
                    <a:ext uri="{FF2B5EF4-FFF2-40B4-BE49-F238E27FC236}">
                      <a16:creationId xmlns="" xmlns:a16="http://schemas.microsoft.com/office/drawing/2014/main" id="{19C1AE34-5B3A-4006-96B9-5E3AF8F7E767}"/>
                    </a:ext>
                  </a:extLst>
                </p:cNvPr>
                <p:cNvGrpSpPr/>
                <p:nvPr/>
              </p:nvGrpSpPr>
              <p:grpSpPr>
                <a:xfrm>
                  <a:off x="3588643" y="370686"/>
                  <a:ext cx="5014714" cy="246221"/>
                  <a:chOff x="4686300" y="405641"/>
                  <a:chExt cx="5014714" cy="246221"/>
                </a:xfrm>
              </p:grpSpPr>
              <p:sp>
                <p:nvSpPr>
                  <p:cNvPr id="56" name="文本框 55">
                    <a:extLst>
                      <a:ext uri="{FF2B5EF4-FFF2-40B4-BE49-F238E27FC236}">
                        <a16:creationId xmlns="" xmlns:a16="http://schemas.microsoft.com/office/drawing/2014/main" id="{7BC12378-C624-4412-9B03-6410D3A8F6E9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30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课题背景</a:t>
                    </a:r>
                  </a:p>
                </p:txBody>
              </p:sp>
              <p:sp>
                <p:nvSpPr>
                  <p:cNvPr id="57" name="文本框 56">
                    <a:extLst>
                      <a:ext uri="{FF2B5EF4-FFF2-40B4-BE49-F238E27FC236}">
                        <a16:creationId xmlns="" xmlns:a16="http://schemas.microsoft.com/office/drawing/2014/main" id="{35F3B3EF-E9E0-4981-AE63-7BF13B2E787E}"/>
                      </a:ext>
                    </a:extLst>
                  </p:cNvPr>
                  <p:cNvSpPr txBox="1"/>
                  <p:nvPr/>
                </p:nvSpPr>
                <p:spPr>
                  <a:xfrm>
                    <a:off x="552413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课题概述</a:t>
                    </a:r>
                  </a:p>
                </p:txBody>
              </p:sp>
              <p:sp>
                <p:nvSpPr>
                  <p:cNvPr id="58" name="文本框 57">
                    <a:extLst>
                      <a:ext uri="{FF2B5EF4-FFF2-40B4-BE49-F238E27FC236}">
                        <a16:creationId xmlns="" xmlns:a16="http://schemas.microsoft.com/office/drawing/2014/main" id="{32E157D3-D53C-4C8F-BDA9-176C8989D9E9}"/>
                      </a:ext>
                    </a:extLst>
                  </p:cNvPr>
                  <p:cNvSpPr txBox="1"/>
                  <p:nvPr/>
                </p:nvSpPr>
                <p:spPr>
                  <a:xfrm>
                    <a:off x="636196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研究方法</a:t>
                    </a:r>
                  </a:p>
                </p:txBody>
              </p:sp>
              <p:sp>
                <p:nvSpPr>
                  <p:cNvPr id="59" name="文本框 58">
                    <a:extLst>
                      <a:ext uri="{FF2B5EF4-FFF2-40B4-BE49-F238E27FC236}">
                        <a16:creationId xmlns="" xmlns:a16="http://schemas.microsoft.com/office/drawing/2014/main" id="{B9F8D222-50A6-49FE-9E65-A5116921C16F}"/>
                      </a:ext>
                    </a:extLst>
                  </p:cNvPr>
                  <p:cNvSpPr txBox="1"/>
                  <p:nvPr/>
                </p:nvSpPr>
                <p:spPr>
                  <a:xfrm>
                    <a:off x="719979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研究过程</a:t>
                    </a:r>
                  </a:p>
                </p:txBody>
              </p:sp>
              <p:sp>
                <p:nvSpPr>
                  <p:cNvPr id="60" name="文本框 59">
                    <a:extLst>
                      <a:ext uri="{FF2B5EF4-FFF2-40B4-BE49-F238E27FC236}">
                        <a16:creationId xmlns="" xmlns:a16="http://schemas.microsoft.com/office/drawing/2014/main" id="{2CE3D6F9-F5FD-471F-B8F6-BB196AC3377C}"/>
                      </a:ext>
                    </a:extLst>
                  </p:cNvPr>
                  <p:cNvSpPr txBox="1"/>
                  <p:nvPr/>
                </p:nvSpPr>
                <p:spPr>
                  <a:xfrm>
                    <a:off x="803762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结论分析</a:t>
                    </a:r>
                  </a:p>
                </p:txBody>
              </p:sp>
              <p:sp>
                <p:nvSpPr>
                  <p:cNvPr id="61" name="文本框 60">
                    <a:extLst>
                      <a:ext uri="{FF2B5EF4-FFF2-40B4-BE49-F238E27FC236}">
                        <a16:creationId xmlns="" xmlns:a16="http://schemas.microsoft.com/office/drawing/2014/main" id="{A8B9B60F-3679-4EAB-8F92-252089B68701}"/>
                      </a:ext>
                    </a:extLst>
                  </p:cNvPr>
                  <p:cNvSpPr txBox="1"/>
                  <p:nvPr/>
                </p:nvSpPr>
                <p:spPr>
                  <a:xfrm>
                    <a:off x="887545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rgbClr val="4271ED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未来规划</a:t>
                    </a:r>
                  </a:p>
                </p:txBody>
              </p:sp>
              <p:cxnSp>
                <p:nvCxnSpPr>
                  <p:cNvPr id="62" name="直接连接符 61">
                    <a:extLst>
                      <a:ext uri="{FF2B5EF4-FFF2-40B4-BE49-F238E27FC236}">
                        <a16:creationId xmlns="" xmlns:a16="http://schemas.microsoft.com/office/drawing/2014/main" id="{9F2C1FA5-1508-4210-9C64-84D26BC8709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51799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" name="直接连接符 62">
                    <a:extLst>
                      <a:ext uri="{FF2B5EF4-FFF2-40B4-BE49-F238E27FC236}">
                        <a16:creationId xmlns="" xmlns:a16="http://schemas.microsoft.com/office/drawing/2014/main" id="{3C34FED4-A893-4B43-9A94-85F7738E6C3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35582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" name="直接连接符 63">
                    <a:extLst>
                      <a:ext uri="{FF2B5EF4-FFF2-40B4-BE49-F238E27FC236}">
                        <a16:creationId xmlns="" xmlns:a16="http://schemas.microsoft.com/office/drawing/2014/main" id="{04DB0688-57A7-4C6E-828C-777C2F7129BB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19365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5" name="直接连接符 64">
                    <a:extLst>
                      <a:ext uri="{FF2B5EF4-FFF2-40B4-BE49-F238E27FC236}">
                        <a16:creationId xmlns="" xmlns:a16="http://schemas.microsoft.com/office/drawing/2014/main" id="{FC58AD72-FAC2-4ED6-A537-0786F9BC325F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03148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" name="直接连接符 65">
                    <a:extLst>
                      <a:ext uri="{FF2B5EF4-FFF2-40B4-BE49-F238E27FC236}">
                        <a16:creationId xmlns="" xmlns:a16="http://schemas.microsoft.com/office/drawing/2014/main" id="{B0E94C6F-AA10-46BC-8790-ACB3875178D5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6931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55" name="矩形: 圆角 54">
                  <a:extLst>
                    <a:ext uri="{FF2B5EF4-FFF2-40B4-BE49-F238E27FC236}">
                      <a16:creationId xmlns="" xmlns:a16="http://schemas.microsoft.com/office/drawing/2014/main" id="{5706666B-E1C2-4C7B-B5F9-E1826FB06ACE}"/>
                    </a:ext>
                  </a:extLst>
                </p:cNvPr>
                <p:cNvSpPr/>
                <p:nvPr/>
              </p:nvSpPr>
              <p:spPr>
                <a:xfrm rot="5400000">
                  <a:off x="8175066" y="484755"/>
                  <a:ext cx="31018" cy="474693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</p:grp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35413923-3B32-46FA-95CA-5A728C83A877}"/>
              </a:ext>
            </a:extLst>
          </p:cNvPr>
          <p:cNvCxnSpPr>
            <a:cxnSpLocks/>
          </p:cNvCxnSpPr>
          <p:nvPr/>
        </p:nvCxnSpPr>
        <p:spPr>
          <a:xfrm>
            <a:off x="583046" y="5892466"/>
            <a:ext cx="6061594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48280C18-162E-4B0A-A3D8-370784281A7A}"/>
              </a:ext>
            </a:extLst>
          </p:cNvPr>
          <p:cNvCxnSpPr>
            <a:cxnSpLocks/>
          </p:cNvCxnSpPr>
          <p:nvPr/>
        </p:nvCxnSpPr>
        <p:spPr>
          <a:xfrm>
            <a:off x="583046" y="5276770"/>
            <a:ext cx="6061594" cy="0"/>
          </a:xfrm>
          <a:prstGeom prst="line">
            <a:avLst/>
          </a:prstGeom>
          <a:ln w="6350" cap="flat" cmpd="sng" algn="ctr">
            <a:solidFill>
              <a:schemeClr val="bg1">
                <a:lumMod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="" xmlns:a16="http://schemas.microsoft.com/office/drawing/2014/main" id="{8D0389DE-A988-421D-BEED-C90F16C7AAE7}"/>
              </a:ext>
            </a:extLst>
          </p:cNvPr>
          <p:cNvCxnSpPr>
            <a:cxnSpLocks/>
          </p:cNvCxnSpPr>
          <p:nvPr/>
        </p:nvCxnSpPr>
        <p:spPr>
          <a:xfrm>
            <a:off x="583046" y="4661074"/>
            <a:ext cx="6061594" cy="0"/>
          </a:xfrm>
          <a:prstGeom prst="line">
            <a:avLst/>
          </a:prstGeom>
          <a:ln w="6350" cap="flat" cmpd="sng" algn="ctr">
            <a:solidFill>
              <a:schemeClr val="bg1">
                <a:lumMod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="" xmlns:a16="http://schemas.microsoft.com/office/drawing/2014/main" id="{60D839C3-A041-46CE-94A4-0EFD260A3761}"/>
              </a:ext>
            </a:extLst>
          </p:cNvPr>
          <p:cNvCxnSpPr>
            <a:cxnSpLocks/>
          </p:cNvCxnSpPr>
          <p:nvPr/>
        </p:nvCxnSpPr>
        <p:spPr>
          <a:xfrm>
            <a:off x="583046" y="4045378"/>
            <a:ext cx="6061594" cy="0"/>
          </a:xfrm>
          <a:prstGeom prst="line">
            <a:avLst/>
          </a:prstGeom>
          <a:ln w="6350" cap="flat" cmpd="sng" algn="ctr">
            <a:solidFill>
              <a:schemeClr val="bg1">
                <a:lumMod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="" xmlns:a16="http://schemas.microsoft.com/office/drawing/2014/main" id="{DEBB2CC7-F48A-4EE8-8919-DDE4C52DE0F9}"/>
              </a:ext>
            </a:extLst>
          </p:cNvPr>
          <p:cNvCxnSpPr>
            <a:cxnSpLocks/>
          </p:cNvCxnSpPr>
          <p:nvPr/>
        </p:nvCxnSpPr>
        <p:spPr>
          <a:xfrm>
            <a:off x="583046" y="3429682"/>
            <a:ext cx="6061594" cy="0"/>
          </a:xfrm>
          <a:prstGeom prst="line">
            <a:avLst/>
          </a:prstGeom>
          <a:ln w="6350" cap="flat" cmpd="sng" algn="ctr">
            <a:solidFill>
              <a:schemeClr val="bg1">
                <a:lumMod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3BE6BFE1-D46F-4427-820D-B96B0092F0FB}"/>
              </a:ext>
            </a:extLst>
          </p:cNvPr>
          <p:cNvCxnSpPr>
            <a:cxnSpLocks/>
          </p:cNvCxnSpPr>
          <p:nvPr/>
        </p:nvCxnSpPr>
        <p:spPr>
          <a:xfrm>
            <a:off x="583046" y="2813986"/>
            <a:ext cx="6061594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159A05E0-CB69-4FFC-BB1E-416835A17137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19953" y="-1615472"/>
            <a:ext cx="960203" cy="731583"/>
          </a:xfrm>
          <a:prstGeom prst="rect">
            <a:avLst/>
          </a:prstGeom>
        </p:spPr>
      </p:pic>
      <p:graphicFrame>
        <p:nvGraphicFramePr>
          <p:cNvPr id="11" name="图表 10">
            <a:extLst>
              <a:ext uri="{FF2B5EF4-FFF2-40B4-BE49-F238E27FC236}">
                <a16:creationId xmlns="" xmlns:a16="http://schemas.microsoft.com/office/drawing/2014/main" id="{1CAD6555-CCB4-4271-B353-B996BB7C83B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91294817"/>
              </p:ext>
            </p:extLst>
          </p:nvPr>
        </p:nvGraphicFramePr>
        <p:xfrm>
          <a:off x="278755" y="2067226"/>
          <a:ext cx="6061594" cy="42862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3D967BB2-35C8-491A-B5D3-92A9FAF385FD}"/>
              </a:ext>
            </a:extLst>
          </p:cNvPr>
          <p:cNvSpPr txBox="1"/>
          <p:nvPr/>
        </p:nvSpPr>
        <p:spPr>
          <a:xfrm>
            <a:off x="1943582" y="1605561"/>
            <a:ext cx="33736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4271E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各专业各班的毕业人数</a:t>
            </a:r>
          </a:p>
        </p:txBody>
      </p:sp>
      <p:grpSp>
        <p:nvGrpSpPr>
          <p:cNvPr id="82" name="组合 81">
            <a:extLst>
              <a:ext uri="{FF2B5EF4-FFF2-40B4-BE49-F238E27FC236}">
                <a16:creationId xmlns="" xmlns:a16="http://schemas.microsoft.com/office/drawing/2014/main" id="{EB456E2B-760E-4A7E-A994-EFEAA821F48E}"/>
              </a:ext>
            </a:extLst>
          </p:cNvPr>
          <p:cNvGrpSpPr/>
          <p:nvPr/>
        </p:nvGrpSpPr>
        <p:grpSpPr>
          <a:xfrm>
            <a:off x="6805925" y="1552206"/>
            <a:ext cx="4616208" cy="1402080"/>
            <a:chOff x="7174686" y="2423160"/>
            <a:chExt cx="4616208" cy="1402080"/>
          </a:xfrm>
          <a:effectLst>
            <a:outerShdw blurRad="139700" algn="ctr" rotWithShape="0">
              <a:srgbClr val="4271ED">
                <a:alpha val="20000"/>
              </a:srgbClr>
            </a:outerShdw>
          </a:effectLst>
        </p:grpSpPr>
        <p:sp>
          <p:nvSpPr>
            <p:cNvPr id="77" name="任意多边形: 形状 76">
              <a:extLst>
                <a:ext uri="{FF2B5EF4-FFF2-40B4-BE49-F238E27FC236}">
                  <a16:creationId xmlns="" xmlns:a16="http://schemas.microsoft.com/office/drawing/2014/main" id="{E75C3F20-3452-4688-A75A-81DAF2F5F814}"/>
                </a:ext>
              </a:extLst>
            </p:cNvPr>
            <p:cNvSpPr/>
            <p:nvPr/>
          </p:nvSpPr>
          <p:spPr>
            <a:xfrm>
              <a:off x="7174686" y="2423160"/>
              <a:ext cx="4616208" cy="1402080"/>
            </a:xfrm>
            <a:custGeom>
              <a:avLst/>
              <a:gdLst>
                <a:gd name="connsiteX0" fmla="*/ 450399 w 4616208"/>
                <a:gd name="connsiteY0" fmla="*/ 0 h 1402080"/>
                <a:gd name="connsiteX1" fmla="*/ 4542543 w 4616208"/>
                <a:gd name="connsiteY1" fmla="*/ 0 h 1402080"/>
                <a:gd name="connsiteX2" fmla="*/ 4616208 w 4616208"/>
                <a:gd name="connsiteY2" fmla="*/ 73665 h 1402080"/>
                <a:gd name="connsiteX3" fmla="*/ 4616208 w 4616208"/>
                <a:gd name="connsiteY3" fmla="*/ 1328415 h 1402080"/>
                <a:gd name="connsiteX4" fmla="*/ 4542543 w 4616208"/>
                <a:gd name="connsiteY4" fmla="*/ 1402080 h 1402080"/>
                <a:gd name="connsiteX5" fmla="*/ 450399 w 4616208"/>
                <a:gd name="connsiteY5" fmla="*/ 1402080 h 1402080"/>
                <a:gd name="connsiteX6" fmla="*/ 376734 w 4616208"/>
                <a:gd name="connsiteY6" fmla="*/ 1328415 h 1402080"/>
                <a:gd name="connsiteX7" fmla="*/ 376734 w 4616208"/>
                <a:gd name="connsiteY7" fmla="*/ 1005477 h 1402080"/>
                <a:gd name="connsiteX8" fmla="*/ 18036 w 4616208"/>
                <a:gd name="connsiteY8" fmla="*/ 1005477 h 1402080"/>
                <a:gd name="connsiteX9" fmla="*/ 5308 w 4616208"/>
                <a:gd name="connsiteY9" fmla="*/ 974749 h 1402080"/>
                <a:gd name="connsiteX10" fmla="*/ 376734 w 4616208"/>
                <a:gd name="connsiteY10" fmla="*/ 603323 h 1402080"/>
                <a:gd name="connsiteX11" fmla="*/ 376734 w 4616208"/>
                <a:gd name="connsiteY11" fmla="*/ 73665 h 1402080"/>
                <a:gd name="connsiteX12" fmla="*/ 450399 w 4616208"/>
                <a:gd name="connsiteY12" fmla="*/ 0 h 1402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16208" h="1402080">
                  <a:moveTo>
                    <a:pt x="450399" y="0"/>
                  </a:moveTo>
                  <a:lnTo>
                    <a:pt x="4542543" y="0"/>
                  </a:lnTo>
                  <a:cubicBezTo>
                    <a:pt x="4583227" y="0"/>
                    <a:pt x="4616208" y="32981"/>
                    <a:pt x="4616208" y="73665"/>
                  </a:cubicBezTo>
                  <a:lnTo>
                    <a:pt x="4616208" y="1328415"/>
                  </a:lnTo>
                  <a:cubicBezTo>
                    <a:pt x="4616208" y="1369099"/>
                    <a:pt x="4583227" y="1402080"/>
                    <a:pt x="4542543" y="1402080"/>
                  </a:cubicBezTo>
                  <a:lnTo>
                    <a:pt x="450399" y="1402080"/>
                  </a:lnTo>
                  <a:cubicBezTo>
                    <a:pt x="409715" y="1402080"/>
                    <a:pt x="376734" y="1369099"/>
                    <a:pt x="376734" y="1328415"/>
                  </a:cubicBezTo>
                  <a:lnTo>
                    <a:pt x="376734" y="1005477"/>
                  </a:lnTo>
                  <a:lnTo>
                    <a:pt x="18036" y="1005477"/>
                  </a:lnTo>
                  <a:cubicBezTo>
                    <a:pt x="2001" y="1005477"/>
                    <a:pt x="-6030" y="986088"/>
                    <a:pt x="5308" y="974749"/>
                  </a:cubicBezTo>
                  <a:lnTo>
                    <a:pt x="376734" y="603323"/>
                  </a:lnTo>
                  <a:lnTo>
                    <a:pt x="376734" y="73665"/>
                  </a:lnTo>
                  <a:cubicBezTo>
                    <a:pt x="376734" y="32981"/>
                    <a:pt x="409715" y="0"/>
                    <a:pt x="45039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78" name="文本框 77">
              <a:extLst>
                <a:ext uri="{FF2B5EF4-FFF2-40B4-BE49-F238E27FC236}">
                  <a16:creationId xmlns="" xmlns:a16="http://schemas.microsoft.com/office/drawing/2014/main" id="{6E26D276-5F86-4C7D-B090-7AD9DDD9A83D}"/>
                </a:ext>
              </a:extLst>
            </p:cNvPr>
            <p:cNvSpPr txBox="1"/>
            <p:nvPr/>
          </p:nvSpPr>
          <p:spPr>
            <a:xfrm>
              <a:off x="7747871" y="2514600"/>
              <a:ext cx="31005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4271ED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请在此输入小标题</a:t>
              </a:r>
            </a:p>
          </p:txBody>
        </p:sp>
        <p:cxnSp>
          <p:nvCxnSpPr>
            <p:cNvPr id="80" name="直接连接符 79">
              <a:extLst>
                <a:ext uri="{FF2B5EF4-FFF2-40B4-BE49-F238E27FC236}">
                  <a16:creationId xmlns="" xmlns:a16="http://schemas.microsoft.com/office/drawing/2014/main" id="{B4305753-85D9-4361-9E3D-13A1BA8BC72D}"/>
                </a:ext>
              </a:extLst>
            </p:cNvPr>
            <p:cNvCxnSpPr/>
            <p:nvPr/>
          </p:nvCxnSpPr>
          <p:spPr>
            <a:xfrm>
              <a:off x="7886700" y="3034070"/>
              <a:ext cx="1618950" cy="0"/>
            </a:xfrm>
            <a:prstGeom prst="line">
              <a:avLst/>
            </a:prstGeom>
            <a:ln>
              <a:solidFill>
                <a:srgbClr val="4271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文本框 80">
              <a:extLst>
                <a:ext uri="{FF2B5EF4-FFF2-40B4-BE49-F238E27FC236}">
                  <a16:creationId xmlns="" xmlns:a16="http://schemas.microsoft.com/office/drawing/2014/main" id="{3EE1178C-2AA0-4D5B-9E5A-57FFC840566D}"/>
                </a:ext>
              </a:extLst>
            </p:cNvPr>
            <p:cNvSpPr txBox="1"/>
            <p:nvPr/>
          </p:nvSpPr>
          <p:spPr>
            <a:xfrm>
              <a:off x="7793033" y="3122063"/>
              <a:ext cx="3695700" cy="610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请在此输入正文，比如我是桂林航天工业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学院管理学院的一名大三学生</a:t>
              </a: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="" xmlns:a16="http://schemas.microsoft.com/office/drawing/2014/main" id="{A1094FFC-EA1D-4E5D-8FFD-8A07CF9CE384}"/>
              </a:ext>
            </a:extLst>
          </p:cNvPr>
          <p:cNvGrpSpPr/>
          <p:nvPr/>
        </p:nvGrpSpPr>
        <p:grpSpPr>
          <a:xfrm>
            <a:off x="6805925" y="4751620"/>
            <a:ext cx="4616208" cy="1402080"/>
            <a:chOff x="7174686" y="4826815"/>
            <a:chExt cx="4616208" cy="1402080"/>
          </a:xfrm>
          <a:effectLst>
            <a:outerShdw blurRad="139700" algn="ctr" rotWithShape="0">
              <a:srgbClr val="4271ED">
                <a:alpha val="20000"/>
              </a:srgbClr>
            </a:outerShdw>
          </a:effectLst>
        </p:grpSpPr>
        <p:sp>
          <p:nvSpPr>
            <p:cNvPr id="84" name="任意多边形: 形状 83">
              <a:extLst>
                <a:ext uri="{FF2B5EF4-FFF2-40B4-BE49-F238E27FC236}">
                  <a16:creationId xmlns="" xmlns:a16="http://schemas.microsoft.com/office/drawing/2014/main" id="{06E30304-E9AA-4D45-BB15-68C8CB6E1B0B}"/>
                </a:ext>
              </a:extLst>
            </p:cNvPr>
            <p:cNvSpPr/>
            <p:nvPr/>
          </p:nvSpPr>
          <p:spPr>
            <a:xfrm flipV="1">
              <a:off x="7174686" y="4826815"/>
              <a:ext cx="4616208" cy="1402080"/>
            </a:xfrm>
            <a:custGeom>
              <a:avLst/>
              <a:gdLst>
                <a:gd name="connsiteX0" fmla="*/ 450399 w 4616208"/>
                <a:gd name="connsiteY0" fmla="*/ 0 h 1402080"/>
                <a:gd name="connsiteX1" fmla="*/ 4542543 w 4616208"/>
                <a:gd name="connsiteY1" fmla="*/ 0 h 1402080"/>
                <a:gd name="connsiteX2" fmla="*/ 4616208 w 4616208"/>
                <a:gd name="connsiteY2" fmla="*/ 73665 h 1402080"/>
                <a:gd name="connsiteX3" fmla="*/ 4616208 w 4616208"/>
                <a:gd name="connsiteY3" fmla="*/ 1328415 h 1402080"/>
                <a:gd name="connsiteX4" fmla="*/ 4542543 w 4616208"/>
                <a:gd name="connsiteY4" fmla="*/ 1402080 h 1402080"/>
                <a:gd name="connsiteX5" fmla="*/ 450399 w 4616208"/>
                <a:gd name="connsiteY5" fmla="*/ 1402080 h 1402080"/>
                <a:gd name="connsiteX6" fmla="*/ 376734 w 4616208"/>
                <a:gd name="connsiteY6" fmla="*/ 1328415 h 1402080"/>
                <a:gd name="connsiteX7" fmla="*/ 376734 w 4616208"/>
                <a:gd name="connsiteY7" fmla="*/ 1005477 h 1402080"/>
                <a:gd name="connsiteX8" fmla="*/ 18036 w 4616208"/>
                <a:gd name="connsiteY8" fmla="*/ 1005477 h 1402080"/>
                <a:gd name="connsiteX9" fmla="*/ 5308 w 4616208"/>
                <a:gd name="connsiteY9" fmla="*/ 974749 h 1402080"/>
                <a:gd name="connsiteX10" fmla="*/ 376734 w 4616208"/>
                <a:gd name="connsiteY10" fmla="*/ 603323 h 1402080"/>
                <a:gd name="connsiteX11" fmla="*/ 376734 w 4616208"/>
                <a:gd name="connsiteY11" fmla="*/ 73665 h 1402080"/>
                <a:gd name="connsiteX12" fmla="*/ 450399 w 4616208"/>
                <a:gd name="connsiteY12" fmla="*/ 0 h 1402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16208" h="1402080">
                  <a:moveTo>
                    <a:pt x="450399" y="0"/>
                  </a:moveTo>
                  <a:lnTo>
                    <a:pt x="4542543" y="0"/>
                  </a:lnTo>
                  <a:cubicBezTo>
                    <a:pt x="4583227" y="0"/>
                    <a:pt x="4616208" y="32981"/>
                    <a:pt x="4616208" y="73665"/>
                  </a:cubicBezTo>
                  <a:lnTo>
                    <a:pt x="4616208" y="1328415"/>
                  </a:lnTo>
                  <a:cubicBezTo>
                    <a:pt x="4616208" y="1369099"/>
                    <a:pt x="4583227" y="1402080"/>
                    <a:pt x="4542543" y="1402080"/>
                  </a:cubicBezTo>
                  <a:lnTo>
                    <a:pt x="450399" y="1402080"/>
                  </a:lnTo>
                  <a:cubicBezTo>
                    <a:pt x="409715" y="1402080"/>
                    <a:pt x="376734" y="1369099"/>
                    <a:pt x="376734" y="1328415"/>
                  </a:cubicBezTo>
                  <a:lnTo>
                    <a:pt x="376734" y="1005477"/>
                  </a:lnTo>
                  <a:lnTo>
                    <a:pt x="18036" y="1005477"/>
                  </a:lnTo>
                  <a:cubicBezTo>
                    <a:pt x="2001" y="1005477"/>
                    <a:pt x="-6030" y="986088"/>
                    <a:pt x="5308" y="974749"/>
                  </a:cubicBezTo>
                  <a:lnTo>
                    <a:pt x="376734" y="603323"/>
                  </a:lnTo>
                  <a:lnTo>
                    <a:pt x="376734" y="73665"/>
                  </a:lnTo>
                  <a:cubicBezTo>
                    <a:pt x="376734" y="32981"/>
                    <a:pt x="409715" y="0"/>
                    <a:pt x="45039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grpSp>
          <p:nvGrpSpPr>
            <p:cNvPr id="98" name="组合 97">
              <a:extLst>
                <a:ext uri="{FF2B5EF4-FFF2-40B4-BE49-F238E27FC236}">
                  <a16:creationId xmlns="" xmlns:a16="http://schemas.microsoft.com/office/drawing/2014/main" id="{BDD909E4-A4D5-4DBE-AC0F-0FDFBB6B1F44}"/>
                </a:ext>
              </a:extLst>
            </p:cNvPr>
            <p:cNvGrpSpPr/>
            <p:nvPr/>
          </p:nvGrpSpPr>
          <p:grpSpPr>
            <a:xfrm>
              <a:off x="7747871" y="4918255"/>
              <a:ext cx="3740862" cy="1217695"/>
              <a:chOff x="7747871" y="4918255"/>
              <a:chExt cx="3740862" cy="1217695"/>
            </a:xfrm>
          </p:grpSpPr>
          <p:sp>
            <p:nvSpPr>
              <p:cNvPr id="85" name="文本框 84">
                <a:extLst>
                  <a:ext uri="{FF2B5EF4-FFF2-40B4-BE49-F238E27FC236}">
                    <a16:creationId xmlns="" xmlns:a16="http://schemas.microsoft.com/office/drawing/2014/main" id="{0747418D-4929-483E-9F04-61A64E1A3472}"/>
                  </a:ext>
                </a:extLst>
              </p:cNvPr>
              <p:cNvSpPr txBox="1"/>
              <p:nvPr/>
            </p:nvSpPr>
            <p:spPr>
              <a:xfrm>
                <a:off x="7747871" y="4918255"/>
                <a:ext cx="310059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4271ED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请在此输入小标题</a:t>
                </a:r>
              </a:p>
            </p:txBody>
          </p:sp>
          <p:cxnSp>
            <p:nvCxnSpPr>
              <p:cNvPr id="86" name="直接连接符 85">
                <a:extLst>
                  <a:ext uri="{FF2B5EF4-FFF2-40B4-BE49-F238E27FC236}">
                    <a16:creationId xmlns="" xmlns:a16="http://schemas.microsoft.com/office/drawing/2014/main" id="{387EBA95-83A4-4869-9135-D50FE24153FD}"/>
                  </a:ext>
                </a:extLst>
              </p:cNvPr>
              <p:cNvCxnSpPr/>
              <p:nvPr/>
            </p:nvCxnSpPr>
            <p:spPr>
              <a:xfrm>
                <a:off x="7886700" y="5437725"/>
                <a:ext cx="1618950" cy="0"/>
              </a:xfrm>
              <a:prstGeom prst="line">
                <a:avLst/>
              </a:prstGeom>
              <a:ln>
                <a:solidFill>
                  <a:srgbClr val="4271E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7" name="文本框 86">
                <a:extLst>
                  <a:ext uri="{FF2B5EF4-FFF2-40B4-BE49-F238E27FC236}">
                    <a16:creationId xmlns="" xmlns:a16="http://schemas.microsoft.com/office/drawing/2014/main" id="{31779B7E-95B2-488F-8AAB-2B903A33D1FC}"/>
                  </a:ext>
                </a:extLst>
              </p:cNvPr>
              <p:cNvSpPr txBox="1"/>
              <p:nvPr/>
            </p:nvSpPr>
            <p:spPr>
              <a:xfrm>
                <a:off x="7793033" y="5525718"/>
                <a:ext cx="3695700" cy="6102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请在此输入正文，比如我是桂林航天工业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学院管理学院的一名大三学生</a:t>
                </a:r>
              </a:p>
            </p:txBody>
          </p:sp>
        </p:grpSp>
      </p:grpSp>
      <p:grpSp>
        <p:nvGrpSpPr>
          <p:cNvPr id="99" name="组合 98">
            <a:extLst>
              <a:ext uri="{FF2B5EF4-FFF2-40B4-BE49-F238E27FC236}">
                <a16:creationId xmlns="" xmlns:a16="http://schemas.microsoft.com/office/drawing/2014/main" id="{4E989C58-D987-4270-86C1-ACE4A53DA998}"/>
              </a:ext>
            </a:extLst>
          </p:cNvPr>
          <p:cNvGrpSpPr/>
          <p:nvPr/>
        </p:nvGrpSpPr>
        <p:grpSpPr>
          <a:xfrm>
            <a:off x="6809987" y="3151913"/>
            <a:ext cx="4612145" cy="1402080"/>
            <a:chOff x="7178748" y="3429002"/>
            <a:chExt cx="4612145" cy="1402080"/>
          </a:xfrm>
          <a:effectLst>
            <a:outerShdw blurRad="139700" algn="ctr" rotWithShape="0">
              <a:srgbClr val="4271ED">
                <a:alpha val="20000"/>
              </a:srgbClr>
            </a:outerShdw>
          </a:effectLst>
        </p:grpSpPr>
        <p:sp>
          <p:nvSpPr>
            <p:cNvPr id="97" name="任意多边形: 形状 96">
              <a:extLst>
                <a:ext uri="{FF2B5EF4-FFF2-40B4-BE49-F238E27FC236}">
                  <a16:creationId xmlns="" xmlns:a16="http://schemas.microsoft.com/office/drawing/2014/main" id="{8EA84820-E98E-426B-9C59-485CCD8C1E77}"/>
                </a:ext>
              </a:extLst>
            </p:cNvPr>
            <p:cNvSpPr/>
            <p:nvPr/>
          </p:nvSpPr>
          <p:spPr>
            <a:xfrm rot="16200000">
              <a:off x="8783781" y="1823969"/>
              <a:ext cx="1402080" cy="4612145"/>
            </a:xfrm>
            <a:custGeom>
              <a:avLst/>
              <a:gdLst>
                <a:gd name="connsiteX0" fmla="*/ 1402080 w 1402080"/>
                <a:gd name="connsiteY0" fmla="*/ 446336 h 4612145"/>
                <a:gd name="connsiteX1" fmla="*/ 1402080 w 1402080"/>
                <a:gd name="connsiteY1" fmla="*/ 4538480 h 4612145"/>
                <a:gd name="connsiteX2" fmla="*/ 1328415 w 1402080"/>
                <a:gd name="connsiteY2" fmla="*/ 4612145 h 4612145"/>
                <a:gd name="connsiteX3" fmla="*/ 73665 w 1402080"/>
                <a:gd name="connsiteY3" fmla="*/ 4612145 h 4612145"/>
                <a:gd name="connsiteX4" fmla="*/ 0 w 1402080"/>
                <a:gd name="connsiteY4" fmla="*/ 4538480 h 4612145"/>
                <a:gd name="connsiteX5" fmla="*/ 0 w 1402080"/>
                <a:gd name="connsiteY5" fmla="*/ 446336 h 4612145"/>
                <a:gd name="connsiteX6" fmla="*/ 73665 w 1402080"/>
                <a:gd name="connsiteY6" fmla="*/ 372671 h 4612145"/>
                <a:gd name="connsiteX7" fmla="*/ 179834 w 1402080"/>
                <a:gd name="connsiteY7" fmla="*/ 372671 h 4612145"/>
                <a:gd name="connsiteX8" fmla="*/ 179834 w 1402080"/>
                <a:gd name="connsiteY8" fmla="*/ 380291 h 4612145"/>
                <a:gd name="connsiteX9" fmla="*/ 525386 w 1402080"/>
                <a:gd name="connsiteY9" fmla="*/ 380291 h 4612145"/>
                <a:gd name="connsiteX10" fmla="*/ 701041 w 1402080"/>
                <a:gd name="connsiteY10" fmla="*/ 0 h 4612145"/>
                <a:gd name="connsiteX11" fmla="*/ 876695 w 1402080"/>
                <a:gd name="connsiteY11" fmla="*/ 380291 h 4612145"/>
                <a:gd name="connsiteX12" fmla="*/ 1310640 w 1402080"/>
                <a:gd name="connsiteY12" fmla="*/ 380291 h 4612145"/>
                <a:gd name="connsiteX13" fmla="*/ 1310640 w 1402080"/>
                <a:gd name="connsiteY13" fmla="*/ 372671 h 4612145"/>
                <a:gd name="connsiteX14" fmla="*/ 1328415 w 1402080"/>
                <a:gd name="connsiteY14" fmla="*/ 372671 h 4612145"/>
                <a:gd name="connsiteX15" fmla="*/ 1402080 w 1402080"/>
                <a:gd name="connsiteY15" fmla="*/ 446336 h 4612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02080" h="4612145">
                  <a:moveTo>
                    <a:pt x="1402080" y="446336"/>
                  </a:moveTo>
                  <a:lnTo>
                    <a:pt x="1402080" y="4538480"/>
                  </a:lnTo>
                  <a:cubicBezTo>
                    <a:pt x="1402080" y="4579164"/>
                    <a:pt x="1369099" y="4612145"/>
                    <a:pt x="1328415" y="4612145"/>
                  </a:cubicBezTo>
                  <a:lnTo>
                    <a:pt x="73665" y="4612145"/>
                  </a:lnTo>
                  <a:cubicBezTo>
                    <a:pt x="32981" y="4612145"/>
                    <a:pt x="0" y="4579164"/>
                    <a:pt x="0" y="4538480"/>
                  </a:cubicBezTo>
                  <a:lnTo>
                    <a:pt x="0" y="446336"/>
                  </a:lnTo>
                  <a:cubicBezTo>
                    <a:pt x="0" y="405652"/>
                    <a:pt x="32981" y="372671"/>
                    <a:pt x="73665" y="372671"/>
                  </a:cubicBezTo>
                  <a:lnTo>
                    <a:pt x="179834" y="372671"/>
                  </a:lnTo>
                  <a:lnTo>
                    <a:pt x="179834" y="380291"/>
                  </a:lnTo>
                  <a:lnTo>
                    <a:pt x="525386" y="380291"/>
                  </a:lnTo>
                  <a:lnTo>
                    <a:pt x="701041" y="0"/>
                  </a:lnTo>
                  <a:lnTo>
                    <a:pt x="876695" y="380291"/>
                  </a:lnTo>
                  <a:lnTo>
                    <a:pt x="1310640" y="380291"/>
                  </a:lnTo>
                  <a:lnTo>
                    <a:pt x="1310640" y="372671"/>
                  </a:lnTo>
                  <a:lnTo>
                    <a:pt x="1328415" y="372671"/>
                  </a:lnTo>
                  <a:cubicBezTo>
                    <a:pt x="1369099" y="372671"/>
                    <a:pt x="1402080" y="405652"/>
                    <a:pt x="1402080" y="4463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" name="文本框 89">
              <a:extLst>
                <a:ext uri="{FF2B5EF4-FFF2-40B4-BE49-F238E27FC236}">
                  <a16:creationId xmlns="" xmlns:a16="http://schemas.microsoft.com/office/drawing/2014/main" id="{DC21E501-0EE0-4974-AD2B-AF5A39B58FA9}"/>
                </a:ext>
              </a:extLst>
            </p:cNvPr>
            <p:cNvSpPr txBox="1"/>
            <p:nvPr/>
          </p:nvSpPr>
          <p:spPr>
            <a:xfrm>
              <a:off x="7747871" y="3520440"/>
              <a:ext cx="31005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4271ED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请在此输入小标题</a:t>
              </a:r>
            </a:p>
          </p:txBody>
        </p:sp>
        <p:cxnSp>
          <p:nvCxnSpPr>
            <p:cNvPr id="91" name="直接连接符 90">
              <a:extLst>
                <a:ext uri="{FF2B5EF4-FFF2-40B4-BE49-F238E27FC236}">
                  <a16:creationId xmlns="" xmlns:a16="http://schemas.microsoft.com/office/drawing/2014/main" id="{4E9F954E-21AA-46F8-8387-816A24456369}"/>
                </a:ext>
              </a:extLst>
            </p:cNvPr>
            <p:cNvCxnSpPr/>
            <p:nvPr/>
          </p:nvCxnSpPr>
          <p:spPr>
            <a:xfrm>
              <a:off x="7886700" y="4039910"/>
              <a:ext cx="1618950" cy="0"/>
            </a:xfrm>
            <a:prstGeom prst="line">
              <a:avLst/>
            </a:prstGeom>
            <a:ln>
              <a:solidFill>
                <a:srgbClr val="4271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2" name="文本框 91">
              <a:extLst>
                <a:ext uri="{FF2B5EF4-FFF2-40B4-BE49-F238E27FC236}">
                  <a16:creationId xmlns="" xmlns:a16="http://schemas.microsoft.com/office/drawing/2014/main" id="{A8845894-03EB-4F8B-8EC7-F6360F31A404}"/>
                </a:ext>
              </a:extLst>
            </p:cNvPr>
            <p:cNvSpPr txBox="1"/>
            <p:nvPr/>
          </p:nvSpPr>
          <p:spPr>
            <a:xfrm>
              <a:off x="7793033" y="4127903"/>
              <a:ext cx="3695700" cy="610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请在此输入正文，比如我是桂林航天工业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学院管理学院的一名大三学生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47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1" presetClass="entr" presetSubtype="0" fill="hold" nodeType="withEffect">
                                  <p:stCondLst>
                                    <p:cond delay="10"/>
                                  </p:stCondLst>
                                  <p:childTnLst>
                                    <p:set>
                                      <p:cBhvr>
                                        <p:cTn id="8" dur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1" presetClass="entr" presetSubtype="0" fill="hold" nodeType="withEffect">
                                  <p:stCondLst>
                                    <p:cond delay="20"/>
                                  </p:stCondLst>
                                  <p:childTnLst>
                                    <p:set>
                                      <p:cBhvr>
                                        <p:cTn id="10" dur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1" presetClass="entr" presetSubtype="0" fill="hold" nodeType="withEffect">
                                  <p:stCondLst>
                                    <p:cond delay="30"/>
                                  </p:stCondLst>
                                  <p:childTnLst>
                                    <p:set>
                                      <p:cBhvr>
                                        <p:cTn id="12" dur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1" presetClass="entr" presetSubtype="0" fill="hold" nodeType="withEffect">
                                  <p:stCondLst>
                                    <p:cond delay="40"/>
                                  </p:stCondLst>
                                  <p:childTnLst>
                                    <p:set>
                                      <p:cBhvr>
                                        <p:cTn id="14" dur="1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16" dur="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1B3E1E45-92C2-49B7-80EB-F6209D2C0ACF}"/>
              </a:ext>
            </a:extLst>
          </p:cNvPr>
          <p:cNvGrpSpPr/>
          <p:nvPr/>
        </p:nvGrpSpPr>
        <p:grpSpPr>
          <a:xfrm>
            <a:off x="0" y="-36167"/>
            <a:ext cx="12239382" cy="6930334"/>
            <a:chOff x="0" y="-36167"/>
            <a:chExt cx="12239382" cy="6930334"/>
          </a:xfrm>
        </p:grpSpPr>
        <p:grpSp>
          <p:nvGrpSpPr>
            <p:cNvPr id="49" name="组合 48">
              <a:extLst>
                <a:ext uri="{FF2B5EF4-FFF2-40B4-BE49-F238E27FC236}">
                  <a16:creationId xmlns="" xmlns:a16="http://schemas.microsoft.com/office/drawing/2014/main" id="{2AEF1DC4-25FA-4AFB-B70C-9D96A6E17333}"/>
                </a:ext>
              </a:extLst>
            </p:cNvPr>
            <p:cNvGrpSpPr/>
            <p:nvPr/>
          </p:nvGrpSpPr>
          <p:grpSpPr>
            <a:xfrm>
              <a:off x="0" y="-36167"/>
              <a:ext cx="12192000" cy="6930334"/>
              <a:chOff x="9544874" y="6830112"/>
              <a:chExt cx="12192000" cy="6930334"/>
            </a:xfrm>
          </p:grpSpPr>
          <p:pic>
            <p:nvPicPr>
              <p:cNvPr id="88" name="图片 87" descr="雪地上的白云&#10;&#10;描述已自动生成">
                <a:extLst>
                  <a:ext uri="{FF2B5EF4-FFF2-40B4-BE49-F238E27FC236}">
                    <a16:creationId xmlns="" xmlns:a16="http://schemas.microsoft.com/office/drawing/2014/main" id="{94638DC9-0EBE-407A-B8E0-79B5502AD66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544874" y="7664446"/>
                <a:ext cx="12192000" cy="6096000"/>
              </a:xfrm>
              <a:prstGeom prst="rect">
                <a:avLst/>
              </a:prstGeom>
            </p:spPr>
          </p:pic>
          <p:sp>
            <p:nvSpPr>
              <p:cNvPr id="93" name="矩形 92">
                <a:extLst>
                  <a:ext uri="{FF2B5EF4-FFF2-40B4-BE49-F238E27FC236}">
                    <a16:creationId xmlns="" xmlns:a16="http://schemas.microsoft.com/office/drawing/2014/main" id="{B0AAD176-F716-4AB4-B8A8-D5A6E669A026}"/>
                  </a:ext>
                </a:extLst>
              </p:cNvPr>
              <p:cNvSpPr/>
              <p:nvPr/>
            </p:nvSpPr>
            <p:spPr>
              <a:xfrm>
                <a:off x="9544874" y="6830112"/>
                <a:ext cx="12192000" cy="6858799"/>
              </a:xfrm>
              <a:prstGeom prst="rect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alpha val="7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50" name="组合 49">
              <a:extLst>
                <a:ext uri="{FF2B5EF4-FFF2-40B4-BE49-F238E27FC236}">
                  <a16:creationId xmlns="" xmlns:a16="http://schemas.microsoft.com/office/drawing/2014/main" id="{799016FB-86A4-455F-B804-4FDFC99FC336}"/>
                </a:ext>
              </a:extLst>
            </p:cNvPr>
            <p:cNvGrpSpPr/>
            <p:nvPr/>
          </p:nvGrpSpPr>
          <p:grpSpPr>
            <a:xfrm>
              <a:off x="0" y="196591"/>
              <a:ext cx="12239382" cy="523404"/>
              <a:chOff x="0" y="196591"/>
              <a:chExt cx="12239382" cy="523404"/>
            </a:xfrm>
          </p:grpSpPr>
          <p:pic>
            <p:nvPicPr>
              <p:cNvPr id="51" name="图片 50" descr="图片包含 游戏机, 钟表&#10;&#10;描述已自动生成">
                <a:extLst>
                  <a:ext uri="{FF2B5EF4-FFF2-40B4-BE49-F238E27FC236}">
                    <a16:creationId xmlns="" xmlns:a16="http://schemas.microsoft.com/office/drawing/2014/main" id="{4CAF4818-1E6C-47B1-9502-D047EC86A4B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952150" y="196591"/>
                <a:ext cx="1838744" cy="523220"/>
              </a:xfrm>
              <a:prstGeom prst="rect">
                <a:avLst/>
              </a:prstGeom>
            </p:spPr>
          </p:pic>
          <p:grpSp>
            <p:nvGrpSpPr>
              <p:cNvPr id="52" name="组合 51">
                <a:extLst>
                  <a:ext uri="{FF2B5EF4-FFF2-40B4-BE49-F238E27FC236}">
                    <a16:creationId xmlns="" xmlns:a16="http://schemas.microsoft.com/office/drawing/2014/main" id="{FE032D1B-17E3-4E7A-AB13-6CAD833A4C82}"/>
                  </a:ext>
                </a:extLst>
              </p:cNvPr>
              <p:cNvGrpSpPr/>
              <p:nvPr/>
            </p:nvGrpSpPr>
            <p:grpSpPr>
              <a:xfrm>
                <a:off x="401106" y="196591"/>
                <a:ext cx="2878393" cy="523220"/>
                <a:chOff x="401106" y="196591"/>
                <a:chExt cx="2878393" cy="523220"/>
              </a:xfrm>
            </p:grpSpPr>
            <p:sp>
              <p:nvSpPr>
                <p:cNvPr id="70" name="文本框 69">
                  <a:extLst>
                    <a:ext uri="{FF2B5EF4-FFF2-40B4-BE49-F238E27FC236}">
                      <a16:creationId xmlns="" xmlns:a16="http://schemas.microsoft.com/office/drawing/2014/main" id="{EB24AF3D-68ED-4BAA-A930-B365622559A2}"/>
                    </a:ext>
                  </a:extLst>
                </p:cNvPr>
                <p:cNvSpPr txBox="1"/>
                <p:nvPr/>
              </p:nvSpPr>
              <p:spPr>
                <a:xfrm>
                  <a:off x="646027" y="196591"/>
                  <a:ext cx="263347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dirty="0">
                      <a:solidFill>
                        <a:srgbClr val="4271ED"/>
                      </a:solidFill>
                      <a:latin typeface="+mj-ea"/>
                      <a:ea typeface="+mj-ea"/>
                    </a:rPr>
                    <a:t>请输入大标题</a:t>
                  </a:r>
                </a:p>
              </p:txBody>
            </p:sp>
            <p:grpSp>
              <p:nvGrpSpPr>
                <p:cNvPr id="71" name="组合 70">
                  <a:extLst>
                    <a:ext uri="{FF2B5EF4-FFF2-40B4-BE49-F238E27FC236}">
                      <a16:creationId xmlns="" xmlns:a16="http://schemas.microsoft.com/office/drawing/2014/main" id="{AA950AB2-E203-4503-8BF4-030E8B3409BF}"/>
                    </a:ext>
                  </a:extLst>
                </p:cNvPr>
                <p:cNvGrpSpPr/>
                <p:nvPr/>
              </p:nvGrpSpPr>
              <p:grpSpPr>
                <a:xfrm>
                  <a:off x="401106" y="260985"/>
                  <a:ext cx="200422" cy="334372"/>
                  <a:chOff x="269661" y="296863"/>
                  <a:chExt cx="200422" cy="298494"/>
                </a:xfrm>
              </p:grpSpPr>
              <p:sp>
                <p:nvSpPr>
                  <p:cNvPr id="75" name="矩形: 圆角 74">
                    <a:extLst>
                      <a:ext uri="{FF2B5EF4-FFF2-40B4-BE49-F238E27FC236}">
                        <a16:creationId xmlns="" xmlns:a16="http://schemas.microsoft.com/office/drawing/2014/main" id="{E411DD7E-84F1-44A0-A105-D8D5EBF4228F}"/>
                      </a:ext>
                    </a:extLst>
                  </p:cNvPr>
                  <p:cNvSpPr/>
                  <p:nvPr/>
                </p:nvSpPr>
                <p:spPr>
                  <a:xfrm>
                    <a:off x="269661" y="296863"/>
                    <a:ext cx="39815" cy="298494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271E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82" name="矩形: 圆角 81">
                    <a:extLst>
                      <a:ext uri="{FF2B5EF4-FFF2-40B4-BE49-F238E27FC236}">
                        <a16:creationId xmlns="" xmlns:a16="http://schemas.microsoft.com/office/drawing/2014/main" id="{16A14958-B9F4-470D-A4AE-C11CB54C3DCC}"/>
                      </a:ext>
                    </a:extLst>
                  </p:cNvPr>
                  <p:cNvSpPr/>
                  <p:nvPr/>
                </p:nvSpPr>
                <p:spPr>
                  <a:xfrm>
                    <a:off x="353975" y="466567"/>
                    <a:ext cx="31794" cy="12879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271ED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schemeClr val="lt1">
                          <a:lumMod val="100000"/>
                        </a:schemeClr>
                      </a:solidFill>
                    </a:endParaRPr>
                  </a:p>
                </p:txBody>
              </p:sp>
              <p:sp>
                <p:nvSpPr>
                  <p:cNvPr id="83" name="矩形: 圆角 82">
                    <a:extLst>
                      <a:ext uri="{FF2B5EF4-FFF2-40B4-BE49-F238E27FC236}">
                        <a16:creationId xmlns="" xmlns:a16="http://schemas.microsoft.com/office/drawing/2014/main" id="{FF68F1FF-D1DD-4347-8F3B-2DFC8988AE57}"/>
                      </a:ext>
                    </a:extLst>
                  </p:cNvPr>
                  <p:cNvSpPr/>
                  <p:nvPr/>
                </p:nvSpPr>
                <p:spPr>
                  <a:xfrm>
                    <a:off x="430268" y="405187"/>
                    <a:ext cx="39815" cy="19017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271E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53" name="组合 52">
                <a:extLst>
                  <a:ext uri="{FF2B5EF4-FFF2-40B4-BE49-F238E27FC236}">
                    <a16:creationId xmlns="" xmlns:a16="http://schemas.microsoft.com/office/drawing/2014/main" id="{B83C5A26-EBF2-4B66-9F93-397FBB8A99CF}"/>
                  </a:ext>
                </a:extLst>
              </p:cNvPr>
              <p:cNvGrpSpPr/>
              <p:nvPr/>
            </p:nvGrpSpPr>
            <p:grpSpPr>
              <a:xfrm>
                <a:off x="0" y="291751"/>
                <a:ext cx="12239382" cy="428244"/>
                <a:chOff x="0" y="309367"/>
                <a:chExt cx="12239382" cy="428244"/>
              </a:xfrm>
            </p:grpSpPr>
            <p:sp>
              <p:nvSpPr>
                <p:cNvPr id="54" name="矩形: 圆角 53">
                  <a:extLst>
                    <a:ext uri="{FF2B5EF4-FFF2-40B4-BE49-F238E27FC236}">
                      <a16:creationId xmlns="" xmlns:a16="http://schemas.microsoft.com/office/drawing/2014/main" id="{823B13F1-60C3-487A-8E25-D13ABCAFE998}"/>
                    </a:ext>
                  </a:extLst>
                </p:cNvPr>
                <p:cNvSpPr/>
                <p:nvPr/>
              </p:nvSpPr>
              <p:spPr>
                <a:xfrm>
                  <a:off x="12165196" y="309367"/>
                  <a:ext cx="74186" cy="29593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55" name="直接连接符 54">
                  <a:extLst>
                    <a:ext uri="{FF2B5EF4-FFF2-40B4-BE49-F238E27FC236}">
                      <a16:creationId xmlns="" xmlns:a16="http://schemas.microsoft.com/office/drawing/2014/main" id="{0E33529E-3253-4AD9-B147-B67BDD9E5771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722099"/>
                  <a:ext cx="12212578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6" name="组合 55">
                  <a:extLst>
                    <a:ext uri="{FF2B5EF4-FFF2-40B4-BE49-F238E27FC236}">
                      <a16:creationId xmlns="" xmlns:a16="http://schemas.microsoft.com/office/drawing/2014/main" id="{7E8E344F-18A1-4A24-86CC-39E00F7FC162}"/>
                    </a:ext>
                  </a:extLst>
                </p:cNvPr>
                <p:cNvGrpSpPr/>
                <p:nvPr/>
              </p:nvGrpSpPr>
              <p:grpSpPr>
                <a:xfrm>
                  <a:off x="3588643" y="370686"/>
                  <a:ext cx="5014714" cy="246221"/>
                  <a:chOff x="4686300" y="405641"/>
                  <a:chExt cx="5014714" cy="246221"/>
                </a:xfrm>
              </p:grpSpPr>
              <p:sp>
                <p:nvSpPr>
                  <p:cNvPr id="58" name="文本框 57">
                    <a:extLst>
                      <a:ext uri="{FF2B5EF4-FFF2-40B4-BE49-F238E27FC236}">
                        <a16:creationId xmlns="" xmlns:a16="http://schemas.microsoft.com/office/drawing/2014/main" id="{9D67E2EA-5106-43F4-B1A9-EA61DE749FA6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30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课题背景</a:t>
                    </a:r>
                  </a:p>
                </p:txBody>
              </p:sp>
              <p:sp>
                <p:nvSpPr>
                  <p:cNvPr id="59" name="文本框 58">
                    <a:extLst>
                      <a:ext uri="{FF2B5EF4-FFF2-40B4-BE49-F238E27FC236}">
                        <a16:creationId xmlns="" xmlns:a16="http://schemas.microsoft.com/office/drawing/2014/main" id="{6EC8103F-912E-4CB1-8E68-9F60398BF9AE}"/>
                      </a:ext>
                    </a:extLst>
                  </p:cNvPr>
                  <p:cNvSpPr txBox="1"/>
                  <p:nvPr/>
                </p:nvSpPr>
                <p:spPr>
                  <a:xfrm>
                    <a:off x="552413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课题概述</a:t>
                    </a:r>
                  </a:p>
                </p:txBody>
              </p:sp>
              <p:sp>
                <p:nvSpPr>
                  <p:cNvPr id="60" name="文本框 59">
                    <a:extLst>
                      <a:ext uri="{FF2B5EF4-FFF2-40B4-BE49-F238E27FC236}">
                        <a16:creationId xmlns="" xmlns:a16="http://schemas.microsoft.com/office/drawing/2014/main" id="{4597714B-C966-4BD9-A7AA-96C2AADABEFF}"/>
                      </a:ext>
                    </a:extLst>
                  </p:cNvPr>
                  <p:cNvSpPr txBox="1"/>
                  <p:nvPr/>
                </p:nvSpPr>
                <p:spPr>
                  <a:xfrm>
                    <a:off x="636196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研究方法</a:t>
                    </a:r>
                  </a:p>
                </p:txBody>
              </p:sp>
              <p:sp>
                <p:nvSpPr>
                  <p:cNvPr id="61" name="文本框 60">
                    <a:extLst>
                      <a:ext uri="{FF2B5EF4-FFF2-40B4-BE49-F238E27FC236}">
                        <a16:creationId xmlns="" xmlns:a16="http://schemas.microsoft.com/office/drawing/2014/main" id="{0455574A-DC32-46DB-B5CB-AD1803976EBD}"/>
                      </a:ext>
                    </a:extLst>
                  </p:cNvPr>
                  <p:cNvSpPr txBox="1"/>
                  <p:nvPr/>
                </p:nvSpPr>
                <p:spPr>
                  <a:xfrm>
                    <a:off x="719979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研究过程</a:t>
                    </a:r>
                  </a:p>
                </p:txBody>
              </p:sp>
              <p:sp>
                <p:nvSpPr>
                  <p:cNvPr id="62" name="文本框 61">
                    <a:extLst>
                      <a:ext uri="{FF2B5EF4-FFF2-40B4-BE49-F238E27FC236}">
                        <a16:creationId xmlns="" xmlns:a16="http://schemas.microsoft.com/office/drawing/2014/main" id="{0299D368-9C88-48AC-8BC9-093B5D6F4220}"/>
                      </a:ext>
                    </a:extLst>
                  </p:cNvPr>
                  <p:cNvSpPr txBox="1"/>
                  <p:nvPr/>
                </p:nvSpPr>
                <p:spPr>
                  <a:xfrm>
                    <a:off x="803762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结论分析</a:t>
                    </a:r>
                  </a:p>
                </p:txBody>
              </p:sp>
              <p:sp>
                <p:nvSpPr>
                  <p:cNvPr id="63" name="文本框 62">
                    <a:extLst>
                      <a:ext uri="{FF2B5EF4-FFF2-40B4-BE49-F238E27FC236}">
                        <a16:creationId xmlns="" xmlns:a16="http://schemas.microsoft.com/office/drawing/2014/main" id="{9A689FDE-5205-4BA2-95E4-648113B09C7C}"/>
                      </a:ext>
                    </a:extLst>
                  </p:cNvPr>
                  <p:cNvSpPr txBox="1"/>
                  <p:nvPr/>
                </p:nvSpPr>
                <p:spPr>
                  <a:xfrm>
                    <a:off x="887545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rgbClr val="4271ED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未来规划</a:t>
                    </a:r>
                  </a:p>
                </p:txBody>
              </p:sp>
              <p:cxnSp>
                <p:nvCxnSpPr>
                  <p:cNvPr id="64" name="直接连接符 63">
                    <a:extLst>
                      <a:ext uri="{FF2B5EF4-FFF2-40B4-BE49-F238E27FC236}">
                        <a16:creationId xmlns="" xmlns:a16="http://schemas.microsoft.com/office/drawing/2014/main" id="{C3417B70-9334-4CB3-980B-AA230BB0A3BD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51799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5" name="直接连接符 64">
                    <a:extLst>
                      <a:ext uri="{FF2B5EF4-FFF2-40B4-BE49-F238E27FC236}">
                        <a16:creationId xmlns="" xmlns:a16="http://schemas.microsoft.com/office/drawing/2014/main" id="{6564A620-DBAB-4CDD-8AF7-7486010D022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35582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" name="直接连接符 65">
                    <a:extLst>
                      <a:ext uri="{FF2B5EF4-FFF2-40B4-BE49-F238E27FC236}">
                        <a16:creationId xmlns="" xmlns:a16="http://schemas.microsoft.com/office/drawing/2014/main" id="{30C6C782-793F-411A-B9F5-B450C7CEA04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19365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直接连接符 66">
                    <a:extLst>
                      <a:ext uri="{FF2B5EF4-FFF2-40B4-BE49-F238E27FC236}">
                        <a16:creationId xmlns="" xmlns:a16="http://schemas.microsoft.com/office/drawing/2014/main" id="{AAD9B30D-19A2-4222-86ED-EFFC8EAD6FEE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03148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" name="直接连接符 67">
                    <a:extLst>
                      <a:ext uri="{FF2B5EF4-FFF2-40B4-BE49-F238E27FC236}">
                        <a16:creationId xmlns="" xmlns:a16="http://schemas.microsoft.com/office/drawing/2014/main" id="{2B3FE740-F05D-43B0-B7C7-D0992EA731B0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6931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57" name="矩形: 圆角 56">
                  <a:extLst>
                    <a:ext uri="{FF2B5EF4-FFF2-40B4-BE49-F238E27FC236}">
                      <a16:creationId xmlns="" xmlns:a16="http://schemas.microsoft.com/office/drawing/2014/main" id="{334763E7-DC78-4E44-A873-8B0E0980D4B9}"/>
                    </a:ext>
                  </a:extLst>
                </p:cNvPr>
                <p:cNvSpPr/>
                <p:nvPr/>
              </p:nvSpPr>
              <p:spPr>
                <a:xfrm rot="5400000">
                  <a:off x="8175066" y="484755"/>
                  <a:ext cx="31018" cy="474693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13A61E1E-8407-46B6-A31D-1C4575662358}"/>
              </a:ext>
            </a:extLst>
          </p:cNvPr>
          <p:cNvGrpSpPr/>
          <p:nvPr/>
        </p:nvGrpSpPr>
        <p:grpSpPr>
          <a:xfrm>
            <a:off x="-124254" y="1445134"/>
            <a:ext cx="6630780" cy="4912148"/>
            <a:chOff x="2634132" y="925360"/>
            <a:chExt cx="7351979" cy="5446419"/>
          </a:xfrm>
        </p:grpSpPr>
        <p:grpSp>
          <p:nvGrpSpPr>
            <p:cNvPr id="98" name="组合 97">
              <a:extLst>
                <a:ext uri="{FF2B5EF4-FFF2-40B4-BE49-F238E27FC236}">
                  <a16:creationId xmlns="" xmlns:a16="http://schemas.microsoft.com/office/drawing/2014/main" id="{491D76D5-83DF-4F28-A4B9-D91E1AA1D3D3}"/>
                </a:ext>
              </a:extLst>
            </p:cNvPr>
            <p:cNvGrpSpPr/>
            <p:nvPr/>
          </p:nvGrpSpPr>
          <p:grpSpPr>
            <a:xfrm>
              <a:off x="5425059" y="925360"/>
              <a:ext cx="1822876" cy="993011"/>
              <a:chOff x="9150752" y="3115717"/>
              <a:chExt cx="1822876" cy="993011"/>
            </a:xfrm>
          </p:grpSpPr>
          <p:grpSp>
            <p:nvGrpSpPr>
              <p:cNvPr id="99" name="组合 98">
                <a:extLst>
                  <a:ext uri="{FF2B5EF4-FFF2-40B4-BE49-F238E27FC236}">
                    <a16:creationId xmlns="" xmlns:a16="http://schemas.microsoft.com/office/drawing/2014/main" id="{D15AC230-DD3F-4776-88F2-AEAA501B2EA3}"/>
                  </a:ext>
                </a:extLst>
              </p:cNvPr>
              <p:cNvGrpSpPr/>
              <p:nvPr/>
            </p:nvGrpSpPr>
            <p:grpSpPr>
              <a:xfrm>
                <a:off x="9150752" y="3115717"/>
                <a:ext cx="1822876" cy="818522"/>
                <a:chOff x="9194034" y="3115717"/>
                <a:chExt cx="1324731" cy="818522"/>
              </a:xfrm>
            </p:grpSpPr>
            <p:sp>
              <p:nvSpPr>
                <p:cNvPr id="101" name="文本框 100">
                  <a:extLst>
                    <a:ext uri="{FF2B5EF4-FFF2-40B4-BE49-F238E27FC236}">
                      <a16:creationId xmlns="" xmlns:a16="http://schemas.microsoft.com/office/drawing/2014/main" id="{8936E2AB-31D7-49E6-8DEE-7F07CF1CDD2F}"/>
                    </a:ext>
                  </a:extLst>
                </p:cNvPr>
                <p:cNvSpPr txBox="1"/>
                <p:nvPr/>
              </p:nvSpPr>
              <p:spPr>
                <a:xfrm>
                  <a:off x="9194034" y="3115717"/>
                  <a:ext cx="850868" cy="818522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CN" sz="3600" dirty="0">
                      <a:solidFill>
                        <a:srgbClr val="F9CF36"/>
                      </a:solidFill>
                      <a:latin typeface="Bahnschrift SemiBold" panose="020B0502040204020203" pitchFamily="34" charset="0"/>
                    </a:rPr>
                    <a:t>8</a:t>
                  </a:r>
                  <a:endParaRPr lang="zh-CN" altLang="en-US" sz="3600" dirty="0">
                    <a:solidFill>
                      <a:srgbClr val="F9CF36"/>
                    </a:solidFill>
                    <a:latin typeface="Bahnschrift SemiBold" panose="020B0502040204020203" pitchFamily="34" charset="0"/>
                  </a:endParaRPr>
                </a:p>
              </p:txBody>
            </p:sp>
            <p:sp>
              <p:nvSpPr>
                <p:cNvPr id="102" name="文本框 101">
                  <a:extLst>
                    <a:ext uri="{FF2B5EF4-FFF2-40B4-BE49-F238E27FC236}">
                      <a16:creationId xmlns="" xmlns:a16="http://schemas.microsoft.com/office/drawing/2014/main" id="{CFA8CAD1-6E1B-4E36-BD27-D3A6D56F10E4}"/>
                    </a:ext>
                  </a:extLst>
                </p:cNvPr>
                <p:cNvSpPr txBox="1"/>
                <p:nvPr/>
              </p:nvSpPr>
              <p:spPr>
                <a:xfrm>
                  <a:off x="9680769" y="3458646"/>
                  <a:ext cx="837996" cy="389773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1400" dirty="0">
                      <a:solidFill>
                        <a:srgbClr val="F9CF36"/>
                      </a:solidFill>
                      <a:latin typeface="Bahnschrift SemiBold" panose="020B0502040204020203" pitchFamily="34" charset="0"/>
                    </a:rPr>
                    <a:t>%</a:t>
                  </a:r>
                  <a:endParaRPr lang="zh-CN" altLang="en-US" sz="1400" dirty="0">
                    <a:solidFill>
                      <a:srgbClr val="F9CF36"/>
                    </a:solidFill>
                    <a:latin typeface="Bahnschrift SemiBold" panose="020B0502040204020203" pitchFamily="34" charset="0"/>
                  </a:endParaRPr>
                </a:p>
              </p:txBody>
            </p:sp>
          </p:grpSp>
          <p:sp>
            <p:nvSpPr>
              <p:cNvPr id="100" name="文本框 99">
                <a:extLst>
                  <a:ext uri="{FF2B5EF4-FFF2-40B4-BE49-F238E27FC236}">
                    <a16:creationId xmlns="" xmlns:a16="http://schemas.microsoft.com/office/drawing/2014/main" id="{E5914DF6-E477-48D1-B44E-6A014C0396D0}"/>
                  </a:ext>
                </a:extLst>
              </p:cNvPr>
              <p:cNvSpPr txBox="1"/>
              <p:nvPr/>
            </p:nvSpPr>
            <p:spPr>
              <a:xfrm>
                <a:off x="9480581" y="3777422"/>
                <a:ext cx="1416894" cy="3313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100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机械工程</a:t>
                </a:r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B4928A89-86AE-431A-830B-AF8B81ABF86C}"/>
                </a:ext>
              </a:extLst>
            </p:cNvPr>
            <p:cNvGrpSpPr/>
            <p:nvPr/>
          </p:nvGrpSpPr>
          <p:grpSpPr>
            <a:xfrm>
              <a:off x="2634132" y="1737359"/>
              <a:ext cx="7351979" cy="4634420"/>
              <a:chOff x="2634132" y="1737359"/>
              <a:chExt cx="7351979" cy="4634420"/>
            </a:xfrm>
          </p:grpSpPr>
          <p:sp>
            <p:nvSpPr>
              <p:cNvPr id="114" name="椭圆 113">
                <a:extLst>
                  <a:ext uri="{FF2B5EF4-FFF2-40B4-BE49-F238E27FC236}">
                    <a16:creationId xmlns="" xmlns:a16="http://schemas.microsoft.com/office/drawing/2014/main" id="{91D8EAA4-3A9C-421D-AADC-BC9F2BE2D2F3}"/>
                  </a:ext>
                </a:extLst>
              </p:cNvPr>
              <p:cNvSpPr/>
              <p:nvPr/>
            </p:nvSpPr>
            <p:spPr>
              <a:xfrm>
                <a:off x="4143748" y="5802656"/>
                <a:ext cx="3733446" cy="477968"/>
              </a:xfrm>
              <a:prstGeom prst="ellipse">
                <a:avLst/>
              </a:prstGeom>
              <a:solidFill>
                <a:schemeClr val="tx1">
                  <a:alpha val="15000"/>
                </a:schemeClr>
              </a:solidFill>
              <a:ln>
                <a:noFill/>
              </a:ln>
              <a:effectLst>
                <a:softEdge rad="152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="" xmlns:a16="http://schemas.microsoft.com/office/drawing/2014/main" id="{1553489A-9815-463C-BD75-A6169865759F}"/>
                  </a:ext>
                </a:extLst>
              </p:cNvPr>
              <p:cNvSpPr/>
              <p:nvPr/>
            </p:nvSpPr>
            <p:spPr>
              <a:xfrm>
                <a:off x="4160352" y="5419363"/>
                <a:ext cx="1595120" cy="127000"/>
              </a:xfrm>
              <a:custGeom>
                <a:avLst/>
                <a:gdLst>
                  <a:gd name="connsiteX0" fmla="*/ 1554480 w 1554480"/>
                  <a:gd name="connsiteY0" fmla="*/ 0 h 81280"/>
                  <a:gd name="connsiteX1" fmla="*/ 111760 w 1554480"/>
                  <a:gd name="connsiteY1" fmla="*/ 0 h 81280"/>
                  <a:gd name="connsiteX2" fmla="*/ 0 w 1554480"/>
                  <a:gd name="connsiteY2" fmla="*/ 81280 h 81280"/>
                  <a:gd name="connsiteX0" fmla="*/ 1574800 w 1574800"/>
                  <a:gd name="connsiteY0" fmla="*/ 0 h 147320"/>
                  <a:gd name="connsiteX1" fmla="*/ 132080 w 1574800"/>
                  <a:gd name="connsiteY1" fmla="*/ 0 h 147320"/>
                  <a:gd name="connsiteX2" fmla="*/ 0 w 1574800"/>
                  <a:gd name="connsiteY2" fmla="*/ 147320 h 147320"/>
                  <a:gd name="connsiteX0" fmla="*/ 1595120 w 1595120"/>
                  <a:gd name="connsiteY0" fmla="*/ 0 h 127000"/>
                  <a:gd name="connsiteX1" fmla="*/ 152400 w 1595120"/>
                  <a:gd name="connsiteY1" fmla="*/ 0 h 127000"/>
                  <a:gd name="connsiteX2" fmla="*/ 0 w 1595120"/>
                  <a:gd name="connsiteY2" fmla="*/ 127000 h 12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95120" h="127000">
                    <a:moveTo>
                      <a:pt x="1595120" y="0"/>
                    </a:moveTo>
                    <a:lnTo>
                      <a:pt x="152400" y="0"/>
                    </a:lnTo>
                    <a:cubicBezTo>
                      <a:pt x="115147" y="27093"/>
                      <a:pt x="37253" y="99907"/>
                      <a:pt x="0" y="127000"/>
                    </a:cubicBezTo>
                  </a:path>
                </a:pathLst>
              </a:custGeom>
              <a:noFill/>
              <a:ln w="6350">
                <a:solidFill>
                  <a:srgbClr val="28BF7E">
                    <a:alpha val="80000"/>
                  </a:srgbClr>
                </a:solidFill>
                <a:prstDash val="lgDash"/>
                <a:tailEnd type="oval" w="sm" len="sm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="" xmlns:a16="http://schemas.microsoft.com/office/drawing/2014/main" id="{DF9BDDFD-D5E9-4F5F-94C7-5E999A39CA49}"/>
                  </a:ext>
                </a:extLst>
              </p:cNvPr>
              <p:cNvSpPr/>
              <p:nvPr/>
            </p:nvSpPr>
            <p:spPr>
              <a:xfrm flipV="1">
                <a:off x="4507013" y="3008108"/>
                <a:ext cx="1595120" cy="127000"/>
              </a:xfrm>
              <a:custGeom>
                <a:avLst/>
                <a:gdLst>
                  <a:gd name="connsiteX0" fmla="*/ 1554480 w 1554480"/>
                  <a:gd name="connsiteY0" fmla="*/ 0 h 81280"/>
                  <a:gd name="connsiteX1" fmla="*/ 111760 w 1554480"/>
                  <a:gd name="connsiteY1" fmla="*/ 0 h 81280"/>
                  <a:gd name="connsiteX2" fmla="*/ 0 w 1554480"/>
                  <a:gd name="connsiteY2" fmla="*/ 81280 h 81280"/>
                  <a:gd name="connsiteX0" fmla="*/ 1574800 w 1574800"/>
                  <a:gd name="connsiteY0" fmla="*/ 0 h 147320"/>
                  <a:gd name="connsiteX1" fmla="*/ 132080 w 1574800"/>
                  <a:gd name="connsiteY1" fmla="*/ 0 h 147320"/>
                  <a:gd name="connsiteX2" fmla="*/ 0 w 1574800"/>
                  <a:gd name="connsiteY2" fmla="*/ 147320 h 147320"/>
                  <a:gd name="connsiteX0" fmla="*/ 1595120 w 1595120"/>
                  <a:gd name="connsiteY0" fmla="*/ 0 h 127000"/>
                  <a:gd name="connsiteX1" fmla="*/ 152400 w 1595120"/>
                  <a:gd name="connsiteY1" fmla="*/ 0 h 127000"/>
                  <a:gd name="connsiteX2" fmla="*/ 0 w 1595120"/>
                  <a:gd name="connsiteY2" fmla="*/ 127000 h 12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95120" h="127000">
                    <a:moveTo>
                      <a:pt x="1595120" y="0"/>
                    </a:moveTo>
                    <a:lnTo>
                      <a:pt x="152400" y="0"/>
                    </a:lnTo>
                    <a:cubicBezTo>
                      <a:pt x="115147" y="27093"/>
                      <a:pt x="37253" y="99907"/>
                      <a:pt x="0" y="127000"/>
                    </a:cubicBezTo>
                  </a:path>
                </a:pathLst>
              </a:custGeom>
              <a:noFill/>
              <a:ln w="6350">
                <a:solidFill>
                  <a:srgbClr val="F2A93B">
                    <a:alpha val="80000"/>
                  </a:srgbClr>
                </a:solidFill>
                <a:prstDash val="lgDash"/>
                <a:tailEnd type="oval" w="sm" len="sm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="" xmlns:a16="http://schemas.microsoft.com/office/drawing/2014/main" id="{05EF6187-F581-43B5-BE26-048D538B1F55}"/>
                  </a:ext>
                </a:extLst>
              </p:cNvPr>
              <p:cNvSpPr/>
              <p:nvPr/>
            </p:nvSpPr>
            <p:spPr>
              <a:xfrm rot="5400000" flipV="1">
                <a:off x="5106252" y="2357747"/>
                <a:ext cx="1367775" cy="127000"/>
              </a:xfrm>
              <a:custGeom>
                <a:avLst/>
                <a:gdLst>
                  <a:gd name="connsiteX0" fmla="*/ 1554480 w 1554480"/>
                  <a:gd name="connsiteY0" fmla="*/ 0 h 81280"/>
                  <a:gd name="connsiteX1" fmla="*/ 111760 w 1554480"/>
                  <a:gd name="connsiteY1" fmla="*/ 0 h 81280"/>
                  <a:gd name="connsiteX2" fmla="*/ 0 w 1554480"/>
                  <a:gd name="connsiteY2" fmla="*/ 81280 h 81280"/>
                  <a:gd name="connsiteX0" fmla="*/ 1574800 w 1574800"/>
                  <a:gd name="connsiteY0" fmla="*/ 0 h 147320"/>
                  <a:gd name="connsiteX1" fmla="*/ 132080 w 1574800"/>
                  <a:gd name="connsiteY1" fmla="*/ 0 h 147320"/>
                  <a:gd name="connsiteX2" fmla="*/ 0 w 1574800"/>
                  <a:gd name="connsiteY2" fmla="*/ 147320 h 147320"/>
                  <a:gd name="connsiteX0" fmla="*/ 1595120 w 1595120"/>
                  <a:gd name="connsiteY0" fmla="*/ 0 h 127000"/>
                  <a:gd name="connsiteX1" fmla="*/ 152400 w 1595120"/>
                  <a:gd name="connsiteY1" fmla="*/ 0 h 127000"/>
                  <a:gd name="connsiteX2" fmla="*/ 0 w 1595120"/>
                  <a:gd name="connsiteY2" fmla="*/ 127000 h 127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595120" h="127000">
                    <a:moveTo>
                      <a:pt x="1595120" y="0"/>
                    </a:moveTo>
                    <a:lnTo>
                      <a:pt x="152400" y="0"/>
                    </a:lnTo>
                    <a:cubicBezTo>
                      <a:pt x="115147" y="27093"/>
                      <a:pt x="37253" y="99907"/>
                      <a:pt x="0" y="127000"/>
                    </a:cubicBezTo>
                  </a:path>
                </a:pathLst>
              </a:custGeom>
              <a:noFill/>
              <a:ln w="6350">
                <a:solidFill>
                  <a:srgbClr val="F9CF36"/>
                </a:solidFill>
                <a:prstDash val="lgDash"/>
                <a:tailEnd type="oval" w="sm" len="sm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200"/>
              </a:p>
            </p:txBody>
          </p:sp>
          <p:cxnSp>
            <p:nvCxnSpPr>
              <p:cNvPr id="76" name="直接连接符 75">
                <a:extLst>
                  <a:ext uri="{FF2B5EF4-FFF2-40B4-BE49-F238E27FC236}">
                    <a16:creationId xmlns="" xmlns:a16="http://schemas.microsoft.com/office/drawing/2014/main" id="{A57CF163-F8C0-4BA9-BBE7-4712B99559A8}"/>
                  </a:ext>
                </a:extLst>
              </p:cNvPr>
              <p:cNvCxnSpPr/>
              <p:nvPr/>
            </p:nvCxnSpPr>
            <p:spPr>
              <a:xfrm>
                <a:off x="6776776" y="3754238"/>
                <a:ext cx="1564640" cy="0"/>
              </a:xfrm>
              <a:prstGeom prst="line">
                <a:avLst/>
              </a:prstGeom>
              <a:ln w="6350">
                <a:solidFill>
                  <a:srgbClr val="4271ED">
                    <a:alpha val="80000"/>
                  </a:srgbClr>
                </a:solidFill>
                <a:prstDash val="lgDash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="" xmlns:a16="http://schemas.microsoft.com/office/drawing/2014/main" id="{F7E4E4DE-2C91-42AF-A39F-6F73465B2636}"/>
                  </a:ext>
                </a:extLst>
              </p:cNvPr>
              <p:cNvCxnSpPr/>
              <p:nvPr/>
            </p:nvCxnSpPr>
            <p:spPr>
              <a:xfrm>
                <a:off x="4148931" y="4169879"/>
                <a:ext cx="1564640" cy="0"/>
              </a:xfrm>
              <a:prstGeom prst="line">
                <a:avLst/>
              </a:prstGeom>
              <a:ln w="6350">
                <a:solidFill>
                  <a:srgbClr val="ED7C2F">
                    <a:alpha val="80000"/>
                  </a:srgbClr>
                </a:solidFill>
                <a:prstDash val="lgDash"/>
                <a:headEnd type="oval" w="sm" len="sm"/>
                <a:tailEnd type="none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15" name="组合 114">
                <a:extLst>
                  <a:ext uri="{FF2B5EF4-FFF2-40B4-BE49-F238E27FC236}">
                    <a16:creationId xmlns="" xmlns:a16="http://schemas.microsoft.com/office/drawing/2014/main" id="{32D47F70-9E59-4D0A-9DF7-948D3F74E6E0}"/>
                  </a:ext>
                </a:extLst>
              </p:cNvPr>
              <p:cNvGrpSpPr/>
              <p:nvPr/>
            </p:nvGrpSpPr>
            <p:grpSpPr>
              <a:xfrm>
                <a:off x="8321614" y="3105135"/>
                <a:ext cx="1664497" cy="1021831"/>
                <a:chOff x="9162104" y="3115536"/>
                <a:chExt cx="1664497" cy="1021831"/>
              </a:xfrm>
            </p:grpSpPr>
            <p:grpSp>
              <p:nvGrpSpPr>
                <p:cNvPr id="80" name="组合 79">
                  <a:extLst>
                    <a:ext uri="{FF2B5EF4-FFF2-40B4-BE49-F238E27FC236}">
                      <a16:creationId xmlns="" xmlns:a16="http://schemas.microsoft.com/office/drawing/2014/main" id="{E30ADD7F-DE44-469B-A654-AB9ED8449163}"/>
                    </a:ext>
                  </a:extLst>
                </p:cNvPr>
                <p:cNvGrpSpPr/>
                <p:nvPr/>
              </p:nvGrpSpPr>
              <p:grpSpPr>
                <a:xfrm>
                  <a:off x="9162104" y="3115536"/>
                  <a:ext cx="1664497" cy="818523"/>
                  <a:chOff x="9309132" y="3115717"/>
                  <a:chExt cx="1209633" cy="818523"/>
                </a:xfrm>
              </p:grpSpPr>
              <p:sp>
                <p:nvSpPr>
                  <p:cNvPr id="78" name="文本框 77">
                    <a:extLst>
                      <a:ext uri="{FF2B5EF4-FFF2-40B4-BE49-F238E27FC236}">
                        <a16:creationId xmlns="" xmlns:a16="http://schemas.microsoft.com/office/drawing/2014/main" id="{DEF2A820-C321-4603-B21A-200FD3B3829B}"/>
                      </a:ext>
                    </a:extLst>
                  </p:cNvPr>
                  <p:cNvSpPr txBox="1"/>
                  <p:nvPr/>
                </p:nvSpPr>
                <p:spPr>
                  <a:xfrm>
                    <a:off x="9309132" y="3115717"/>
                    <a:ext cx="850868" cy="81852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3600" dirty="0">
                        <a:solidFill>
                          <a:srgbClr val="4271ED"/>
                        </a:solidFill>
                        <a:latin typeface="Bahnschrift SemiBold" panose="020B0502040204020203" pitchFamily="34" charset="0"/>
                      </a:rPr>
                      <a:t>40</a:t>
                    </a:r>
                    <a:endParaRPr lang="zh-CN" altLang="en-US" sz="3600" dirty="0">
                      <a:solidFill>
                        <a:srgbClr val="4271ED"/>
                      </a:solidFill>
                      <a:latin typeface="Bahnschrift SemiBold" panose="020B0502040204020203" pitchFamily="34" charset="0"/>
                    </a:endParaRPr>
                  </a:p>
                </p:txBody>
              </p:sp>
              <p:sp>
                <p:nvSpPr>
                  <p:cNvPr id="79" name="文本框 78">
                    <a:extLst>
                      <a:ext uri="{FF2B5EF4-FFF2-40B4-BE49-F238E27FC236}">
                        <a16:creationId xmlns="" xmlns:a16="http://schemas.microsoft.com/office/drawing/2014/main" id="{54E17661-DD2B-4082-8DB0-57F3A288752E}"/>
                      </a:ext>
                    </a:extLst>
                  </p:cNvPr>
                  <p:cNvSpPr txBox="1"/>
                  <p:nvPr/>
                </p:nvSpPr>
                <p:spPr>
                  <a:xfrm>
                    <a:off x="9680769" y="3458646"/>
                    <a:ext cx="837996" cy="38977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1400" dirty="0">
                        <a:solidFill>
                          <a:srgbClr val="4271ED"/>
                        </a:solidFill>
                        <a:latin typeface="Bahnschrift SemiBold" panose="020B0502040204020203" pitchFamily="34" charset="0"/>
                      </a:rPr>
                      <a:t>%</a:t>
                    </a:r>
                    <a:endParaRPr lang="zh-CN" altLang="en-US" sz="1400" dirty="0">
                      <a:solidFill>
                        <a:srgbClr val="4271ED"/>
                      </a:solidFill>
                      <a:latin typeface="Bahnschrift SemiBold" panose="020B0502040204020203" pitchFamily="34" charset="0"/>
                    </a:endParaRPr>
                  </a:p>
                </p:txBody>
              </p:sp>
            </p:grpSp>
            <p:sp>
              <p:nvSpPr>
                <p:cNvPr id="81" name="文本框 80">
                  <a:extLst>
                    <a:ext uri="{FF2B5EF4-FFF2-40B4-BE49-F238E27FC236}">
                      <a16:creationId xmlns="" xmlns:a16="http://schemas.microsoft.com/office/drawing/2014/main" id="{33800172-9565-47A8-8F67-89557747C49D}"/>
                    </a:ext>
                  </a:extLst>
                </p:cNvPr>
                <p:cNvSpPr txBox="1"/>
                <p:nvPr/>
              </p:nvSpPr>
              <p:spPr>
                <a:xfrm>
                  <a:off x="9162104" y="3806061"/>
                  <a:ext cx="1416894" cy="33130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100" spc="3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工业工程</a:t>
                  </a:r>
                </a:p>
              </p:txBody>
            </p:sp>
          </p:grpSp>
          <p:grpSp>
            <p:nvGrpSpPr>
              <p:cNvPr id="112" name="组合 111">
                <a:extLst>
                  <a:ext uri="{FF2B5EF4-FFF2-40B4-BE49-F238E27FC236}">
                    <a16:creationId xmlns="" xmlns:a16="http://schemas.microsoft.com/office/drawing/2014/main" id="{62786061-EFA4-4910-BBF7-4711221F63B0}"/>
                  </a:ext>
                </a:extLst>
              </p:cNvPr>
              <p:cNvGrpSpPr/>
              <p:nvPr/>
            </p:nvGrpSpPr>
            <p:grpSpPr>
              <a:xfrm>
                <a:off x="2941486" y="5334773"/>
                <a:ext cx="1822876" cy="1037006"/>
                <a:chOff x="1782753" y="5204651"/>
                <a:chExt cx="1822876" cy="1037006"/>
              </a:xfrm>
            </p:grpSpPr>
            <p:grpSp>
              <p:nvGrpSpPr>
                <p:cNvPr id="84" name="组合 83">
                  <a:extLst>
                    <a:ext uri="{FF2B5EF4-FFF2-40B4-BE49-F238E27FC236}">
                      <a16:creationId xmlns="" xmlns:a16="http://schemas.microsoft.com/office/drawing/2014/main" id="{5E870D15-8201-4752-9BEB-51F74D8C1629}"/>
                    </a:ext>
                  </a:extLst>
                </p:cNvPr>
                <p:cNvGrpSpPr/>
                <p:nvPr/>
              </p:nvGrpSpPr>
              <p:grpSpPr>
                <a:xfrm>
                  <a:off x="1782753" y="5204651"/>
                  <a:ext cx="1822876" cy="818522"/>
                  <a:chOff x="9194034" y="3115717"/>
                  <a:chExt cx="1324731" cy="818522"/>
                </a:xfrm>
              </p:grpSpPr>
              <p:sp>
                <p:nvSpPr>
                  <p:cNvPr id="86" name="文本框 85">
                    <a:extLst>
                      <a:ext uri="{FF2B5EF4-FFF2-40B4-BE49-F238E27FC236}">
                        <a16:creationId xmlns="" xmlns:a16="http://schemas.microsoft.com/office/drawing/2014/main" id="{784219D1-95AE-4351-9815-AD5626F16A5B}"/>
                      </a:ext>
                    </a:extLst>
                  </p:cNvPr>
                  <p:cNvSpPr txBox="1"/>
                  <p:nvPr/>
                </p:nvSpPr>
                <p:spPr>
                  <a:xfrm>
                    <a:off x="9194034" y="3115717"/>
                    <a:ext cx="850868" cy="81852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r"/>
                    <a:r>
                      <a:rPr lang="en-US" altLang="zh-CN" sz="3600" dirty="0">
                        <a:solidFill>
                          <a:srgbClr val="28BF7E"/>
                        </a:solidFill>
                        <a:latin typeface="Bahnschrift SemiBold" panose="020B0502040204020203" pitchFamily="34" charset="0"/>
                      </a:rPr>
                      <a:t>25</a:t>
                    </a:r>
                    <a:endParaRPr lang="zh-CN" altLang="en-US" sz="3600" dirty="0">
                      <a:solidFill>
                        <a:srgbClr val="28BF7E"/>
                      </a:solidFill>
                      <a:latin typeface="Bahnschrift SemiBold" panose="020B0502040204020203" pitchFamily="34" charset="0"/>
                    </a:endParaRPr>
                  </a:p>
                </p:txBody>
              </p:sp>
              <p:sp>
                <p:nvSpPr>
                  <p:cNvPr id="87" name="文本框 86">
                    <a:extLst>
                      <a:ext uri="{FF2B5EF4-FFF2-40B4-BE49-F238E27FC236}">
                        <a16:creationId xmlns="" xmlns:a16="http://schemas.microsoft.com/office/drawing/2014/main" id="{79F50D07-41A3-4D80-82A3-F1EA5ACABC13}"/>
                      </a:ext>
                    </a:extLst>
                  </p:cNvPr>
                  <p:cNvSpPr txBox="1"/>
                  <p:nvPr/>
                </p:nvSpPr>
                <p:spPr>
                  <a:xfrm>
                    <a:off x="9680769" y="3458645"/>
                    <a:ext cx="837996" cy="38977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1400" dirty="0">
                        <a:solidFill>
                          <a:srgbClr val="28BF7E"/>
                        </a:solidFill>
                        <a:latin typeface="Bahnschrift SemiBold" panose="020B0502040204020203" pitchFamily="34" charset="0"/>
                      </a:rPr>
                      <a:t>%</a:t>
                    </a:r>
                    <a:endParaRPr lang="zh-CN" altLang="en-US" sz="1400" dirty="0">
                      <a:solidFill>
                        <a:srgbClr val="28BF7E"/>
                      </a:solidFill>
                      <a:latin typeface="Bahnschrift SemiBold" panose="020B0502040204020203" pitchFamily="34" charset="0"/>
                    </a:endParaRPr>
                  </a:p>
                </p:txBody>
              </p:sp>
            </p:grpSp>
            <p:sp>
              <p:nvSpPr>
                <p:cNvPr id="85" name="文本框 84">
                  <a:extLst>
                    <a:ext uri="{FF2B5EF4-FFF2-40B4-BE49-F238E27FC236}">
                      <a16:creationId xmlns="" xmlns:a16="http://schemas.microsoft.com/office/drawing/2014/main" id="{1285DF1A-4DAC-46F1-A503-AB50DF3408C4}"/>
                    </a:ext>
                  </a:extLst>
                </p:cNvPr>
                <p:cNvSpPr txBox="1"/>
                <p:nvPr/>
              </p:nvSpPr>
              <p:spPr>
                <a:xfrm>
                  <a:off x="1941131" y="5910351"/>
                  <a:ext cx="1416894" cy="33130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100" spc="3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市场营销</a:t>
                  </a:r>
                </a:p>
              </p:txBody>
            </p:sp>
          </p:grpSp>
          <p:grpSp>
            <p:nvGrpSpPr>
              <p:cNvPr id="111" name="组合 110">
                <a:extLst>
                  <a:ext uri="{FF2B5EF4-FFF2-40B4-BE49-F238E27FC236}">
                    <a16:creationId xmlns="" xmlns:a16="http://schemas.microsoft.com/office/drawing/2014/main" id="{09463E05-71D6-42FC-A63A-A6F1CEDEC9A8}"/>
                  </a:ext>
                </a:extLst>
              </p:cNvPr>
              <p:cNvGrpSpPr/>
              <p:nvPr/>
            </p:nvGrpSpPr>
            <p:grpSpPr>
              <a:xfrm>
                <a:off x="2634132" y="3607821"/>
                <a:ext cx="1822876" cy="1007753"/>
                <a:chOff x="1639072" y="3505903"/>
                <a:chExt cx="1822876" cy="1007753"/>
              </a:xfrm>
            </p:grpSpPr>
            <p:grpSp>
              <p:nvGrpSpPr>
                <p:cNvPr id="89" name="组合 88">
                  <a:extLst>
                    <a:ext uri="{FF2B5EF4-FFF2-40B4-BE49-F238E27FC236}">
                      <a16:creationId xmlns="" xmlns:a16="http://schemas.microsoft.com/office/drawing/2014/main" id="{CCC6C317-36B8-440D-910B-E6EC2AE30DEF}"/>
                    </a:ext>
                  </a:extLst>
                </p:cNvPr>
                <p:cNvGrpSpPr/>
                <p:nvPr/>
              </p:nvGrpSpPr>
              <p:grpSpPr>
                <a:xfrm>
                  <a:off x="1639072" y="3505903"/>
                  <a:ext cx="1822876" cy="818522"/>
                  <a:chOff x="9194034" y="3115717"/>
                  <a:chExt cx="1324731" cy="818522"/>
                </a:xfrm>
              </p:grpSpPr>
              <p:sp>
                <p:nvSpPr>
                  <p:cNvPr id="91" name="文本框 90">
                    <a:extLst>
                      <a:ext uri="{FF2B5EF4-FFF2-40B4-BE49-F238E27FC236}">
                        <a16:creationId xmlns="" xmlns:a16="http://schemas.microsoft.com/office/drawing/2014/main" id="{25E82FB0-E83B-4774-B6C5-18B0FDDB1D32}"/>
                      </a:ext>
                    </a:extLst>
                  </p:cNvPr>
                  <p:cNvSpPr txBox="1"/>
                  <p:nvPr/>
                </p:nvSpPr>
                <p:spPr>
                  <a:xfrm>
                    <a:off x="9194034" y="3115717"/>
                    <a:ext cx="850868" cy="81852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r"/>
                    <a:r>
                      <a:rPr lang="en-US" altLang="zh-CN" sz="3600" dirty="0">
                        <a:solidFill>
                          <a:srgbClr val="ED7C2F"/>
                        </a:solidFill>
                        <a:latin typeface="Bahnschrift SemiBold" panose="020B0502040204020203" pitchFamily="34" charset="0"/>
                      </a:rPr>
                      <a:t>15</a:t>
                    </a:r>
                    <a:endParaRPr lang="zh-CN" altLang="en-US" sz="3600" dirty="0">
                      <a:solidFill>
                        <a:srgbClr val="ED7C2F"/>
                      </a:solidFill>
                      <a:latin typeface="Bahnschrift SemiBold" panose="020B0502040204020203" pitchFamily="34" charset="0"/>
                    </a:endParaRPr>
                  </a:p>
                </p:txBody>
              </p:sp>
              <p:sp>
                <p:nvSpPr>
                  <p:cNvPr id="92" name="文本框 91">
                    <a:extLst>
                      <a:ext uri="{FF2B5EF4-FFF2-40B4-BE49-F238E27FC236}">
                        <a16:creationId xmlns="" xmlns:a16="http://schemas.microsoft.com/office/drawing/2014/main" id="{198E3641-B7F6-4F13-96BF-6217BCB6221D}"/>
                      </a:ext>
                    </a:extLst>
                  </p:cNvPr>
                  <p:cNvSpPr txBox="1"/>
                  <p:nvPr/>
                </p:nvSpPr>
                <p:spPr>
                  <a:xfrm>
                    <a:off x="9680769" y="3458645"/>
                    <a:ext cx="837996" cy="38977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1400" dirty="0">
                        <a:solidFill>
                          <a:srgbClr val="ED7C2F"/>
                        </a:solidFill>
                        <a:latin typeface="Bahnschrift SemiBold" panose="020B0502040204020203" pitchFamily="34" charset="0"/>
                      </a:rPr>
                      <a:t>%</a:t>
                    </a:r>
                    <a:endParaRPr lang="zh-CN" altLang="en-US" sz="1400" dirty="0">
                      <a:solidFill>
                        <a:srgbClr val="ED7C2F"/>
                      </a:solidFill>
                      <a:latin typeface="Bahnschrift SemiBold" panose="020B0502040204020203" pitchFamily="34" charset="0"/>
                    </a:endParaRPr>
                  </a:p>
                </p:txBody>
              </p:sp>
            </p:grpSp>
            <p:sp>
              <p:nvSpPr>
                <p:cNvPr id="90" name="文本框 89">
                  <a:extLst>
                    <a:ext uri="{FF2B5EF4-FFF2-40B4-BE49-F238E27FC236}">
                      <a16:creationId xmlns="" xmlns:a16="http://schemas.microsoft.com/office/drawing/2014/main" id="{DCD5367C-B352-44DE-9B57-CFC937E8FF2C}"/>
                    </a:ext>
                  </a:extLst>
                </p:cNvPr>
                <p:cNvSpPr txBox="1"/>
                <p:nvPr/>
              </p:nvSpPr>
              <p:spPr>
                <a:xfrm>
                  <a:off x="1797450" y="4182350"/>
                  <a:ext cx="1416894" cy="33130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100" spc="3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会计</a:t>
                  </a:r>
                </a:p>
              </p:txBody>
            </p:sp>
          </p:grpSp>
          <p:grpSp>
            <p:nvGrpSpPr>
              <p:cNvPr id="110" name="组合 109">
                <a:extLst>
                  <a:ext uri="{FF2B5EF4-FFF2-40B4-BE49-F238E27FC236}">
                    <a16:creationId xmlns="" xmlns:a16="http://schemas.microsoft.com/office/drawing/2014/main" id="{BBD5F509-B54A-4E83-8684-EA8115359009}"/>
                  </a:ext>
                </a:extLst>
              </p:cNvPr>
              <p:cNvGrpSpPr/>
              <p:nvPr/>
            </p:nvGrpSpPr>
            <p:grpSpPr>
              <a:xfrm>
                <a:off x="3555860" y="1916154"/>
                <a:ext cx="1822876" cy="992579"/>
                <a:chOff x="2694037" y="1854769"/>
                <a:chExt cx="1822876" cy="992579"/>
              </a:xfrm>
            </p:grpSpPr>
            <p:grpSp>
              <p:nvGrpSpPr>
                <p:cNvPr id="94" name="组合 93">
                  <a:extLst>
                    <a:ext uri="{FF2B5EF4-FFF2-40B4-BE49-F238E27FC236}">
                      <a16:creationId xmlns="" xmlns:a16="http://schemas.microsoft.com/office/drawing/2014/main" id="{6AEB2AF2-0DF3-4CB0-807E-AC3B259FC6BF}"/>
                    </a:ext>
                  </a:extLst>
                </p:cNvPr>
                <p:cNvGrpSpPr/>
                <p:nvPr/>
              </p:nvGrpSpPr>
              <p:grpSpPr>
                <a:xfrm>
                  <a:off x="2694037" y="1854769"/>
                  <a:ext cx="1822876" cy="818522"/>
                  <a:chOff x="9194034" y="3115717"/>
                  <a:chExt cx="1324731" cy="818522"/>
                </a:xfrm>
              </p:grpSpPr>
              <p:sp>
                <p:nvSpPr>
                  <p:cNvPr id="96" name="文本框 95">
                    <a:extLst>
                      <a:ext uri="{FF2B5EF4-FFF2-40B4-BE49-F238E27FC236}">
                        <a16:creationId xmlns="" xmlns:a16="http://schemas.microsoft.com/office/drawing/2014/main" id="{F06DF2E8-92B2-4B86-BED0-FBA32C281D67}"/>
                      </a:ext>
                    </a:extLst>
                  </p:cNvPr>
                  <p:cNvSpPr txBox="1"/>
                  <p:nvPr/>
                </p:nvSpPr>
                <p:spPr>
                  <a:xfrm>
                    <a:off x="9194034" y="3115717"/>
                    <a:ext cx="850868" cy="818522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r"/>
                    <a:r>
                      <a:rPr lang="en-US" altLang="zh-CN" sz="3600" dirty="0">
                        <a:solidFill>
                          <a:srgbClr val="F2A93B"/>
                        </a:solidFill>
                        <a:latin typeface="Bahnschrift SemiBold" panose="020B0502040204020203" pitchFamily="34" charset="0"/>
                      </a:rPr>
                      <a:t>12</a:t>
                    </a:r>
                    <a:endParaRPr lang="zh-CN" altLang="en-US" sz="3600" dirty="0">
                      <a:solidFill>
                        <a:srgbClr val="F2A93B"/>
                      </a:solidFill>
                      <a:latin typeface="Bahnschrift SemiBold" panose="020B0502040204020203" pitchFamily="34" charset="0"/>
                    </a:endParaRPr>
                  </a:p>
                </p:txBody>
              </p:sp>
              <p:sp>
                <p:nvSpPr>
                  <p:cNvPr id="97" name="文本框 96">
                    <a:extLst>
                      <a:ext uri="{FF2B5EF4-FFF2-40B4-BE49-F238E27FC236}">
                        <a16:creationId xmlns="" xmlns:a16="http://schemas.microsoft.com/office/drawing/2014/main" id="{75301845-A4F3-402A-85E5-69D4FC0DD9E8}"/>
                      </a:ext>
                    </a:extLst>
                  </p:cNvPr>
                  <p:cNvSpPr txBox="1"/>
                  <p:nvPr/>
                </p:nvSpPr>
                <p:spPr>
                  <a:xfrm>
                    <a:off x="9680769" y="3458646"/>
                    <a:ext cx="837996" cy="389773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altLang="zh-CN" sz="1400" dirty="0">
                        <a:solidFill>
                          <a:srgbClr val="F2A93B"/>
                        </a:solidFill>
                        <a:latin typeface="Bahnschrift SemiBold" panose="020B0502040204020203" pitchFamily="34" charset="0"/>
                      </a:rPr>
                      <a:t>%</a:t>
                    </a:r>
                    <a:endParaRPr lang="zh-CN" altLang="en-US" sz="1400" dirty="0">
                      <a:solidFill>
                        <a:srgbClr val="F2A93B"/>
                      </a:solidFill>
                      <a:latin typeface="Bahnschrift SemiBold" panose="020B0502040204020203" pitchFamily="34" charset="0"/>
                    </a:endParaRPr>
                  </a:p>
                </p:txBody>
              </p:sp>
            </p:grpSp>
            <p:sp>
              <p:nvSpPr>
                <p:cNvPr id="95" name="文本框 94">
                  <a:extLst>
                    <a:ext uri="{FF2B5EF4-FFF2-40B4-BE49-F238E27FC236}">
                      <a16:creationId xmlns="" xmlns:a16="http://schemas.microsoft.com/office/drawing/2014/main" id="{13921CDD-1F4A-4EEA-95E3-4B5C6938C178}"/>
                    </a:ext>
                  </a:extLst>
                </p:cNvPr>
                <p:cNvSpPr txBox="1"/>
                <p:nvPr/>
              </p:nvSpPr>
              <p:spPr>
                <a:xfrm>
                  <a:off x="2852415" y="2516042"/>
                  <a:ext cx="1416894" cy="33130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100" spc="300" dirty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软件工程</a:t>
                  </a:r>
                </a:p>
              </p:txBody>
            </p:sp>
          </p:grpSp>
          <p:grpSp>
            <p:nvGrpSpPr>
              <p:cNvPr id="69" name="组合 68">
                <a:extLst>
                  <a:ext uri="{FF2B5EF4-FFF2-40B4-BE49-F238E27FC236}">
                    <a16:creationId xmlns="" xmlns:a16="http://schemas.microsoft.com/office/drawing/2014/main" id="{B8353FC0-5ED9-4AF2-8DBE-8CD666B214F8}"/>
                  </a:ext>
                </a:extLst>
              </p:cNvPr>
              <p:cNvGrpSpPr/>
              <p:nvPr/>
            </p:nvGrpSpPr>
            <p:grpSpPr>
              <a:xfrm>
                <a:off x="4276189" y="1955592"/>
                <a:ext cx="3639622" cy="4064417"/>
                <a:chOff x="4108214" y="1686552"/>
                <a:chExt cx="3639622" cy="4064417"/>
              </a:xfrm>
            </p:grpSpPr>
            <p:sp>
              <p:nvSpPr>
                <p:cNvPr id="41" name="Freeform 7">
                  <a:extLst>
                    <a:ext uri="{FF2B5EF4-FFF2-40B4-BE49-F238E27FC236}">
                      <a16:creationId xmlns="" xmlns:a16="http://schemas.microsoft.com/office/drawing/2014/main" id="{55F86A14-6938-41C7-B3CA-C2C70E0D598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76918" y="3669453"/>
                  <a:ext cx="2563495" cy="2081516"/>
                </a:xfrm>
                <a:custGeom>
                  <a:avLst/>
                  <a:gdLst>
                    <a:gd name="T0" fmla="*/ 6446 w 6446"/>
                    <a:gd name="T1" fmla="*/ 3734 h 5232"/>
                    <a:gd name="T2" fmla="*/ 0 w 6446"/>
                    <a:gd name="T3" fmla="*/ 2713 h 5232"/>
                    <a:gd name="T4" fmla="*/ 3733 w 6446"/>
                    <a:gd name="T5" fmla="*/ 0 h 5232"/>
                    <a:gd name="T6" fmla="*/ 6446 w 6446"/>
                    <a:gd name="T7" fmla="*/ 3734 h 5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6446" h="5232">
                      <a:moveTo>
                        <a:pt x="6446" y="3734"/>
                      </a:moveTo>
                      <a:cubicBezTo>
                        <a:pt x="4384" y="5232"/>
                        <a:pt x="1498" y="4774"/>
                        <a:pt x="0" y="2713"/>
                      </a:cubicBezTo>
                      <a:lnTo>
                        <a:pt x="3733" y="0"/>
                      </a:lnTo>
                      <a:lnTo>
                        <a:pt x="6446" y="3734"/>
                      </a:lnTo>
                      <a:close/>
                    </a:path>
                  </a:pathLst>
                </a:custGeom>
                <a:solidFill>
                  <a:srgbClr val="28BF7E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/>
                </a:p>
              </p:txBody>
            </p:sp>
            <p:sp>
              <p:nvSpPr>
                <p:cNvPr id="47" name="Freeform 13">
                  <a:extLst>
                    <a:ext uri="{FF2B5EF4-FFF2-40B4-BE49-F238E27FC236}">
                      <a16:creationId xmlns="" xmlns:a16="http://schemas.microsoft.com/office/drawing/2014/main" id="{B404BB3F-0101-4AC1-9B89-879E8BE48F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257084" y="2640960"/>
                  <a:ext cx="501982" cy="1043098"/>
                </a:xfrm>
                <a:custGeom>
                  <a:avLst/>
                  <a:gdLst>
                    <a:gd name="T0" fmla="*/ 0 w 2223"/>
                    <a:gd name="T1" fmla="*/ 570 h 4614"/>
                    <a:gd name="T2" fmla="*/ 2223 w 2223"/>
                    <a:gd name="T3" fmla="*/ 0 h 4614"/>
                    <a:gd name="T4" fmla="*/ 2223 w 2223"/>
                    <a:gd name="T5" fmla="*/ 4614 h 4614"/>
                    <a:gd name="T6" fmla="*/ 0 w 2223"/>
                    <a:gd name="T7" fmla="*/ 570 h 46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223" h="4614">
                      <a:moveTo>
                        <a:pt x="0" y="570"/>
                      </a:moveTo>
                      <a:cubicBezTo>
                        <a:pt x="681" y="196"/>
                        <a:pt x="1446" y="0"/>
                        <a:pt x="2223" y="0"/>
                      </a:cubicBezTo>
                      <a:lnTo>
                        <a:pt x="2223" y="4614"/>
                      </a:lnTo>
                      <a:lnTo>
                        <a:pt x="0" y="570"/>
                      </a:lnTo>
                      <a:close/>
                    </a:path>
                  </a:pathLst>
                </a:custGeom>
                <a:solidFill>
                  <a:srgbClr val="F9CF36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/>
                </a:p>
              </p:txBody>
            </p:sp>
            <p:sp>
              <p:nvSpPr>
                <p:cNvPr id="45" name="Freeform 11">
                  <a:extLst>
                    <a:ext uri="{FF2B5EF4-FFF2-40B4-BE49-F238E27FC236}">
                      <a16:creationId xmlns="" xmlns:a16="http://schemas.microsoft.com/office/drawing/2014/main" id="{EBB0D467-E0E5-4A4A-A178-00C0405EEF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99929" y="2605318"/>
                  <a:ext cx="1161042" cy="1071120"/>
                </a:xfrm>
                <a:custGeom>
                  <a:avLst/>
                  <a:gdLst>
                    <a:gd name="T0" fmla="*/ 0 w 4388"/>
                    <a:gd name="T1" fmla="*/ 2618 h 4044"/>
                    <a:gd name="T2" fmla="*/ 2165 w 4388"/>
                    <a:gd name="T3" fmla="*/ 0 h 4044"/>
                    <a:gd name="T4" fmla="*/ 4388 w 4388"/>
                    <a:gd name="T5" fmla="*/ 4044 h 4044"/>
                    <a:gd name="T6" fmla="*/ 0 w 4388"/>
                    <a:gd name="T7" fmla="*/ 2618 h 40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388" h="4044">
                      <a:moveTo>
                        <a:pt x="0" y="2618"/>
                      </a:moveTo>
                      <a:cubicBezTo>
                        <a:pt x="362" y="1502"/>
                        <a:pt x="1137" y="566"/>
                        <a:pt x="2165" y="0"/>
                      </a:cubicBezTo>
                      <a:lnTo>
                        <a:pt x="4388" y="4044"/>
                      </a:lnTo>
                      <a:lnTo>
                        <a:pt x="0" y="2618"/>
                      </a:lnTo>
                      <a:close/>
                    </a:path>
                  </a:pathLst>
                </a:custGeom>
                <a:solidFill>
                  <a:srgbClr val="F2A93B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/>
                </a:p>
              </p:txBody>
            </p:sp>
            <p:sp>
              <p:nvSpPr>
                <p:cNvPr id="43" name="Freeform 9">
                  <a:extLst>
                    <a:ext uri="{FF2B5EF4-FFF2-40B4-BE49-F238E27FC236}">
                      <a16:creationId xmlns="" xmlns:a16="http://schemas.microsoft.com/office/drawing/2014/main" id="{578EBB31-AFAD-424F-BB47-CF6E6C7AB1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08214" y="3188857"/>
                  <a:ext cx="1654661" cy="1413569"/>
                </a:xfrm>
                <a:custGeom>
                  <a:avLst/>
                  <a:gdLst>
                    <a:gd name="T0" fmla="*/ 1112 w 4845"/>
                    <a:gd name="T1" fmla="*/ 4139 h 4139"/>
                    <a:gd name="T2" fmla="*/ 457 w 4845"/>
                    <a:gd name="T3" fmla="*/ 0 h 4139"/>
                    <a:gd name="T4" fmla="*/ 4845 w 4845"/>
                    <a:gd name="T5" fmla="*/ 1426 h 4139"/>
                    <a:gd name="T6" fmla="*/ 1112 w 4845"/>
                    <a:gd name="T7" fmla="*/ 4139 h 41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845" h="4139">
                      <a:moveTo>
                        <a:pt x="1112" y="4139"/>
                      </a:moveTo>
                      <a:cubicBezTo>
                        <a:pt x="244" y="2944"/>
                        <a:pt x="0" y="1405"/>
                        <a:pt x="457" y="0"/>
                      </a:cubicBezTo>
                      <a:lnTo>
                        <a:pt x="4845" y="1426"/>
                      </a:lnTo>
                      <a:lnTo>
                        <a:pt x="1112" y="4139"/>
                      </a:lnTo>
                      <a:close/>
                    </a:path>
                  </a:pathLst>
                </a:custGeom>
                <a:solidFill>
                  <a:srgbClr val="ED7C2F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/>
                </a:p>
              </p:txBody>
            </p:sp>
            <p:sp>
              <p:nvSpPr>
                <p:cNvPr id="39" name="Freeform 5">
                  <a:extLst>
                    <a:ext uri="{FF2B5EF4-FFF2-40B4-BE49-F238E27FC236}">
                      <a16:creationId xmlns="" xmlns:a16="http://schemas.microsoft.com/office/drawing/2014/main" id="{1F6C4143-679A-48CB-90BC-8D9C2503012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759066" y="1686552"/>
                  <a:ext cx="1988770" cy="3597292"/>
                </a:xfrm>
                <a:custGeom>
                  <a:avLst/>
                  <a:gdLst>
                    <a:gd name="T0" fmla="*/ 0 w 4615"/>
                    <a:gd name="T1" fmla="*/ 0 h 8347"/>
                    <a:gd name="T2" fmla="*/ 4615 w 4615"/>
                    <a:gd name="T3" fmla="*/ 4614 h 8347"/>
                    <a:gd name="T4" fmla="*/ 2713 w 4615"/>
                    <a:gd name="T5" fmla="*/ 8347 h 8347"/>
                    <a:gd name="T6" fmla="*/ 0 w 4615"/>
                    <a:gd name="T7" fmla="*/ 4614 h 8347"/>
                    <a:gd name="T8" fmla="*/ 0 w 4615"/>
                    <a:gd name="T9" fmla="*/ 0 h 83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615" h="8347">
                      <a:moveTo>
                        <a:pt x="0" y="0"/>
                      </a:moveTo>
                      <a:cubicBezTo>
                        <a:pt x="2549" y="0"/>
                        <a:pt x="4615" y="2066"/>
                        <a:pt x="4615" y="4614"/>
                      </a:cubicBezTo>
                      <a:cubicBezTo>
                        <a:pt x="4615" y="6091"/>
                        <a:pt x="3908" y="7479"/>
                        <a:pt x="2713" y="8347"/>
                      </a:cubicBezTo>
                      <a:lnTo>
                        <a:pt x="0" y="461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4271ED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1200"/>
                </a:p>
              </p:txBody>
            </p:sp>
          </p:grpSp>
        </p:grpSp>
      </p:grpSp>
      <p:grpSp>
        <p:nvGrpSpPr>
          <p:cNvPr id="116" name="组合 115">
            <a:extLst>
              <a:ext uri="{FF2B5EF4-FFF2-40B4-BE49-F238E27FC236}">
                <a16:creationId xmlns="" xmlns:a16="http://schemas.microsoft.com/office/drawing/2014/main" id="{C66B57AE-E80E-4A1D-9120-F9F46C6EE196}"/>
              </a:ext>
            </a:extLst>
          </p:cNvPr>
          <p:cNvGrpSpPr/>
          <p:nvPr/>
        </p:nvGrpSpPr>
        <p:grpSpPr>
          <a:xfrm>
            <a:off x="6805925" y="1552206"/>
            <a:ext cx="4616208" cy="1402080"/>
            <a:chOff x="7174686" y="2423160"/>
            <a:chExt cx="4616208" cy="1402080"/>
          </a:xfrm>
          <a:effectLst>
            <a:outerShdw blurRad="139700" algn="ctr" rotWithShape="0">
              <a:srgbClr val="4271ED">
                <a:alpha val="20000"/>
              </a:srgbClr>
            </a:outerShdw>
          </a:effectLst>
        </p:grpSpPr>
        <p:sp>
          <p:nvSpPr>
            <p:cNvPr id="117" name="任意多边形: 形状 116">
              <a:extLst>
                <a:ext uri="{FF2B5EF4-FFF2-40B4-BE49-F238E27FC236}">
                  <a16:creationId xmlns="" xmlns:a16="http://schemas.microsoft.com/office/drawing/2014/main" id="{54E9AE44-C81B-4FCC-AF1C-ADC582528B43}"/>
                </a:ext>
              </a:extLst>
            </p:cNvPr>
            <p:cNvSpPr/>
            <p:nvPr/>
          </p:nvSpPr>
          <p:spPr>
            <a:xfrm>
              <a:off x="7174686" y="2423160"/>
              <a:ext cx="4616208" cy="1402080"/>
            </a:xfrm>
            <a:custGeom>
              <a:avLst/>
              <a:gdLst>
                <a:gd name="connsiteX0" fmla="*/ 450399 w 4616208"/>
                <a:gd name="connsiteY0" fmla="*/ 0 h 1402080"/>
                <a:gd name="connsiteX1" fmla="*/ 4542543 w 4616208"/>
                <a:gd name="connsiteY1" fmla="*/ 0 h 1402080"/>
                <a:gd name="connsiteX2" fmla="*/ 4616208 w 4616208"/>
                <a:gd name="connsiteY2" fmla="*/ 73665 h 1402080"/>
                <a:gd name="connsiteX3" fmla="*/ 4616208 w 4616208"/>
                <a:gd name="connsiteY3" fmla="*/ 1328415 h 1402080"/>
                <a:gd name="connsiteX4" fmla="*/ 4542543 w 4616208"/>
                <a:gd name="connsiteY4" fmla="*/ 1402080 h 1402080"/>
                <a:gd name="connsiteX5" fmla="*/ 450399 w 4616208"/>
                <a:gd name="connsiteY5" fmla="*/ 1402080 h 1402080"/>
                <a:gd name="connsiteX6" fmla="*/ 376734 w 4616208"/>
                <a:gd name="connsiteY6" fmla="*/ 1328415 h 1402080"/>
                <a:gd name="connsiteX7" fmla="*/ 376734 w 4616208"/>
                <a:gd name="connsiteY7" fmla="*/ 1005477 h 1402080"/>
                <a:gd name="connsiteX8" fmla="*/ 18036 w 4616208"/>
                <a:gd name="connsiteY8" fmla="*/ 1005477 h 1402080"/>
                <a:gd name="connsiteX9" fmla="*/ 5308 w 4616208"/>
                <a:gd name="connsiteY9" fmla="*/ 974749 h 1402080"/>
                <a:gd name="connsiteX10" fmla="*/ 376734 w 4616208"/>
                <a:gd name="connsiteY10" fmla="*/ 603323 h 1402080"/>
                <a:gd name="connsiteX11" fmla="*/ 376734 w 4616208"/>
                <a:gd name="connsiteY11" fmla="*/ 73665 h 1402080"/>
                <a:gd name="connsiteX12" fmla="*/ 450399 w 4616208"/>
                <a:gd name="connsiteY12" fmla="*/ 0 h 1402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16208" h="1402080">
                  <a:moveTo>
                    <a:pt x="450399" y="0"/>
                  </a:moveTo>
                  <a:lnTo>
                    <a:pt x="4542543" y="0"/>
                  </a:lnTo>
                  <a:cubicBezTo>
                    <a:pt x="4583227" y="0"/>
                    <a:pt x="4616208" y="32981"/>
                    <a:pt x="4616208" y="73665"/>
                  </a:cubicBezTo>
                  <a:lnTo>
                    <a:pt x="4616208" y="1328415"/>
                  </a:lnTo>
                  <a:cubicBezTo>
                    <a:pt x="4616208" y="1369099"/>
                    <a:pt x="4583227" y="1402080"/>
                    <a:pt x="4542543" y="1402080"/>
                  </a:cubicBezTo>
                  <a:lnTo>
                    <a:pt x="450399" y="1402080"/>
                  </a:lnTo>
                  <a:cubicBezTo>
                    <a:pt x="409715" y="1402080"/>
                    <a:pt x="376734" y="1369099"/>
                    <a:pt x="376734" y="1328415"/>
                  </a:cubicBezTo>
                  <a:lnTo>
                    <a:pt x="376734" y="1005477"/>
                  </a:lnTo>
                  <a:lnTo>
                    <a:pt x="18036" y="1005477"/>
                  </a:lnTo>
                  <a:cubicBezTo>
                    <a:pt x="2001" y="1005477"/>
                    <a:pt x="-6030" y="986088"/>
                    <a:pt x="5308" y="974749"/>
                  </a:cubicBezTo>
                  <a:lnTo>
                    <a:pt x="376734" y="603323"/>
                  </a:lnTo>
                  <a:lnTo>
                    <a:pt x="376734" y="73665"/>
                  </a:lnTo>
                  <a:cubicBezTo>
                    <a:pt x="376734" y="32981"/>
                    <a:pt x="409715" y="0"/>
                    <a:pt x="45039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18" name="文本框 117">
              <a:extLst>
                <a:ext uri="{FF2B5EF4-FFF2-40B4-BE49-F238E27FC236}">
                  <a16:creationId xmlns="" xmlns:a16="http://schemas.microsoft.com/office/drawing/2014/main" id="{9250CD39-978B-4522-A9E7-F3E7FCA3DE60}"/>
                </a:ext>
              </a:extLst>
            </p:cNvPr>
            <p:cNvSpPr txBox="1"/>
            <p:nvPr/>
          </p:nvSpPr>
          <p:spPr>
            <a:xfrm>
              <a:off x="7747871" y="2514600"/>
              <a:ext cx="31005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4271ED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请在此输入小标题</a:t>
              </a:r>
            </a:p>
          </p:txBody>
        </p:sp>
        <p:cxnSp>
          <p:nvCxnSpPr>
            <p:cNvPr id="119" name="直接连接符 118">
              <a:extLst>
                <a:ext uri="{FF2B5EF4-FFF2-40B4-BE49-F238E27FC236}">
                  <a16:creationId xmlns="" xmlns:a16="http://schemas.microsoft.com/office/drawing/2014/main" id="{8E2E8210-03EA-4062-ABFB-0C18EDC00E4A}"/>
                </a:ext>
              </a:extLst>
            </p:cNvPr>
            <p:cNvCxnSpPr/>
            <p:nvPr/>
          </p:nvCxnSpPr>
          <p:spPr>
            <a:xfrm>
              <a:off x="7886700" y="3034070"/>
              <a:ext cx="1618950" cy="0"/>
            </a:xfrm>
            <a:prstGeom prst="line">
              <a:avLst/>
            </a:prstGeom>
            <a:ln>
              <a:solidFill>
                <a:srgbClr val="4271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文本框 119">
              <a:extLst>
                <a:ext uri="{FF2B5EF4-FFF2-40B4-BE49-F238E27FC236}">
                  <a16:creationId xmlns="" xmlns:a16="http://schemas.microsoft.com/office/drawing/2014/main" id="{88DC0743-4790-4125-8676-E4714BE8741C}"/>
                </a:ext>
              </a:extLst>
            </p:cNvPr>
            <p:cNvSpPr txBox="1"/>
            <p:nvPr/>
          </p:nvSpPr>
          <p:spPr>
            <a:xfrm>
              <a:off x="7793033" y="3122063"/>
              <a:ext cx="3695700" cy="610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请在此输入正文，比如我是桂林航天工业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学院管理学院的一名大三学生</a:t>
              </a:r>
            </a:p>
          </p:txBody>
        </p:sp>
      </p:grpSp>
      <p:grpSp>
        <p:nvGrpSpPr>
          <p:cNvPr id="121" name="组合 120">
            <a:extLst>
              <a:ext uri="{FF2B5EF4-FFF2-40B4-BE49-F238E27FC236}">
                <a16:creationId xmlns="" xmlns:a16="http://schemas.microsoft.com/office/drawing/2014/main" id="{625F97B2-E00C-4167-8A35-101E6C00A825}"/>
              </a:ext>
            </a:extLst>
          </p:cNvPr>
          <p:cNvGrpSpPr/>
          <p:nvPr/>
        </p:nvGrpSpPr>
        <p:grpSpPr>
          <a:xfrm>
            <a:off x="6805925" y="4751620"/>
            <a:ext cx="4616208" cy="1402080"/>
            <a:chOff x="7174686" y="4826815"/>
            <a:chExt cx="4616208" cy="1402080"/>
          </a:xfrm>
          <a:effectLst>
            <a:outerShdw blurRad="139700" algn="ctr" rotWithShape="0">
              <a:srgbClr val="4271ED">
                <a:alpha val="20000"/>
              </a:srgbClr>
            </a:outerShdw>
          </a:effectLst>
        </p:grpSpPr>
        <p:sp>
          <p:nvSpPr>
            <p:cNvPr id="122" name="任意多边形: 形状 121">
              <a:extLst>
                <a:ext uri="{FF2B5EF4-FFF2-40B4-BE49-F238E27FC236}">
                  <a16:creationId xmlns="" xmlns:a16="http://schemas.microsoft.com/office/drawing/2014/main" id="{B82D3BD0-32D5-4671-AA79-D73EC6435726}"/>
                </a:ext>
              </a:extLst>
            </p:cNvPr>
            <p:cNvSpPr/>
            <p:nvPr/>
          </p:nvSpPr>
          <p:spPr>
            <a:xfrm flipV="1">
              <a:off x="7174686" y="4826815"/>
              <a:ext cx="4616208" cy="1402080"/>
            </a:xfrm>
            <a:custGeom>
              <a:avLst/>
              <a:gdLst>
                <a:gd name="connsiteX0" fmla="*/ 450399 w 4616208"/>
                <a:gd name="connsiteY0" fmla="*/ 0 h 1402080"/>
                <a:gd name="connsiteX1" fmla="*/ 4542543 w 4616208"/>
                <a:gd name="connsiteY1" fmla="*/ 0 h 1402080"/>
                <a:gd name="connsiteX2" fmla="*/ 4616208 w 4616208"/>
                <a:gd name="connsiteY2" fmla="*/ 73665 h 1402080"/>
                <a:gd name="connsiteX3" fmla="*/ 4616208 w 4616208"/>
                <a:gd name="connsiteY3" fmla="*/ 1328415 h 1402080"/>
                <a:gd name="connsiteX4" fmla="*/ 4542543 w 4616208"/>
                <a:gd name="connsiteY4" fmla="*/ 1402080 h 1402080"/>
                <a:gd name="connsiteX5" fmla="*/ 450399 w 4616208"/>
                <a:gd name="connsiteY5" fmla="*/ 1402080 h 1402080"/>
                <a:gd name="connsiteX6" fmla="*/ 376734 w 4616208"/>
                <a:gd name="connsiteY6" fmla="*/ 1328415 h 1402080"/>
                <a:gd name="connsiteX7" fmla="*/ 376734 w 4616208"/>
                <a:gd name="connsiteY7" fmla="*/ 1005477 h 1402080"/>
                <a:gd name="connsiteX8" fmla="*/ 18036 w 4616208"/>
                <a:gd name="connsiteY8" fmla="*/ 1005477 h 1402080"/>
                <a:gd name="connsiteX9" fmla="*/ 5308 w 4616208"/>
                <a:gd name="connsiteY9" fmla="*/ 974749 h 1402080"/>
                <a:gd name="connsiteX10" fmla="*/ 376734 w 4616208"/>
                <a:gd name="connsiteY10" fmla="*/ 603323 h 1402080"/>
                <a:gd name="connsiteX11" fmla="*/ 376734 w 4616208"/>
                <a:gd name="connsiteY11" fmla="*/ 73665 h 1402080"/>
                <a:gd name="connsiteX12" fmla="*/ 450399 w 4616208"/>
                <a:gd name="connsiteY12" fmla="*/ 0 h 1402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16208" h="1402080">
                  <a:moveTo>
                    <a:pt x="450399" y="0"/>
                  </a:moveTo>
                  <a:lnTo>
                    <a:pt x="4542543" y="0"/>
                  </a:lnTo>
                  <a:cubicBezTo>
                    <a:pt x="4583227" y="0"/>
                    <a:pt x="4616208" y="32981"/>
                    <a:pt x="4616208" y="73665"/>
                  </a:cubicBezTo>
                  <a:lnTo>
                    <a:pt x="4616208" y="1328415"/>
                  </a:lnTo>
                  <a:cubicBezTo>
                    <a:pt x="4616208" y="1369099"/>
                    <a:pt x="4583227" y="1402080"/>
                    <a:pt x="4542543" y="1402080"/>
                  </a:cubicBezTo>
                  <a:lnTo>
                    <a:pt x="450399" y="1402080"/>
                  </a:lnTo>
                  <a:cubicBezTo>
                    <a:pt x="409715" y="1402080"/>
                    <a:pt x="376734" y="1369099"/>
                    <a:pt x="376734" y="1328415"/>
                  </a:cubicBezTo>
                  <a:lnTo>
                    <a:pt x="376734" y="1005477"/>
                  </a:lnTo>
                  <a:lnTo>
                    <a:pt x="18036" y="1005477"/>
                  </a:lnTo>
                  <a:cubicBezTo>
                    <a:pt x="2001" y="1005477"/>
                    <a:pt x="-6030" y="986088"/>
                    <a:pt x="5308" y="974749"/>
                  </a:cubicBezTo>
                  <a:lnTo>
                    <a:pt x="376734" y="603323"/>
                  </a:lnTo>
                  <a:lnTo>
                    <a:pt x="376734" y="73665"/>
                  </a:lnTo>
                  <a:cubicBezTo>
                    <a:pt x="376734" y="32981"/>
                    <a:pt x="409715" y="0"/>
                    <a:pt x="45039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grpSp>
          <p:nvGrpSpPr>
            <p:cNvPr id="123" name="组合 122">
              <a:extLst>
                <a:ext uri="{FF2B5EF4-FFF2-40B4-BE49-F238E27FC236}">
                  <a16:creationId xmlns="" xmlns:a16="http://schemas.microsoft.com/office/drawing/2014/main" id="{9CC339DA-AC25-404C-8D90-BE35187AC78C}"/>
                </a:ext>
              </a:extLst>
            </p:cNvPr>
            <p:cNvGrpSpPr/>
            <p:nvPr/>
          </p:nvGrpSpPr>
          <p:grpSpPr>
            <a:xfrm>
              <a:off x="7747871" y="4918255"/>
              <a:ext cx="3740862" cy="1217695"/>
              <a:chOff x="7747871" y="4918255"/>
              <a:chExt cx="3740862" cy="1217695"/>
            </a:xfrm>
          </p:grpSpPr>
          <p:sp>
            <p:nvSpPr>
              <p:cNvPr id="124" name="文本框 123">
                <a:extLst>
                  <a:ext uri="{FF2B5EF4-FFF2-40B4-BE49-F238E27FC236}">
                    <a16:creationId xmlns="" xmlns:a16="http://schemas.microsoft.com/office/drawing/2014/main" id="{5538EDF6-237B-4A4D-BA51-4BF2FC996F4F}"/>
                  </a:ext>
                </a:extLst>
              </p:cNvPr>
              <p:cNvSpPr txBox="1"/>
              <p:nvPr/>
            </p:nvSpPr>
            <p:spPr>
              <a:xfrm>
                <a:off x="7747871" y="4918255"/>
                <a:ext cx="310059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4271ED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请在此输入小标题</a:t>
                </a:r>
              </a:p>
            </p:txBody>
          </p:sp>
          <p:cxnSp>
            <p:nvCxnSpPr>
              <p:cNvPr id="125" name="直接连接符 124">
                <a:extLst>
                  <a:ext uri="{FF2B5EF4-FFF2-40B4-BE49-F238E27FC236}">
                    <a16:creationId xmlns="" xmlns:a16="http://schemas.microsoft.com/office/drawing/2014/main" id="{329AD391-B04B-42EE-92AE-18DA5516BF84}"/>
                  </a:ext>
                </a:extLst>
              </p:cNvPr>
              <p:cNvCxnSpPr/>
              <p:nvPr/>
            </p:nvCxnSpPr>
            <p:spPr>
              <a:xfrm>
                <a:off x="7886700" y="5437725"/>
                <a:ext cx="1618950" cy="0"/>
              </a:xfrm>
              <a:prstGeom prst="line">
                <a:avLst/>
              </a:prstGeom>
              <a:ln>
                <a:solidFill>
                  <a:srgbClr val="4271E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6" name="文本框 125">
                <a:extLst>
                  <a:ext uri="{FF2B5EF4-FFF2-40B4-BE49-F238E27FC236}">
                    <a16:creationId xmlns="" xmlns:a16="http://schemas.microsoft.com/office/drawing/2014/main" id="{C72BB073-ECDD-4493-AF11-2CD932F23444}"/>
                  </a:ext>
                </a:extLst>
              </p:cNvPr>
              <p:cNvSpPr txBox="1"/>
              <p:nvPr/>
            </p:nvSpPr>
            <p:spPr>
              <a:xfrm>
                <a:off x="7793033" y="5525718"/>
                <a:ext cx="3695700" cy="6102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请在此输入正文，比如我是桂林航天工业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学院管理学院的一名大三学生</a:t>
                </a:r>
              </a:p>
            </p:txBody>
          </p:sp>
        </p:grpSp>
      </p:grpSp>
      <p:grpSp>
        <p:nvGrpSpPr>
          <p:cNvPr id="127" name="组合 126">
            <a:extLst>
              <a:ext uri="{FF2B5EF4-FFF2-40B4-BE49-F238E27FC236}">
                <a16:creationId xmlns="" xmlns:a16="http://schemas.microsoft.com/office/drawing/2014/main" id="{9219265C-DDFD-4564-8496-7D43387C5C5F}"/>
              </a:ext>
            </a:extLst>
          </p:cNvPr>
          <p:cNvGrpSpPr/>
          <p:nvPr/>
        </p:nvGrpSpPr>
        <p:grpSpPr>
          <a:xfrm>
            <a:off x="6809987" y="3151913"/>
            <a:ext cx="4612145" cy="1402080"/>
            <a:chOff x="7178748" y="3429002"/>
            <a:chExt cx="4612145" cy="1402080"/>
          </a:xfrm>
          <a:effectLst>
            <a:outerShdw blurRad="139700" algn="ctr" rotWithShape="0">
              <a:srgbClr val="4271ED">
                <a:alpha val="20000"/>
              </a:srgbClr>
            </a:outerShdw>
          </a:effectLst>
        </p:grpSpPr>
        <p:sp>
          <p:nvSpPr>
            <p:cNvPr id="128" name="任意多边形: 形状 127">
              <a:extLst>
                <a:ext uri="{FF2B5EF4-FFF2-40B4-BE49-F238E27FC236}">
                  <a16:creationId xmlns="" xmlns:a16="http://schemas.microsoft.com/office/drawing/2014/main" id="{DF695A1B-78C4-4CDC-8FE2-68C82E109E13}"/>
                </a:ext>
              </a:extLst>
            </p:cNvPr>
            <p:cNvSpPr/>
            <p:nvPr/>
          </p:nvSpPr>
          <p:spPr>
            <a:xfrm rot="16200000">
              <a:off x="8783781" y="1823969"/>
              <a:ext cx="1402080" cy="4612145"/>
            </a:xfrm>
            <a:custGeom>
              <a:avLst/>
              <a:gdLst>
                <a:gd name="connsiteX0" fmla="*/ 1402080 w 1402080"/>
                <a:gd name="connsiteY0" fmla="*/ 446336 h 4612145"/>
                <a:gd name="connsiteX1" fmla="*/ 1402080 w 1402080"/>
                <a:gd name="connsiteY1" fmla="*/ 4538480 h 4612145"/>
                <a:gd name="connsiteX2" fmla="*/ 1328415 w 1402080"/>
                <a:gd name="connsiteY2" fmla="*/ 4612145 h 4612145"/>
                <a:gd name="connsiteX3" fmla="*/ 73665 w 1402080"/>
                <a:gd name="connsiteY3" fmla="*/ 4612145 h 4612145"/>
                <a:gd name="connsiteX4" fmla="*/ 0 w 1402080"/>
                <a:gd name="connsiteY4" fmla="*/ 4538480 h 4612145"/>
                <a:gd name="connsiteX5" fmla="*/ 0 w 1402080"/>
                <a:gd name="connsiteY5" fmla="*/ 446336 h 4612145"/>
                <a:gd name="connsiteX6" fmla="*/ 73665 w 1402080"/>
                <a:gd name="connsiteY6" fmla="*/ 372671 h 4612145"/>
                <a:gd name="connsiteX7" fmla="*/ 179834 w 1402080"/>
                <a:gd name="connsiteY7" fmla="*/ 372671 h 4612145"/>
                <a:gd name="connsiteX8" fmla="*/ 179834 w 1402080"/>
                <a:gd name="connsiteY8" fmla="*/ 380291 h 4612145"/>
                <a:gd name="connsiteX9" fmla="*/ 525386 w 1402080"/>
                <a:gd name="connsiteY9" fmla="*/ 380291 h 4612145"/>
                <a:gd name="connsiteX10" fmla="*/ 701041 w 1402080"/>
                <a:gd name="connsiteY10" fmla="*/ 0 h 4612145"/>
                <a:gd name="connsiteX11" fmla="*/ 876695 w 1402080"/>
                <a:gd name="connsiteY11" fmla="*/ 380291 h 4612145"/>
                <a:gd name="connsiteX12" fmla="*/ 1310640 w 1402080"/>
                <a:gd name="connsiteY12" fmla="*/ 380291 h 4612145"/>
                <a:gd name="connsiteX13" fmla="*/ 1310640 w 1402080"/>
                <a:gd name="connsiteY13" fmla="*/ 372671 h 4612145"/>
                <a:gd name="connsiteX14" fmla="*/ 1328415 w 1402080"/>
                <a:gd name="connsiteY14" fmla="*/ 372671 h 4612145"/>
                <a:gd name="connsiteX15" fmla="*/ 1402080 w 1402080"/>
                <a:gd name="connsiteY15" fmla="*/ 446336 h 4612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02080" h="4612145">
                  <a:moveTo>
                    <a:pt x="1402080" y="446336"/>
                  </a:moveTo>
                  <a:lnTo>
                    <a:pt x="1402080" y="4538480"/>
                  </a:lnTo>
                  <a:cubicBezTo>
                    <a:pt x="1402080" y="4579164"/>
                    <a:pt x="1369099" y="4612145"/>
                    <a:pt x="1328415" y="4612145"/>
                  </a:cubicBezTo>
                  <a:lnTo>
                    <a:pt x="73665" y="4612145"/>
                  </a:lnTo>
                  <a:cubicBezTo>
                    <a:pt x="32981" y="4612145"/>
                    <a:pt x="0" y="4579164"/>
                    <a:pt x="0" y="4538480"/>
                  </a:cubicBezTo>
                  <a:lnTo>
                    <a:pt x="0" y="446336"/>
                  </a:lnTo>
                  <a:cubicBezTo>
                    <a:pt x="0" y="405652"/>
                    <a:pt x="32981" y="372671"/>
                    <a:pt x="73665" y="372671"/>
                  </a:cubicBezTo>
                  <a:lnTo>
                    <a:pt x="179834" y="372671"/>
                  </a:lnTo>
                  <a:lnTo>
                    <a:pt x="179834" y="380291"/>
                  </a:lnTo>
                  <a:lnTo>
                    <a:pt x="525386" y="380291"/>
                  </a:lnTo>
                  <a:lnTo>
                    <a:pt x="701041" y="0"/>
                  </a:lnTo>
                  <a:lnTo>
                    <a:pt x="876695" y="380291"/>
                  </a:lnTo>
                  <a:lnTo>
                    <a:pt x="1310640" y="380291"/>
                  </a:lnTo>
                  <a:lnTo>
                    <a:pt x="1310640" y="372671"/>
                  </a:lnTo>
                  <a:lnTo>
                    <a:pt x="1328415" y="372671"/>
                  </a:lnTo>
                  <a:cubicBezTo>
                    <a:pt x="1369099" y="372671"/>
                    <a:pt x="1402080" y="405652"/>
                    <a:pt x="1402080" y="4463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29" name="文本框 128">
              <a:extLst>
                <a:ext uri="{FF2B5EF4-FFF2-40B4-BE49-F238E27FC236}">
                  <a16:creationId xmlns="" xmlns:a16="http://schemas.microsoft.com/office/drawing/2014/main" id="{C2E9E65C-E985-4BDA-A88C-B3491F458DBC}"/>
                </a:ext>
              </a:extLst>
            </p:cNvPr>
            <p:cNvSpPr txBox="1"/>
            <p:nvPr/>
          </p:nvSpPr>
          <p:spPr>
            <a:xfrm>
              <a:off x="7747871" y="3520440"/>
              <a:ext cx="31005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4271ED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请在此输入小标题</a:t>
              </a:r>
            </a:p>
          </p:txBody>
        </p:sp>
        <p:cxnSp>
          <p:nvCxnSpPr>
            <p:cNvPr id="130" name="直接连接符 129">
              <a:extLst>
                <a:ext uri="{FF2B5EF4-FFF2-40B4-BE49-F238E27FC236}">
                  <a16:creationId xmlns="" xmlns:a16="http://schemas.microsoft.com/office/drawing/2014/main" id="{05C2D5A8-68E8-404E-B075-3A3DF00AD903}"/>
                </a:ext>
              </a:extLst>
            </p:cNvPr>
            <p:cNvCxnSpPr/>
            <p:nvPr/>
          </p:nvCxnSpPr>
          <p:spPr>
            <a:xfrm>
              <a:off x="7886700" y="4039910"/>
              <a:ext cx="1618950" cy="0"/>
            </a:xfrm>
            <a:prstGeom prst="line">
              <a:avLst/>
            </a:prstGeom>
            <a:ln>
              <a:solidFill>
                <a:srgbClr val="4271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文本框 130">
              <a:extLst>
                <a:ext uri="{FF2B5EF4-FFF2-40B4-BE49-F238E27FC236}">
                  <a16:creationId xmlns="" xmlns:a16="http://schemas.microsoft.com/office/drawing/2014/main" id="{0C4C936B-9BD9-4869-8BA5-407C32D0D9D8}"/>
                </a:ext>
              </a:extLst>
            </p:cNvPr>
            <p:cNvSpPr txBox="1"/>
            <p:nvPr/>
          </p:nvSpPr>
          <p:spPr>
            <a:xfrm>
              <a:off x="7793033" y="4127903"/>
              <a:ext cx="3695700" cy="610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请在此输入正文，比如我是桂林航天工业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学院管理学院的一名大三学生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488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9DED380D-54D9-48E2-8B6E-074FDAA2B90F}"/>
              </a:ext>
            </a:extLst>
          </p:cNvPr>
          <p:cNvGrpSpPr/>
          <p:nvPr/>
        </p:nvGrpSpPr>
        <p:grpSpPr>
          <a:xfrm>
            <a:off x="0" y="-36167"/>
            <a:ext cx="12239382" cy="6930334"/>
            <a:chOff x="0" y="-36167"/>
            <a:chExt cx="12239382" cy="6930334"/>
          </a:xfrm>
        </p:grpSpPr>
        <p:grpSp>
          <p:nvGrpSpPr>
            <p:cNvPr id="47" name="组合 46">
              <a:extLst>
                <a:ext uri="{FF2B5EF4-FFF2-40B4-BE49-F238E27FC236}">
                  <a16:creationId xmlns="" xmlns:a16="http://schemas.microsoft.com/office/drawing/2014/main" id="{DDF36BAC-3AF6-44C2-A0F7-68CBC07179E6}"/>
                </a:ext>
              </a:extLst>
            </p:cNvPr>
            <p:cNvGrpSpPr/>
            <p:nvPr/>
          </p:nvGrpSpPr>
          <p:grpSpPr>
            <a:xfrm>
              <a:off x="0" y="-36167"/>
              <a:ext cx="12192000" cy="6930334"/>
              <a:chOff x="9544874" y="6830112"/>
              <a:chExt cx="12192000" cy="6930334"/>
            </a:xfrm>
          </p:grpSpPr>
          <p:pic>
            <p:nvPicPr>
              <p:cNvPr id="72" name="图片 71" descr="雪地上的白云&#10;&#10;描述已自动生成">
                <a:extLst>
                  <a:ext uri="{FF2B5EF4-FFF2-40B4-BE49-F238E27FC236}">
                    <a16:creationId xmlns="" xmlns:a16="http://schemas.microsoft.com/office/drawing/2014/main" id="{FD6A7C06-91C9-4084-8CDA-2B825356D95F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544874" y="7664446"/>
                <a:ext cx="12192000" cy="6096000"/>
              </a:xfrm>
              <a:prstGeom prst="rect">
                <a:avLst/>
              </a:prstGeom>
            </p:spPr>
          </p:pic>
          <p:sp>
            <p:nvSpPr>
              <p:cNvPr id="73" name="矩形 72">
                <a:extLst>
                  <a:ext uri="{FF2B5EF4-FFF2-40B4-BE49-F238E27FC236}">
                    <a16:creationId xmlns="" xmlns:a16="http://schemas.microsoft.com/office/drawing/2014/main" id="{A50B1DD2-F6DC-4889-87EC-2C3AC4502176}"/>
                  </a:ext>
                </a:extLst>
              </p:cNvPr>
              <p:cNvSpPr/>
              <p:nvPr/>
            </p:nvSpPr>
            <p:spPr>
              <a:xfrm>
                <a:off x="9544874" y="6830112"/>
                <a:ext cx="12192000" cy="6858799"/>
              </a:xfrm>
              <a:prstGeom prst="rect">
                <a:avLst/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alpha val="70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48" name="组合 47">
              <a:extLst>
                <a:ext uri="{FF2B5EF4-FFF2-40B4-BE49-F238E27FC236}">
                  <a16:creationId xmlns="" xmlns:a16="http://schemas.microsoft.com/office/drawing/2014/main" id="{41A4499C-16DB-4CA0-A31B-92D01A7502D9}"/>
                </a:ext>
              </a:extLst>
            </p:cNvPr>
            <p:cNvGrpSpPr/>
            <p:nvPr/>
          </p:nvGrpSpPr>
          <p:grpSpPr>
            <a:xfrm>
              <a:off x="0" y="196591"/>
              <a:ext cx="12239382" cy="523403"/>
              <a:chOff x="0" y="196591"/>
              <a:chExt cx="12239382" cy="523403"/>
            </a:xfrm>
          </p:grpSpPr>
          <p:pic>
            <p:nvPicPr>
              <p:cNvPr id="49" name="图片 48" descr="图片包含 游戏机, 钟表&#10;&#10;描述已自动生成">
                <a:extLst>
                  <a:ext uri="{FF2B5EF4-FFF2-40B4-BE49-F238E27FC236}">
                    <a16:creationId xmlns="" xmlns:a16="http://schemas.microsoft.com/office/drawing/2014/main" id="{E17DFECC-1B2F-4A57-B269-3C365F8F838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9952150" y="196591"/>
                <a:ext cx="1838744" cy="523220"/>
              </a:xfrm>
              <a:prstGeom prst="rect">
                <a:avLst/>
              </a:prstGeom>
            </p:spPr>
          </p:pic>
          <p:grpSp>
            <p:nvGrpSpPr>
              <p:cNvPr id="50" name="组合 49">
                <a:extLst>
                  <a:ext uri="{FF2B5EF4-FFF2-40B4-BE49-F238E27FC236}">
                    <a16:creationId xmlns="" xmlns:a16="http://schemas.microsoft.com/office/drawing/2014/main" id="{5B7614DF-C604-4960-BA35-2F9DDBD11EA5}"/>
                  </a:ext>
                </a:extLst>
              </p:cNvPr>
              <p:cNvGrpSpPr/>
              <p:nvPr/>
            </p:nvGrpSpPr>
            <p:grpSpPr>
              <a:xfrm>
                <a:off x="401106" y="196591"/>
                <a:ext cx="2878393" cy="523220"/>
                <a:chOff x="401106" y="196591"/>
                <a:chExt cx="2878393" cy="523220"/>
              </a:xfrm>
            </p:grpSpPr>
            <p:sp>
              <p:nvSpPr>
                <p:cNvPr id="67" name="文本框 66">
                  <a:extLst>
                    <a:ext uri="{FF2B5EF4-FFF2-40B4-BE49-F238E27FC236}">
                      <a16:creationId xmlns="" xmlns:a16="http://schemas.microsoft.com/office/drawing/2014/main" id="{E0326F55-DDD2-4F20-9B91-A3F4BC394B1F}"/>
                    </a:ext>
                  </a:extLst>
                </p:cNvPr>
                <p:cNvSpPr txBox="1"/>
                <p:nvPr/>
              </p:nvSpPr>
              <p:spPr>
                <a:xfrm>
                  <a:off x="646027" y="196591"/>
                  <a:ext cx="2633472" cy="52322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zh-CN" altLang="en-US" sz="2800" dirty="0">
                      <a:solidFill>
                        <a:srgbClr val="4271ED"/>
                      </a:solidFill>
                      <a:latin typeface="+mj-ea"/>
                      <a:ea typeface="+mj-ea"/>
                    </a:rPr>
                    <a:t>请输入大标题</a:t>
                  </a:r>
                </a:p>
              </p:txBody>
            </p:sp>
            <p:grpSp>
              <p:nvGrpSpPr>
                <p:cNvPr id="68" name="组合 67">
                  <a:extLst>
                    <a:ext uri="{FF2B5EF4-FFF2-40B4-BE49-F238E27FC236}">
                      <a16:creationId xmlns="" xmlns:a16="http://schemas.microsoft.com/office/drawing/2014/main" id="{D9C924B5-758C-4E45-BB26-A4384E99E313}"/>
                    </a:ext>
                  </a:extLst>
                </p:cNvPr>
                <p:cNvGrpSpPr/>
                <p:nvPr/>
              </p:nvGrpSpPr>
              <p:grpSpPr>
                <a:xfrm>
                  <a:off x="401106" y="260985"/>
                  <a:ext cx="200422" cy="334372"/>
                  <a:chOff x="269661" y="296863"/>
                  <a:chExt cx="200422" cy="298494"/>
                </a:xfrm>
              </p:grpSpPr>
              <p:sp>
                <p:nvSpPr>
                  <p:cNvPr id="69" name="矩形: 圆角 68">
                    <a:extLst>
                      <a:ext uri="{FF2B5EF4-FFF2-40B4-BE49-F238E27FC236}">
                        <a16:creationId xmlns="" xmlns:a16="http://schemas.microsoft.com/office/drawing/2014/main" id="{1C11F6C4-33E2-46CA-93F3-59D44163846D}"/>
                      </a:ext>
                    </a:extLst>
                  </p:cNvPr>
                  <p:cNvSpPr/>
                  <p:nvPr/>
                </p:nvSpPr>
                <p:spPr>
                  <a:xfrm>
                    <a:off x="269661" y="296863"/>
                    <a:ext cx="39815" cy="298494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271E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70" name="矩形: 圆角 69">
                    <a:extLst>
                      <a:ext uri="{FF2B5EF4-FFF2-40B4-BE49-F238E27FC236}">
                        <a16:creationId xmlns="" xmlns:a16="http://schemas.microsoft.com/office/drawing/2014/main" id="{D115D024-0ECE-4294-82CB-AEFCF7B8FD4B}"/>
                      </a:ext>
                    </a:extLst>
                  </p:cNvPr>
                  <p:cNvSpPr/>
                  <p:nvPr/>
                </p:nvSpPr>
                <p:spPr>
                  <a:xfrm>
                    <a:off x="353975" y="466567"/>
                    <a:ext cx="31794" cy="12879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271ED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 dirty="0">
                      <a:solidFill>
                        <a:schemeClr val="lt1">
                          <a:lumMod val="100000"/>
                        </a:schemeClr>
                      </a:solidFill>
                    </a:endParaRPr>
                  </a:p>
                </p:txBody>
              </p:sp>
              <p:sp>
                <p:nvSpPr>
                  <p:cNvPr id="71" name="矩形: 圆角 70">
                    <a:extLst>
                      <a:ext uri="{FF2B5EF4-FFF2-40B4-BE49-F238E27FC236}">
                        <a16:creationId xmlns="" xmlns:a16="http://schemas.microsoft.com/office/drawing/2014/main" id="{5687F1E3-8ECE-4F0F-B4E6-0D018AE37D0A}"/>
                      </a:ext>
                    </a:extLst>
                  </p:cNvPr>
                  <p:cNvSpPr/>
                  <p:nvPr/>
                </p:nvSpPr>
                <p:spPr>
                  <a:xfrm>
                    <a:off x="430268" y="405187"/>
                    <a:ext cx="39815" cy="190170"/>
                  </a:xfrm>
                  <a:prstGeom prst="roundRect">
                    <a:avLst>
                      <a:gd name="adj" fmla="val 50000"/>
                    </a:avLst>
                  </a:prstGeom>
                  <a:solidFill>
                    <a:srgbClr val="4271E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</p:grpSp>
          <p:grpSp>
            <p:nvGrpSpPr>
              <p:cNvPr id="51" name="组合 50">
                <a:extLst>
                  <a:ext uri="{FF2B5EF4-FFF2-40B4-BE49-F238E27FC236}">
                    <a16:creationId xmlns="" xmlns:a16="http://schemas.microsoft.com/office/drawing/2014/main" id="{328F3A17-022B-4E97-914B-B07C0382BC16}"/>
                  </a:ext>
                </a:extLst>
              </p:cNvPr>
              <p:cNvGrpSpPr/>
              <p:nvPr/>
            </p:nvGrpSpPr>
            <p:grpSpPr>
              <a:xfrm>
                <a:off x="0" y="291751"/>
                <a:ext cx="12239382" cy="428243"/>
                <a:chOff x="0" y="309367"/>
                <a:chExt cx="12239382" cy="428243"/>
              </a:xfrm>
            </p:grpSpPr>
            <p:sp>
              <p:nvSpPr>
                <p:cNvPr id="52" name="矩形: 圆角 51">
                  <a:extLst>
                    <a:ext uri="{FF2B5EF4-FFF2-40B4-BE49-F238E27FC236}">
                      <a16:creationId xmlns="" xmlns:a16="http://schemas.microsoft.com/office/drawing/2014/main" id="{B27E0ECB-497F-41E0-9303-F5A004190F52}"/>
                    </a:ext>
                  </a:extLst>
                </p:cNvPr>
                <p:cNvSpPr/>
                <p:nvPr/>
              </p:nvSpPr>
              <p:spPr>
                <a:xfrm>
                  <a:off x="12165196" y="309367"/>
                  <a:ext cx="74186" cy="29593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cxnSp>
              <p:nvCxnSpPr>
                <p:cNvPr id="53" name="直接连接符 52">
                  <a:extLst>
                    <a:ext uri="{FF2B5EF4-FFF2-40B4-BE49-F238E27FC236}">
                      <a16:creationId xmlns="" xmlns:a16="http://schemas.microsoft.com/office/drawing/2014/main" id="{51745973-FBE7-4121-A0BB-DBB375D4F619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0" y="722099"/>
                  <a:ext cx="12212578" cy="0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pSp>
              <p:nvGrpSpPr>
                <p:cNvPr id="54" name="组合 53">
                  <a:extLst>
                    <a:ext uri="{FF2B5EF4-FFF2-40B4-BE49-F238E27FC236}">
                      <a16:creationId xmlns="" xmlns:a16="http://schemas.microsoft.com/office/drawing/2014/main" id="{FF8FD9C3-D920-46F9-9FB2-17E7B3AFD438}"/>
                    </a:ext>
                  </a:extLst>
                </p:cNvPr>
                <p:cNvGrpSpPr/>
                <p:nvPr/>
              </p:nvGrpSpPr>
              <p:grpSpPr>
                <a:xfrm>
                  <a:off x="3588643" y="370686"/>
                  <a:ext cx="5014714" cy="246221"/>
                  <a:chOff x="4686300" y="405641"/>
                  <a:chExt cx="5014714" cy="246221"/>
                </a:xfrm>
              </p:grpSpPr>
              <p:sp>
                <p:nvSpPr>
                  <p:cNvPr id="56" name="文本框 55">
                    <a:extLst>
                      <a:ext uri="{FF2B5EF4-FFF2-40B4-BE49-F238E27FC236}">
                        <a16:creationId xmlns="" xmlns:a16="http://schemas.microsoft.com/office/drawing/2014/main" id="{6481ACB5-700C-486E-B930-51A0579367F7}"/>
                      </a:ext>
                    </a:extLst>
                  </p:cNvPr>
                  <p:cNvSpPr txBox="1"/>
                  <p:nvPr/>
                </p:nvSpPr>
                <p:spPr>
                  <a:xfrm>
                    <a:off x="468630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课题背景</a:t>
                    </a:r>
                  </a:p>
                </p:txBody>
              </p:sp>
              <p:sp>
                <p:nvSpPr>
                  <p:cNvPr id="57" name="文本框 56">
                    <a:extLst>
                      <a:ext uri="{FF2B5EF4-FFF2-40B4-BE49-F238E27FC236}">
                        <a16:creationId xmlns="" xmlns:a16="http://schemas.microsoft.com/office/drawing/2014/main" id="{13188DBF-B309-4604-AC19-A93EF4764ABD}"/>
                      </a:ext>
                    </a:extLst>
                  </p:cNvPr>
                  <p:cNvSpPr txBox="1"/>
                  <p:nvPr/>
                </p:nvSpPr>
                <p:spPr>
                  <a:xfrm>
                    <a:off x="552413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课题概述</a:t>
                    </a:r>
                  </a:p>
                </p:txBody>
              </p:sp>
              <p:sp>
                <p:nvSpPr>
                  <p:cNvPr id="58" name="文本框 57">
                    <a:extLst>
                      <a:ext uri="{FF2B5EF4-FFF2-40B4-BE49-F238E27FC236}">
                        <a16:creationId xmlns="" xmlns:a16="http://schemas.microsoft.com/office/drawing/2014/main" id="{98C12FC6-023A-45FB-B7D0-EAE7F1D79EA8}"/>
                      </a:ext>
                    </a:extLst>
                  </p:cNvPr>
                  <p:cNvSpPr txBox="1"/>
                  <p:nvPr/>
                </p:nvSpPr>
                <p:spPr>
                  <a:xfrm>
                    <a:off x="636196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研究方法</a:t>
                    </a:r>
                  </a:p>
                </p:txBody>
              </p:sp>
              <p:sp>
                <p:nvSpPr>
                  <p:cNvPr id="59" name="文本框 58">
                    <a:extLst>
                      <a:ext uri="{FF2B5EF4-FFF2-40B4-BE49-F238E27FC236}">
                        <a16:creationId xmlns="" xmlns:a16="http://schemas.microsoft.com/office/drawing/2014/main" id="{7A70887F-4220-4D71-8DE7-86129C78D9A2}"/>
                      </a:ext>
                    </a:extLst>
                  </p:cNvPr>
                  <p:cNvSpPr txBox="1"/>
                  <p:nvPr/>
                </p:nvSpPr>
                <p:spPr>
                  <a:xfrm>
                    <a:off x="719979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研究过程</a:t>
                    </a:r>
                  </a:p>
                </p:txBody>
              </p:sp>
              <p:sp>
                <p:nvSpPr>
                  <p:cNvPr id="60" name="文本框 59">
                    <a:extLst>
                      <a:ext uri="{FF2B5EF4-FFF2-40B4-BE49-F238E27FC236}">
                        <a16:creationId xmlns="" xmlns:a16="http://schemas.microsoft.com/office/drawing/2014/main" id="{84AD80A7-FEB5-4170-9FFD-37EA85B89593}"/>
                      </a:ext>
                    </a:extLst>
                  </p:cNvPr>
                  <p:cNvSpPr txBox="1"/>
                  <p:nvPr/>
                </p:nvSpPr>
                <p:spPr>
                  <a:xfrm>
                    <a:off x="803762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chemeClr val="bg1">
                            <a:lumMod val="85000"/>
                          </a:schemeClr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结论分析</a:t>
                    </a:r>
                  </a:p>
                </p:txBody>
              </p:sp>
              <p:sp>
                <p:nvSpPr>
                  <p:cNvPr id="61" name="文本框 60">
                    <a:extLst>
                      <a:ext uri="{FF2B5EF4-FFF2-40B4-BE49-F238E27FC236}">
                        <a16:creationId xmlns="" xmlns:a16="http://schemas.microsoft.com/office/drawing/2014/main" id="{75B24474-7144-48AB-8A32-12D8DAFCB260}"/>
                      </a:ext>
                    </a:extLst>
                  </p:cNvPr>
                  <p:cNvSpPr txBox="1"/>
                  <p:nvPr/>
                </p:nvSpPr>
                <p:spPr>
                  <a:xfrm>
                    <a:off x="8875450" y="405641"/>
                    <a:ext cx="825564" cy="246221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1000" dirty="0">
                        <a:solidFill>
                          <a:srgbClr val="4271ED"/>
                        </a:solidFill>
                        <a:latin typeface="微软雅黑 Light" panose="020B0502040204020203" pitchFamily="34" charset="-122"/>
                        <a:ea typeface="微软雅黑 Light" panose="020B0502040204020203" pitchFamily="34" charset="-122"/>
                      </a:rPr>
                      <a:t>未来规划</a:t>
                    </a:r>
                  </a:p>
                </p:txBody>
              </p:sp>
              <p:cxnSp>
                <p:nvCxnSpPr>
                  <p:cNvPr id="62" name="直接连接符 61">
                    <a:extLst>
                      <a:ext uri="{FF2B5EF4-FFF2-40B4-BE49-F238E27FC236}">
                        <a16:creationId xmlns="" xmlns:a16="http://schemas.microsoft.com/office/drawing/2014/main" id="{1221EE02-F797-4B27-BEB2-FB6F3E42064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551799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" name="直接连接符 62">
                    <a:extLst>
                      <a:ext uri="{FF2B5EF4-FFF2-40B4-BE49-F238E27FC236}">
                        <a16:creationId xmlns="" xmlns:a16="http://schemas.microsoft.com/office/drawing/2014/main" id="{6387EB4A-55C0-4E3B-BB6D-FFE3DC61CD39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635582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" name="直接连接符 63">
                    <a:extLst>
                      <a:ext uri="{FF2B5EF4-FFF2-40B4-BE49-F238E27FC236}">
                        <a16:creationId xmlns="" xmlns:a16="http://schemas.microsoft.com/office/drawing/2014/main" id="{E564591A-3D82-469A-99A6-79A5AF2CF548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719365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5" name="直接连接符 64">
                    <a:extLst>
                      <a:ext uri="{FF2B5EF4-FFF2-40B4-BE49-F238E27FC236}">
                        <a16:creationId xmlns="" xmlns:a16="http://schemas.microsoft.com/office/drawing/2014/main" id="{9D7D7916-E03E-4555-921D-CCA113AF14B1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03148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" name="直接连接符 65">
                    <a:extLst>
                      <a:ext uri="{FF2B5EF4-FFF2-40B4-BE49-F238E27FC236}">
                        <a16:creationId xmlns="" xmlns:a16="http://schemas.microsoft.com/office/drawing/2014/main" id="{BEDBABA7-84AE-49B8-B42E-0970E99F0846}"/>
                      </a:ext>
                    </a:extLst>
                  </p:cNvPr>
                  <p:cNvCxnSpPr>
                    <a:cxnSpLocks/>
                  </p:cNvCxnSpPr>
                  <p:nvPr/>
                </p:nvCxnSpPr>
                <p:spPr>
                  <a:xfrm>
                    <a:off x="8869317" y="471043"/>
                    <a:ext cx="0" cy="126493"/>
                  </a:xfrm>
                  <a:prstGeom prst="line">
                    <a:avLst/>
                  </a:prstGeom>
                  <a:ln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55" name="矩形: 圆角 54">
                  <a:extLst>
                    <a:ext uri="{FF2B5EF4-FFF2-40B4-BE49-F238E27FC236}">
                      <a16:creationId xmlns="" xmlns:a16="http://schemas.microsoft.com/office/drawing/2014/main" id="{74609D1C-AE8F-453F-BB14-C416CEFF19CE}"/>
                    </a:ext>
                  </a:extLst>
                </p:cNvPr>
                <p:cNvSpPr/>
                <p:nvPr/>
              </p:nvSpPr>
              <p:spPr>
                <a:xfrm rot="5400000">
                  <a:off x="8175066" y="484754"/>
                  <a:ext cx="31018" cy="474693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</p:grpSp>
      </p:grpSp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EEE9901F-4F03-45A5-BB73-DB0B35B6EB86}"/>
              </a:ext>
            </a:extLst>
          </p:cNvPr>
          <p:cNvGrpSpPr/>
          <p:nvPr/>
        </p:nvGrpSpPr>
        <p:grpSpPr>
          <a:xfrm>
            <a:off x="-48182" y="1147570"/>
            <a:ext cx="7273650" cy="5231975"/>
            <a:chOff x="2368061" y="656778"/>
            <a:chExt cx="8098415" cy="5825233"/>
          </a:xfrm>
        </p:grpSpPr>
        <p:sp>
          <p:nvSpPr>
            <p:cNvPr id="45" name="椭圆 44">
              <a:extLst>
                <a:ext uri="{FF2B5EF4-FFF2-40B4-BE49-F238E27FC236}">
                  <a16:creationId xmlns="" xmlns:a16="http://schemas.microsoft.com/office/drawing/2014/main" id="{E05DD862-0E8F-472F-9A9F-CA00DDED9611}"/>
                </a:ext>
              </a:extLst>
            </p:cNvPr>
            <p:cNvSpPr/>
            <p:nvPr/>
          </p:nvSpPr>
          <p:spPr>
            <a:xfrm>
              <a:off x="4737665" y="6099998"/>
              <a:ext cx="2983935" cy="382013"/>
            </a:xfrm>
            <a:prstGeom prst="ellipse">
              <a:avLst/>
            </a:prstGeom>
            <a:solidFill>
              <a:schemeClr val="tx1">
                <a:alpha val="15000"/>
              </a:schemeClr>
            </a:solidFill>
            <a:ln>
              <a:noFill/>
            </a:ln>
            <a:effectLst>
              <a:softEdge rad="152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graphicFrame>
          <p:nvGraphicFramePr>
            <p:cNvPr id="5" name="图表 4">
              <a:extLst>
                <a:ext uri="{FF2B5EF4-FFF2-40B4-BE49-F238E27FC236}">
                  <a16:creationId xmlns="" xmlns:a16="http://schemas.microsoft.com/office/drawing/2014/main" id="{45DAB160-C0C3-489A-96C6-FC6D504B612B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060801490"/>
                </p:ext>
              </p:extLst>
            </p:nvPr>
          </p:nvGraphicFramePr>
          <p:xfrm>
            <a:off x="2496676" y="1539434"/>
            <a:ext cx="7401849" cy="493456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8" name="任意多边形: 形状 7">
              <a:extLst>
                <a:ext uri="{FF2B5EF4-FFF2-40B4-BE49-F238E27FC236}">
                  <a16:creationId xmlns="" xmlns:a16="http://schemas.microsoft.com/office/drawing/2014/main" id="{14C07170-20C0-48DB-8757-FD99DCE36D59}"/>
                </a:ext>
              </a:extLst>
            </p:cNvPr>
            <p:cNvSpPr/>
            <p:nvPr/>
          </p:nvSpPr>
          <p:spPr>
            <a:xfrm>
              <a:off x="4114835" y="5419363"/>
              <a:ext cx="1595120" cy="127000"/>
            </a:xfrm>
            <a:custGeom>
              <a:avLst/>
              <a:gdLst>
                <a:gd name="connsiteX0" fmla="*/ 1554480 w 1554480"/>
                <a:gd name="connsiteY0" fmla="*/ 0 h 81280"/>
                <a:gd name="connsiteX1" fmla="*/ 111760 w 1554480"/>
                <a:gd name="connsiteY1" fmla="*/ 0 h 81280"/>
                <a:gd name="connsiteX2" fmla="*/ 0 w 1554480"/>
                <a:gd name="connsiteY2" fmla="*/ 81280 h 81280"/>
                <a:gd name="connsiteX0" fmla="*/ 1574800 w 1574800"/>
                <a:gd name="connsiteY0" fmla="*/ 0 h 147320"/>
                <a:gd name="connsiteX1" fmla="*/ 132080 w 1574800"/>
                <a:gd name="connsiteY1" fmla="*/ 0 h 147320"/>
                <a:gd name="connsiteX2" fmla="*/ 0 w 1574800"/>
                <a:gd name="connsiteY2" fmla="*/ 147320 h 147320"/>
                <a:gd name="connsiteX0" fmla="*/ 1595120 w 1595120"/>
                <a:gd name="connsiteY0" fmla="*/ 0 h 127000"/>
                <a:gd name="connsiteX1" fmla="*/ 152400 w 1595120"/>
                <a:gd name="connsiteY1" fmla="*/ 0 h 127000"/>
                <a:gd name="connsiteX2" fmla="*/ 0 w 1595120"/>
                <a:gd name="connsiteY2" fmla="*/ 127000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5120" h="127000">
                  <a:moveTo>
                    <a:pt x="1595120" y="0"/>
                  </a:moveTo>
                  <a:lnTo>
                    <a:pt x="152400" y="0"/>
                  </a:lnTo>
                  <a:cubicBezTo>
                    <a:pt x="115147" y="27093"/>
                    <a:pt x="37253" y="99907"/>
                    <a:pt x="0" y="127000"/>
                  </a:cubicBezTo>
                </a:path>
              </a:pathLst>
            </a:custGeom>
            <a:noFill/>
            <a:ln w="6350">
              <a:solidFill>
                <a:srgbClr val="28BF7E">
                  <a:alpha val="80000"/>
                </a:srgbClr>
              </a:solidFill>
              <a:prstDash val="lgDash"/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="" xmlns:a16="http://schemas.microsoft.com/office/drawing/2014/main" id="{79D7E80F-D80F-4065-9B30-2A6CE9005BF8}"/>
                </a:ext>
              </a:extLst>
            </p:cNvPr>
            <p:cNvSpPr/>
            <p:nvPr/>
          </p:nvSpPr>
          <p:spPr>
            <a:xfrm rot="5400000" flipV="1">
              <a:off x="5143447" y="2045733"/>
              <a:ext cx="1525975" cy="114389"/>
            </a:xfrm>
            <a:custGeom>
              <a:avLst/>
              <a:gdLst>
                <a:gd name="connsiteX0" fmla="*/ 1554480 w 1554480"/>
                <a:gd name="connsiteY0" fmla="*/ 0 h 81280"/>
                <a:gd name="connsiteX1" fmla="*/ 111760 w 1554480"/>
                <a:gd name="connsiteY1" fmla="*/ 0 h 81280"/>
                <a:gd name="connsiteX2" fmla="*/ 0 w 1554480"/>
                <a:gd name="connsiteY2" fmla="*/ 81280 h 81280"/>
                <a:gd name="connsiteX0" fmla="*/ 1574800 w 1574800"/>
                <a:gd name="connsiteY0" fmla="*/ 0 h 147320"/>
                <a:gd name="connsiteX1" fmla="*/ 132080 w 1574800"/>
                <a:gd name="connsiteY1" fmla="*/ 0 h 147320"/>
                <a:gd name="connsiteX2" fmla="*/ 0 w 1574800"/>
                <a:gd name="connsiteY2" fmla="*/ 147320 h 147320"/>
                <a:gd name="connsiteX0" fmla="*/ 1595120 w 1595120"/>
                <a:gd name="connsiteY0" fmla="*/ 0 h 127000"/>
                <a:gd name="connsiteX1" fmla="*/ 152400 w 1595120"/>
                <a:gd name="connsiteY1" fmla="*/ 0 h 127000"/>
                <a:gd name="connsiteX2" fmla="*/ 0 w 1595120"/>
                <a:gd name="connsiteY2" fmla="*/ 127000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5120" h="127000">
                  <a:moveTo>
                    <a:pt x="1595120" y="0"/>
                  </a:moveTo>
                  <a:lnTo>
                    <a:pt x="152400" y="0"/>
                  </a:lnTo>
                  <a:cubicBezTo>
                    <a:pt x="115147" y="27093"/>
                    <a:pt x="37253" y="99907"/>
                    <a:pt x="0" y="127000"/>
                  </a:cubicBezTo>
                </a:path>
              </a:pathLst>
            </a:custGeom>
            <a:noFill/>
            <a:ln w="6350">
              <a:solidFill>
                <a:srgbClr val="F9CF36"/>
              </a:solidFill>
              <a:prstDash val="lgDash"/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cxnSp>
          <p:nvCxnSpPr>
            <p:cNvPr id="10" name="直接连接符 9">
              <a:extLst>
                <a:ext uri="{FF2B5EF4-FFF2-40B4-BE49-F238E27FC236}">
                  <a16:creationId xmlns="" xmlns:a16="http://schemas.microsoft.com/office/drawing/2014/main" id="{05BD0BA0-42B4-4AF6-AD38-5BEC91A9601F}"/>
                </a:ext>
              </a:extLst>
            </p:cNvPr>
            <p:cNvCxnSpPr/>
            <p:nvPr/>
          </p:nvCxnSpPr>
          <p:spPr>
            <a:xfrm>
              <a:off x="7314798" y="3754238"/>
              <a:ext cx="1564640" cy="0"/>
            </a:xfrm>
            <a:prstGeom prst="line">
              <a:avLst/>
            </a:prstGeom>
            <a:ln w="6350">
              <a:solidFill>
                <a:srgbClr val="4271ED">
                  <a:alpha val="80000"/>
                </a:srgbClr>
              </a:solidFill>
              <a:prstDash val="lgDash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="" xmlns:a16="http://schemas.microsoft.com/office/drawing/2014/main" id="{C4CE64B3-1C78-4BFA-93AD-B5A750CBF9CD}"/>
                </a:ext>
              </a:extLst>
            </p:cNvPr>
            <p:cNvCxnSpPr>
              <a:cxnSpLocks/>
            </p:cNvCxnSpPr>
            <p:nvPr/>
          </p:nvCxnSpPr>
          <p:spPr>
            <a:xfrm>
              <a:off x="3875427" y="4169879"/>
              <a:ext cx="450152" cy="0"/>
            </a:xfrm>
            <a:prstGeom prst="line">
              <a:avLst/>
            </a:prstGeom>
            <a:ln w="6350">
              <a:solidFill>
                <a:srgbClr val="ED7C2F">
                  <a:alpha val="80000"/>
                </a:srgbClr>
              </a:solidFill>
              <a:prstDash val="lgDash"/>
              <a:headEnd type="oval" w="sm" len="sm"/>
              <a:tailEnd type="non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组合 11">
              <a:extLst>
                <a:ext uri="{FF2B5EF4-FFF2-40B4-BE49-F238E27FC236}">
                  <a16:creationId xmlns="" xmlns:a16="http://schemas.microsoft.com/office/drawing/2014/main" id="{62BDD652-515A-4254-9B68-860B9D3E2F74}"/>
                </a:ext>
              </a:extLst>
            </p:cNvPr>
            <p:cNvGrpSpPr/>
            <p:nvPr/>
          </p:nvGrpSpPr>
          <p:grpSpPr>
            <a:xfrm>
              <a:off x="8801979" y="3105376"/>
              <a:ext cx="1664497" cy="1033201"/>
              <a:chOff x="9162104" y="3115536"/>
              <a:chExt cx="1664497" cy="1033201"/>
            </a:xfrm>
          </p:grpSpPr>
          <p:grpSp>
            <p:nvGrpSpPr>
              <p:cNvPr id="13" name="组合 12">
                <a:extLst>
                  <a:ext uri="{FF2B5EF4-FFF2-40B4-BE49-F238E27FC236}">
                    <a16:creationId xmlns="" xmlns:a16="http://schemas.microsoft.com/office/drawing/2014/main" id="{F934E08E-A3F2-4304-A145-A1DE2878536A}"/>
                  </a:ext>
                </a:extLst>
              </p:cNvPr>
              <p:cNvGrpSpPr/>
              <p:nvPr/>
            </p:nvGrpSpPr>
            <p:grpSpPr>
              <a:xfrm>
                <a:off x="9162104" y="3115536"/>
                <a:ext cx="1664497" cy="856689"/>
                <a:chOff x="9309132" y="3115717"/>
                <a:chExt cx="1209633" cy="856689"/>
              </a:xfrm>
            </p:grpSpPr>
            <p:sp>
              <p:nvSpPr>
                <p:cNvPr id="15" name="文本框 14">
                  <a:extLst>
                    <a:ext uri="{FF2B5EF4-FFF2-40B4-BE49-F238E27FC236}">
                      <a16:creationId xmlns="" xmlns:a16="http://schemas.microsoft.com/office/drawing/2014/main" id="{C7D750D8-1AB1-4B15-A2B5-692071A538AD}"/>
                    </a:ext>
                  </a:extLst>
                </p:cNvPr>
                <p:cNvSpPr txBox="1"/>
                <p:nvPr/>
              </p:nvSpPr>
              <p:spPr>
                <a:xfrm>
                  <a:off x="9309132" y="3115717"/>
                  <a:ext cx="850868" cy="85668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sz="4400" dirty="0">
                      <a:solidFill>
                        <a:srgbClr val="4271ED"/>
                      </a:solidFill>
                      <a:latin typeface="Bahnschrift SemiBold" panose="020B0502040204020203" pitchFamily="34" charset="0"/>
                    </a:rPr>
                    <a:t>40</a:t>
                  </a:r>
                  <a:endParaRPr lang="zh-CN" altLang="en-US" sz="4400" dirty="0">
                    <a:solidFill>
                      <a:srgbClr val="4271ED"/>
                    </a:solidFill>
                    <a:latin typeface="Bahnschrift SemiBold" panose="020B0502040204020203" pitchFamily="34" charset="0"/>
                  </a:endParaRPr>
                </a:p>
              </p:txBody>
            </p:sp>
            <p:sp>
              <p:nvSpPr>
                <p:cNvPr id="16" name="文本框 15">
                  <a:extLst>
                    <a:ext uri="{FF2B5EF4-FFF2-40B4-BE49-F238E27FC236}">
                      <a16:creationId xmlns="" xmlns:a16="http://schemas.microsoft.com/office/drawing/2014/main" id="{4755D8EC-7E14-4D5E-A5F4-86AB93E7F758}"/>
                    </a:ext>
                  </a:extLst>
                </p:cNvPr>
                <p:cNvSpPr txBox="1"/>
                <p:nvPr/>
              </p:nvSpPr>
              <p:spPr>
                <a:xfrm>
                  <a:off x="9680769" y="3458644"/>
                  <a:ext cx="837996" cy="41121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dirty="0">
                      <a:solidFill>
                        <a:srgbClr val="4271ED"/>
                      </a:solidFill>
                      <a:latin typeface="Bahnschrift SemiBold" panose="020B0502040204020203" pitchFamily="34" charset="0"/>
                    </a:rPr>
                    <a:t>%</a:t>
                  </a:r>
                  <a:endParaRPr lang="zh-CN" altLang="en-US" dirty="0">
                    <a:solidFill>
                      <a:srgbClr val="4271ED"/>
                    </a:solidFill>
                    <a:latin typeface="Bahnschrift SemiBold" panose="020B0502040204020203" pitchFamily="34" charset="0"/>
                  </a:endParaRPr>
                </a:p>
              </p:txBody>
            </p:sp>
          </p:grpSp>
          <p:sp>
            <p:nvSpPr>
              <p:cNvPr id="14" name="文本框 13">
                <a:extLst>
                  <a:ext uri="{FF2B5EF4-FFF2-40B4-BE49-F238E27FC236}">
                    <a16:creationId xmlns="" xmlns:a16="http://schemas.microsoft.com/office/drawing/2014/main" id="{11FDE412-7661-4A57-871F-D351454A6277}"/>
                  </a:ext>
                </a:extLst>
              </p:cNvPr>
              <p:cNvSpPr txBox="1"/>
              <p:nvPr/>
            </p:nvSpPr>
            <p:spPr>
              <a:xfrm>
                <a:off x="9162104" y="3806061"/>
                <a:ext cx="1416894" cy="3426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工业工程</a:t>
                </a: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="" xmlns:a16="http://schemas.microsoft.com/office/drawing/2014/main" id="{FC454E11-2953-4F7D-B06F-0B559ACFFE64}"/>
                </a:ext>
              </a:extLst>
            </p:cNvPr>
            <p:cNvGrpSpPr/>
            <p:nvPr/>
          </p:nvGrpSpPr>
          <p:grpSpPr>
            <a:xfrm>
              <a:off x="2843578" y="5326727"/>
              <a:ext cx="1822876" cy="1048376"/>
              <a:chOff x="1782753" y="5204651"/>
              <a:chExt cx="1822876" cy="1048376"/>
            </a:xfrm>
          </p:grpSpPr>
          <p:grpSp>
            <p:nvGrpSpPr>
              <p:cNvPr id="18" name="组合 17">
                <a:extLst>
                  <a:ext uri="{FF2B5EF4-FFF2-40B4-BE49-F238E27FC236}">
                    <a16:creationId xmlns="" xmlns:a16="http://schemas.microsoft.com/office/drawing/2014/main" id="{E05588B6-034E-4F2B-8A18-2791A1649AA4}"/>
                  </a:ext>
                </a:extLst>
              </p:cNvPr>
              <p:cNvGrpSpPr/>
              <p:nvPr/>
            </p:nvGrpSpPr>
            <p:grpSpPr>
              <a:xfrm>
                <a:off x="1782753" y="5204651"/>
                <a:ext cx="1822876" cy="856688"/>
                <a:chOff x="9194034" y="3115717"/>
                <a:chExt cx="1324731" cy="856688"/>
              </a:xfrm>
            </p:grpSpPr>
            <p:sp>
              <p:nvSpPr>
                <p:cNvPr id="20" name="文本框 19">
                  <a:extLst>
                    <a:ext uri="{FF2B5EF4-FFF2-40B4-BE49-F238E27FC236}">
                      <a16:creationId xmlns="" xmlns:a16="http://schemas.microsoft.com/office/drawing/2014/main" id="{23F62357-8BCE-4A62-8DEE-98B801EF9975}"/>
                    </a:ext>
                  </a:extLst>
                </p:cNvPr>
                <p:cNvSpPr txBox="1"/>
                <p:nvPr/>
              </p:nvSpPr>
              <p:spPr>
                <a:xfrm>
                  <a:off x="9194034" y="3115717"/>
                  <a:ext cx="850868" cy="85668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CN" sz="4400" dirty="0">
                      <a:solidFill>
                        <a:srgbClr val="28BF7E"/>
                      </a:solidFill>
                      <a:latin typeface="Bahnschrift SemiBold" panose="020B0502040204020203" pitchFamily="34" charset="0"/>
                    </a:rPr>
                    <a:t>25</a:t>
                  </a:r>
                  <a:endParaRPr lang="zh-CN" altLang="en-US" sz="4400" dirty="0">
                    <a:solidFill>
                      <a:srgbClr val="28BF7E"/>
                    </a:solidFill>
                    <a:latin typeface="Bahnschrift SemiBold" panose="020B0502040204020203" pitchFamily="34" charset="0"/>
                  </a:endParaRPr>
                </a:p>
              </p:txBody>
            </p:sp>
            <p:sp>
              <p:nvSpPr>
                <p:cNvPr id="21" name="文本框 20">
                  <a:extLst>
                    <a:ext uri="{FF2B5EF4-FFF2-40B4-BE49-F238E27FC236}">
                      <a16:creationId xmlns="" xmlns:a16="http://schemas.microsoft.com/office/drawing/2014/main" id="{7C609331-84B3-4485-89D8-0F7B45813334}"/>
                    </a:ext>
                  </a:extLst>
                </p:cNvPr>
                <p:cNvSpPr txBox="1"/>
                <p:nvPr/>
              </p:nvSpPr>
              <p:spPr>
                <a:xfrm>
                  <a:off x="9680769" y="3458645"/>
                  <a:ext cx="837996" cy="41121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dirty="0">
                      <a:solidFill>
                        <a:srgbClr val="28BF7E"/>
                      </a:solidFill>
                      <a:latin typeface="Bahnschrift SemiBold" panose="020B0502040204020203" pitchFamily="34" charset="0"/>
                    </a:rPr>
                    <a:t>%</a:t>
                  </a:r>
                  <a:endParaRPr lang="zh-CN" altLang="en-US" dirty="0">
                    <a:solidFill>
                      <a:srgbClr val="28BF7E"/>
                    </a:solidFill>
                    <a:latin typeface="Bahnschrift SemiBold" panose="020B0502040204020203" pitchFamily="34" charset="0"/>
                  </a:endParaRPr>
                </a:p>
              </p:txBody>
            </p:sp>
          </p:grpSp>
          <p:sp>
            <p:nvSpPr>
              <p:cNvPr id="19" name="文本框 18">
                <a:extLst>
                  <a:ext uri="{FF2B5EF4-FFF2-40B4-BE49-F238E27FC236}">
                    <a16:creationId xmlns="" xmlns:a16="http://schemas.microsoft.com/office/drawing/2014/main" id="{7C738BE6-F36D-4ABD-B02D-75C3C1BB3DED}"/>
                  </a:ext>
                </a:extLst>
              </p:cNvPr>
              <p:cNvSpPr txBox="1"/>
              <p:nvPr/>
            </p:nvSpPr>
            <p:spPr>
              <a:xfrm>
                <a:off x="1941131" y="5910351"/>
                <a:ext cx="1416894" cy="3426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市场营销</a:t>
                </a:r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273AA713-BC6B-463D-9B54-8D053207BC5E}"/>
                </a:ext>
              </a:extLst>
            </p:cNvPr>
            <p:cNvGrpSpPr/>
            <p:nvPr/>
          </p:nvGrpSpPr>
          <p:grpSpPr>
            <a:xfrm>
              <a:off x="2368061" y="3654474"/>
              <a:ext cx="1822876" cy="1019123"/>
              <a:chOff x="1639072" y="3505903"/>
              <a:chExt cx="1822876" cy="1019123"/>
            </a:xfrm>
          </p:grpSpPr>
          <p:grpSp>
            <p:nvGrpSpPr>
              <p:cNvPr id="23" name="组合 22">
                <a:extLst>
                  <a:ext uri="{FF2B5EF4-FFF2-40B4-BE49-F238E27FC236}">
                    <a16:creationId xmlns="" xmlns:a16="http://schemas.microsoft.com/office/drawing/2014/main" id="{B986DFFB-B2D4-4607-8EBE-7EDE769FAF1C}"/>
                  </a:ext>
                </a:extLst>
              </p:cNvPr>
              <p:cNvGrpSpPr/>
              <p:nvPr/>
            </p:nvGrpSpPr>
            <p:grpSpPr>
              <a:xfrm>
                <a:off x="1639072" y="3505903"/>
                <a:ext cx="1822876" cy="856688"/>
                <a:chOff x="9194034" y="3115717"/>
                <a:chExt cx="1324731" cy="856688"/>
              </a:xfrm>
            </p:grpSpPr>
            <p:sp>
              <p:nvSpPr>
                <p:cNvPr id="25" name="文本框 24">
                  <a:extLst>
                    <a:ext uri="{FF2B5EF4-FFF2-40B4-BE49-F238E27FC236}">
                      <a16:creationId xmlns="" xmlns:a16="http://schemas.microsoft.com/office/drawing/2014/main" id="{5F9A2FF2-D175-4EAD-B094-B7CD33BD62C0}"/>
                    </a:ext>
                  </a:extLst>
                </p:cNvPr>
                <p:cNvSpPr txBox="1"/>
                <p:nvPr/>
              </p:nvSpPr>
              <p:spPr>
                <a:xfrm>
                  <a:off x="9194034" y="3115717"/>
                  <a:ext cx="850868" cy="85668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CN" sz="4400" dirty="0">
                      <a:solidFill>
                        <a:srgbClr val="ED7C2F"/>
                      </a:solidFill>
                      <a:latin typeface="Bahnschrift SemiBold" panose="020B0502040204020203" pitchFamily="34" charset="0"/>
                    </a:rPr>
                    <a:t>15</a:t>
                  </a:r>
                  <a:endParaRPr lang="zh-CN" altLang="en-US" sz="4400" dirty="0">
                    <a:solidFill>
                      <a:srgbClr val="ED7C2F"/>
                    </a:solidFill>
                    <a:latin typeface="Bahnschrift SemiBold" panose="020B0502040204020203" pitchFamily="34" charset="0"/>
                  </a:endParaRPr>
                </a:p>
              </p:txBody>
            </p:sp>
            <p:sp>
              <p:nvSpPr>
                <p:cNvPr id="26" name="文本框 25">
                  <a:extLst>
                    <a:ext uri="{FF2B5EF4-FFF2-40B4-BE49-F238E27FC236}">
                      <a16:creationId xmlns="" xmlns:a16="http://schemas.microsoft.com/office/drawing/2014/main" id="{90B912E4-97B6-41AE-95D1-CF410451DFAC}"/>
                    </a:ext>
                  </a:extLst>
                </p:cNvPr>
                <p:cNvSpPr txBox="1"/>
                <p:nvPr/>
              </p:nvSpPr>
              <p:spPr>
                <a:xfrm>
                  <a:off x="9680769" y="3458645"/>
                  <a:ext cx="837996" cy="41121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dirty="0">
                      <a:solidFill>
                        <a:srgbClr val="ED7C2F"/>
                      </a:solidFill>
                      <a:latin typeface="Bahnschrift SemiBold" panose="020B0502040204020203" pitchFamily="34" charset="0"/>
                    </a:rPr>
                    <a:t>%</a:t>
                  </a:r>
                  <a:endParaRPr lang="zh-CN" altLang="en-US" dirty="0">
                    <a:solidFill>
                      <a:srgbClr val="ED7C2F"/>
                    </a:solidFill>
                    <a:latin typeface="Bahnschrift SemiBold" panose="020B0502040204020203" pitchFamily="34" charset="0"/>
                  </a:endParaRPr>
                </a:p>
              </p:txBody>
            </p:sp>
          </p:grpSp>
          <p:sp>
            <p:nvSpPr>
              <p:cNvPr id="24" name="文本框 23">
                <a:extLst>
                  <a:ext uri="{FF2B5EF4-FFF2-40B4-BE49-F238E27FC236}">
                    <a16:creationId xmlns="" xmlns:a16="http://schemas.microsoft.com/office/drawing/2014/main" id="{4B94F260-0255-45AA-B4AD-9443D5195AB0}"/>
                  </a:ext>
                </a:extLst>
              </p:cNvPr>
              <p:cNvSpPr txBox="1"/>
              <p:nvPr/>
            </p:nvSpPr>
            <p:spPr>
              <a:xfrm>
                <a:off x="1797450" y="4182350"/>
                <a:ext cx="1416894" cy="3426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会计</a:t>
                </a:r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20D810CB-FF6B-4349-8180-498314D3A74F}"/>
                </a:ext>
              </a:extLst>
            </p:cNvPr>
            <p:cNvGrpSpPr/>
            <p:nvPr/>
          </p:nvGrpSpPr>
          <p:grpSpPr>
            <a:xfrm>
              <a:off x="3045284" y="1891662"/>
              <a:ext cx="1822876" cy="1003949"/>
              <a:chOff x="2694037" y="1854769"/>
              <a:chExt cx="1822876" cy="1003949"/>
            </a:xfrm>
          </p:grpSpPr>
          <p:grpSp>
            <p:nvGrpSpPr>
              <p:cNvPr id="28" name="组合 27">
                <a:extLst>
                  <a:ext uri="{FF2B5EF4-FFF2-40B4-BE49-F238E27FC236}">
                    <a16:creationId xmlns="" xmlns:a16="http://schemas.microsoft.com/office/drawing/2014/main" id="{39B81485-7331-47F7-BE57-CBB248339239}"/>
                  </a:ext>
                </a:extLst>
              </p:cNvPr>
              <p:cNvGrpSpPr/>
              <p:nvPr/>
            </p:nvGrpSpPr>
            <p:grpSpPr>
              <a:xfrm>
                <a:off x="2694037" y="1854769"/>
                <a:ext cx="1822876" cy="856688"/>
                <a:chOff x="9194034" y="3115717"/>
                <a:chExt cx="1324731" cy="856688"/>
              </a:xfrm>
            </p:grpSpPr>
            <p:sp>
              <p:nvSpPr>
                <p:cNvPr id="30" name="文本框 29">
                  <a:extLst>
                    <a:ext uri="{FF2B5EF4-FFF2-40B4-BE49-F238E27FC236}">
                      <a16:creationId xmlns="" xmlns:a16="http://schemas.microsoft.com/office/drawing/2014/main" id="{5D067758-70B6-44F7-9441-26991E20F653}"/>
                    </a:ext>
                  </a:extLst>
                </p:cNvPr>
                <p:cNvSpPr txBox="1"/>
                <p:nvPr/>
              </p:nvSpPr>
              <p:spPr>
                <a:xfrm>
                  <a:off x="9194034" y="3115717"/>
                  <a:ext cx="850868" cy="85668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CN" sz="4400" dirty="0">
                      <a:solidFill>
                        <a:srgbClr val="F2A93B"/>
                      </a:solidFill>
                      <a:latin typeface="Bahnschrift SemiBold" panose="020B0502040204020203" pitchFamily="34" charset="0"/>
                    </a:rPr>
                    <a:t>12</a:t>
                  </a:r>
                  <a:endParaRPr lang="zh-CN" altLang="en-US" sz="4400" dirty="0">
                    <a:solidFill>
                      <a:srgbClr val="F2A93B"/>
                    </a:solidFill>
                    <a:latin typeface="Bahnschrift SemiBold" panose="020B0502040204020203" pitchFamily="34" charset="0"/>
                  </a:endParaRPr>
                </a:p>
              </p:txBody>
            </p:sp>
            <p:sp>
              <p:nvSpPr>
                <p:cNvPr id="31" name="文本框 30">
                  <a:extLst>
                    <a:ext uri="{FF2B5EF4-FFF2-40B4-BE49-F238E27FC236}">
                      <a16:creationId xmlns="" xmlns:a16="http://schemas.microsoft.com/office/drawing/2014/main" id="{C44E0B36-AAFE-4EFC-A7A4-15820EBB2105}"/>
                    </a:ext>
                  </a:extLst>
                </p:cNvPr>
                <p:cNvSpPr txBox="1"/>
                <p:nvPr/>
              </p:nvSpPr>
              <p:spPr>
                <a:xfrm>
                  <a:off x="9680769" y="3458644"/>
                  <a:ext cx="837996" cy="41121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dirty="0">
                      <a:solidFill>
                        <a:srgbClr val="F2A93B"/>
                      </a:solidFill>
                      <a:latin typeface="Bahnschrift SemiBold" panose="020B0502040204020203" pitchFamily="34" charset="0"/>
                    </a:rPr>
                    <a:t>%</a:t>
                  </a:r>
                  <a:endParaRPr lang="zh-CN" altLang="en-US" dirty="0">
                    <a:solidFill>
                      <a:srgbClr val="F2A93B"/>
                    </a:solidFill>
                    <a:latin typeface="Bahnschrift SemiBold" panose="020B0502040204020203" pitchFamily="34" charset="0"/>
                  </a:endParaRPr>
                </a:p>
              </p:txBody>
            </p:sp>
          </p:grpSp>
          <p:sp>
            <p:nvSpPr>
              <p:cNvPr id="29" name="文本框 28">
                <a:extLst>
                  <a:ext uri="{FF2B5EF4-FFF2-40B4-BE49-F238E27FC236}">
                    <a16:creationId xmlns="" xmlns:a16="http://schemas.microsoft.com/office/drawing/2014/main" id="{C8D95848-DC81-4122-BE2F-948FC39235C8}"/>
                  </a:ext>
                </a:extLst>
              </p:cNvPr>
              <p:cNvSpPr txBox="1"/>
              <p:nvPr/>
            </p:nvSpPr>
            <p:spPr>
              <a:xfrm>
                <a:off x="2852415" y="2516042"/>
                <a:ext cx="1416894" cy="3426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软件工程</a:t>
                </a:r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="" xmlns:a16="http://schemas.microsoft.com/office/drawing/2014/main" id="{FBAE9F5A-CAD7-4342-B913-0B491588B1E5}"/>
                </a:ext>
              </a:extLst>
            </p:cNvPr>
            <p:cNvGrpSpPr/>
            <p:nvPr/>
          </p:nvGrpSpPr>
          <p:grpSpPr>
            <a:xfrm>
              <a:off x="5677060" y="656778"/>
              <a:ext cx="1822876" cy="1004381"/>
              <a:chOff x="9150752" y="3115717"/>
              <a:chExt cx="1822876" cy="1004381"/>
            </a:xfrm>
          </p:grpSpPr>
          <p:grpSp>
            <p:nvGrpSpPr>
              <p:cNvPr id="33" name="组合 32">
                <a:extLst>
                  <a:ext uri="{FF2B5EF4-FFF2-40B4-BE49-F238E27FC236}">
                    <a16:creationId xmlns="" xmlns:a16="http://schemas.microsoft.com/office/drawing/2014/main" id="{99BEF05E-BD67-42EB-BA4D-5A8236AD1D03}"/>
                  </a:ext>
                </a:extLst>
              </p:cNvPr>
              <p:cNvGrpSpPr/>
              <p:nvPr/>
            </p:nvGrpSpPr>
            <p:grpSpPr>
              <a:xfrm>
                <a:off x="9150752" y="3115717"/>
                <a:ext cx="1822876" cy="856688"/>
                <a:chOff x="9194034" y="3115717"/>
                <a:chExt cx="1324731" cy="856688"/>
              </a:xfrm>
            </p:grpSpPr>
            <p:sp>
              <p:nvSpPr>
                <p:cNvPr id="35" name="文本框 34">
                  <a:extLst>
                    <a:ext uri="{FF2B5EF4-FFF2-40B4-BE49-F238E27FC236}">
                      <a16:creationId xmlns="" xmlns:a16="http://schemas.microsoft.com/office/drawing/2014/main" id="{7F9BA644-D7ED-4F8C-BEF4-B752EA3AAF43}"/>
                    </a:ext>
                  </a:extLst>
                </p:cNvPr>
                <p:cNvSpPr txBox="1"/>
                <p:nvPr/>
              </p:nvSpPr>
              <p:spPr>
                <a:xfrm>
                  <a:off x="9194034" y="3115717"/>
                  <a:ext cx="850868" cy="85668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r"/>
                  <a:r>
                    <a:rPr lang="en-US" altLang="zh-CN" sz="4400" dirty="0">
                      <a:solidFill>
                        <a:srgbClr val="F9CF36"/>
                      </a:solidFill>
                      <a:latin typeface="Bahnschrift SemiBold" panose="020B0502040204020203" pitchFamily="34" charset="0"/>
                    </a:rPr>
                    <a:t>8</a:t>
                  </a:r>
                  <a:endParaRPr lang="zh-CN" altLang="en-US" sz="4400" dirty="0">
                    <a:solidFill>
                      <a:srgbClr val="F9CF36"/>
                    </a:solidFill>
                    <a:latin typeface="Bahnschrift SemiBold" panose="020B0502040204020203" pitchFamily="34" charset="0"/>
                  </a:endParaRPr>
                </a:p>
              </p:txBody>
            </p:sp>
            <p:sp>
              <p:nvSpPr>
                <p:cNvPr id="36" name="文本框 35">
                  <a:extLst>
                    <a:ext uri="{FF2B5EF4-FFF2-40B4-BE49-F238E27FC236}">
                      <a16:creationId xmlns="" xmlns:a16="http://schemas.microsoft.com/office/drawing/2014/main" id="{EA44ABB7-D6AC-44A0-8019-F0E27D84246F}"/>
                    </a:ext>
                  </a:extLst>
                </p:cNvPr>
                <p:cNvSpPr txBox="1"/>
                <p:nvPr/>
              </p:nvSpPr>
              <p:spPr>
                <a:xfrm>
                  <a:off x="9680769" y="3458644"/>
                  <a:ext cx="837996" cy="41121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altLang="zh-CN" dirty="0">
                      <a:solidFill>
                        <a:srgbClr val="F9CF36"/>
                      </a:solidFill>
                      <a:latin typeface="Bahnschrift SemiBold" panose="020B0502040204020203" pitchFamily="34" charset="0"/>
                    </a:rPr>
                    <a:t>%</a:t>
                  </a:r>
                  <a:endParaRPr lang="zh-CN" altLang="en-US" dirty="0">
                    <a:solidFill>
                      <a:srgbClr val="F9CF36"/>
                    </a:solidFill>
                    <a:latin typeface="Bahnschrift SemiBold" panose="020B0502040204020203" pitchFamily="34" charset="0"/>
                  </a:endParaRPr>
                </a:p>
              </p:txBody>
            </p:sp>
          </p:grpSp>
          <p:sp>
            <p:nvSpPr>
              <p:cNvPr id="34" name="文本框 33">
                <a:extLst>
                  <a:ext uri="{FF2B5EF4-FFF2-40B4-BE49-F238E27FC236}">
                    <a16:creationId xmlns="" xmlns:a16="http://schemas.microsoft.com/office/drawing/2014/main" id="{E746E70D-9B85-4449-8A50-C93CE3EE7E2D}"/>
                  </a:ext>
                </a:extLst>
              </p:cNvPr>
              <p:cNvSpPr txBox="1"/>
              <p:nvPr/>
            </p:nvSpPr>
            <p:spPr>
              <a:xfrm>
                <a:off x="9480580" y="3777422"/>
                <a:ext cx="1416894" cy="3426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spc="300" dirty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机械工程</a:t>
                </a:r>
              </a:p>
            </p:txBody>
          </p:sp>
        </p:grpSp>
        <p:sp>
          <p:nvSpPr>
            <p:cNvPr id="44" name="任意多边形: 形状 43">
              <a:extLst>
                <a:ext uri="{FF2B5EF4-FFF2-40B4-BE49-F238E27FC236}">
                  <a16:creationId xmlns="" xmlns:a16="http://schemas.microsoft.com/office/drawing/2014/main" id="{E2112E66-898A-4C63-80CC-6C440312DBDF}"/>
                </a:ext>
              </a:extLst>
            </p:cNvPr>
            <p:cNvSpPr/>
            <p:nvPr/>
          </p:nvSpPr>
          <p:spPr>
            <a:xfrm flipV="1">
              <a:off x="4270499" y="2977728"/>
              <a:ext cx="1595120" cy="127000"/>
            </a:xfrm>
            <a:custGeom>
              <a:avLst/>
              <a:gdLst>
                <a:gd name="connsiteX0" fmla="*/ 1554480 w 1554480"/>
                <a:gd name="connsiteY0" fmla="*/ 0 h 81280"/>
                <a:gd name="connsiteX1" fmla="*/ 111760 w 1554480"/>
                <a:gd name="connsiteY1" fmla="*/ 0 h 81280"/>
                <a:gd name="connsiteX2" fmla="*/ 0 w 1554480"/>
                <a:gd name="connsiteY2" fmla="*/ 81280 h 81280"/>
                <a:gd name="connsiteX0" fmla="*/ 1574800 w 1574800"/>
                <a:gd name="connsiteY0" fmla="*/ 0 h 147320"/>
                <a:gd name="connsiteX1" fmla="*/ 132080 w 1574800"/>
                <a:gd name="connsiteY1" fmla="*/ 0 h 147320"/>
                <a:gd name="connsiteX2" fmla="*/ 0 w 1574800"/>
                <a:gd name="connsiteY2" fmla="*/ 147320 h 147320"/>
                <a:gd name="connsiteX0" fmla="*/ 1595120 w 1595120"/>
                <a:gd name="connsiteY0" fmla="*/ 0 h 127000"/>
                <a:gd name="connsiteX1" fmla="*/ 152400 w 1595120"/>
                <a:gd name="connsiteY1" fmla="*/ 0 h 127000"/>
                <a:gd name="connsiteX2" fmla="*/ 0 w 1595120"/>
                <a:gd name="connsiteY2" fmla="*/ 127000 h 127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95120" h="127000">
                  <a:moveTo>
                    <a:pt x="1595120" y="0"/>
                  </a:moveTo>
                  <a:lnTo>
                    <a:pt x="152400" y="0"/>
                  </a:lnTo>
                  <a:cubicBezTo>
                    <a:pt x="115147" y="27093"/>
                    <a:pt x="37253" y="99907"/>
                    <a:pt x="0" y="127000"/>
                  </a:cubicBezTo>
                </a:path>
              </a:pathLst>
            </a:custGeom>
            <a:noFill/>
            <a:ln w="6350">
              <a:solidFill>
                <a:srgbClr val="F2A93B">
                  <a:alpha val="80000"/>
                </a:srgbClr>
              </a:solidFill>
              <a:prstDash val="lgDash"/>
              <a:tailEnd type="oval" w="sm" len="sm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="" xmlns:a16="http://schemas.microsoft.com/office/drawing/2014/main" id="{239B488C-9467-4230-9BBD-2A90E03C6626}"/>
              </a:ext>
            </a:extLst>
          </p:cNvPr>
          <p:cNvGrpSpPr/>
          <p:nvPr/>
        </p:nvGrpSpPr>
        <p:grpSpPr>
          <a:xfrm>
            <a:off x="7096482" y="1552206"/>
            <a:ext cx="4616208" cy="1402080"/>
            <a:chOff x="7174686" y="2423160"/>
            <a:chExt cx="4616208" cy="1402080"/>
          </a:xfrm>
          <a:effectLst>
            <a:outerShdw blurRad="139700" algn="ctr" rotWithShape="0">
              <a:srgbClr val="4271ED">
                <a:alpha val="20000"/>
              </a:srgbClr>
            </a:outerShdw>
          </a:effectLst>
        </p:grpSpPr>
        <p:sp>
          <p:nvSpPr>
            <p:cNvPr id="75" name="任意多边形: 形状 74">
              <a:extLst>
                <a:ext uri="{FF2B5EF4-FFF2-40B4-BE49-F238E27FC236}">
                  <a16:creationId xmlns="" xmlns:a16="http://schemas.microsoft.com/office/drawing/2014/main" id="{41FD492F-2956-4FA0-AA4D-8B6429B29741}"/>
                </a:ext>
              </a:extLst>
            </p:cNvPr>
            <p:cNvSpPr/>
            <p:nvPr/>
          </p:nvSpPr>
          <p:spPr>
            <a:xfrm>
              <a:off x="7174686" y="2423160"/>
              <a:ext cx="4616208" cy="1402080"/>
            </a:xfrm>
            <a:custGeom>
              <a:avLst/>
              <a:gdLst>
                <a:gd name="connsiteX0" fmla="*/ 450399 w 4616208"/>
                <a:gd name="connsiteY0" fmla="*/ 0 h 1402080"/>
                <a:gd name="connsiteX1" fmla="*/ 4542543 w 4616208"/>
                <a:gd name="connsiteY1" fmla="*/ 0 h 1402080"/>
                <a:gd name="connsiteX2" fmla="*/ 4616208 w 4616208"/>
                <a:gd name="connsiteY2" fmla="*/ 73665 h 1402080"/>
                <a:gd name="connsiteX3" fmla="*/ 4616208 w 4616208"/>
                <a:gd name="connsiteY3" fmla="*/ 1328415 h 1402080"/>
                <a:gd name="connsiteX4" fmla="*/ 4542543 w 4616208"/>
                <a:gd name="connsiteY4" fmla="*/ 1402080 h 1402080"/>
                <a:gd name="connsiteX5" fmla="*/ 450399 w 4616208"/>
                <a:gd name="connsiteY5" fmla="*/ 1402080 h 1402080"/>
                <a:gd name="connsiteX6" fmla="*/ 376734 w 4616208"/>
                <a:gd name="connsiteY6" fmla="*/ 1328415 h 1402080"/>
                <a:gd name="connsiteX7" fmla="*/ 376734 w 4616208"/>
                <a:gd name="connsiteY7" fmla="*/ 1005477 h 1402080"/>
                <a:gd name="connsiteX8" fmla="*/ 18036 w 4616208"/>
                <a:gd name="connsiteY8" fmla="*/ 1005477 h 1402080"/>
                <a:gd name="connsiteX9" fmla="*/ 5308 w 4616208"/>
                <a:gd name="connsiteY9" fmla="*/ 974749 h 1402080"/>
                <a:gd name="connsiteX10" fmla="*/ 376734 w 4616208"/>
                <a:gd name="connsiteY10" fmla="*/ 603323 h 1402080"/>
                <a:gd name="connsiteX11" fmla="*/ 376734 w 4616208"/>
                <a:gd name="connsiteY11" fmla="*/ 73665 h 1402080"/>
                <a:gd name="connsiteX12" fmla="*/ 450399 w 4616208"/>
                <a:gd name="connsiteY12" fmla="*/ 0 h 1402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16208" h="1402080">
                  <a:moveTo>
                    <a:pt x="450399" y="0"/>
                  </a:moveTo>
                  <a:lnTo>
                    <a:pt x="4542543" y="0"/>
                  </a:lnTo>
                  <a:cubicBezTo>
                    <a:pt x="4583227" y="0"/>
                    <a:pt x="4616208" y="32981"/>
                    <a:pt x="4616208" y="73665"/>
                  </a:cubicBezTo>
                  <a:lnTo>
                    <a:pt x="4616208" y="1328415"/>
                  </a:lnTo>
                  <a:cubicBezTo>
                    <a:pt x="4616208" y="1369099"/>
                    <a:pt x="4583227" y="1402080"/>
                    <a:pt x="4542543" y="1402080"/>
                  </a:cubicBezTo>
                  <a:lnTo>
                    <a:pt x="450399" y="1402080"/>
                  </a:lnTo>
                  <a:cubicBezTo>
                    <a:pt x="409715" y="1402080"/>
                    <a:pt x="376734" y="1369099"/>
                    <a:pt x="376734" y="1328415"/>
                  </a:cubicBezTo>
                  <a:lnTo>
                    <a:pt x="376734" y="1005477"/>
                  </a:lnTo>
                  <a:lnTo>
                    <a:pt x="18036" y="1005477"/>
                  </a:lnTo>
                  <a:cubicBezTo>
                    <a:pt x="2001" y="1005477"/>
                    <a:pt x="-6030" y="986088"/>
                    <a:pt x="5308" y="974749"/>
                  </a:cubicBezTo>
                  <a:lnTo>
                    <a:pt x="376734" y="603323"/>
                  </a:lnTo>
                  <a:lnTo>
                    <a:pt x="376734" y="73665"/>
                  </a:lnTo>
                  <a:cubicBezTo>
                    <a:pt x="376734" y="32981"/>
                    <a:pt x="409715" y="0"/>
                    <a:pt x="45039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76" name="文本框 75">
              <a:extLst>
                <a:ext uri="{FF2B5EF4-FFF2-40B4-BE49-F238E27FC236}">
                  <a16:creationId xmlns="" xmlns:a16="http://schemas.microsoft.com/office/drawing/2014/main" id="{6848BF47-3123-4B9B-9514-04F8DF596919}"/>
                </a:ext>
              </a:extLst>
            </p:cNvPr>
            <p:cNvSpPr txBox="1"/>
            <p:nvPr/>
          </p:nvSpPr>
          <p:spPr>
            <a:xfrm>
              <a:off x="7747871" y="2514600"/>
              <a:ext cx="31005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4271ED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请在此输入小标题</a:t>
              </a:r>
            </a:p>
          </p:txBody>
        </p:sp>
        <p:cxnSp>
          <p:nvCxnSpPr>
            <p:cNvPr id="77" name="直接连接符 76">
              <a:extLst>
                <a:ext uri="{FF2B5EF4-FFF2-40B4-BE49-F238E27FC236}">
                  <a16:creationId xmlns="" xmlns:a16="http://schemas.microsoft.com/office/drawing/2014/main" id="{C7C57972-C7BE-42B5-AD2D-2746993B0107}"/>
                </a:ext>
              </a:extLst>
            </p:cNvPr>
            <p:cNvCxnSpPr/>
            <p:nvPr/>
          </p:nvCxnSpPr>
          <p:spPr>
            <a:xfrm>
              <a:off x="7886700" y="3034070"/>
              <a:ext cx="1618950" cy="0"/>
            </a:xfrm>
            <a:prstGeom prst="line">
              <a:avLst/>
            </a:prstGeom>
            <a:ln>
              <a:solidFill>
                <a:srgbClr val="4271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文本框 77">
              <a:extLst>
                <a:ext uri="{FF2B5EF4-FFF2-40B4-BE49-F238E27FC236}">
                  <a16:creationId xmlns="" xmlns:a16="http://schemas.microsoft.com/office/drawing/2014/main" id="{CC72A8F4-5D5A-4028-88B3-99995D5AB1BB}"/>
                </a:ext>
              </a:extLst>
            </p:cNvPr>
            <p:cNvSpPr txBox="1"/>
            <p:nvPr/>
          </p:nvSpPr>
          <p:spPr>
            <a:xfrm>
              <a:off x="7793033" y="3122063"/>
              <a:ext cx="3695700" cy="610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请在此输入正文，比如我是桂林航天工业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学院管理学院的一名大三学生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="" xmlns:a16="http://schemas.microsoft.com/office/drawing/2014/main" id="{09EF9362-77EA-4773-8C92-65B345993C3F}"/>
              </a:ext>
            </a:extLst>
          </p:cNvPr>
          <p:cNvGrpSpPr/>
          <p:nvPr/>
        </p:nvGrpSpPr>
        <p:grpSpPr>
          <a:xfrm>
            <a:off x="7096482" y="4751620"/>
            <a:ext cx="4616208" cy="1402080"/>
            <a:chOff x="7174686" y="4826815"/>
            <a:chExt cx="4616208" cy="1402080"/>
          </a:xfrm>
          <a:effectLst>
            <a:outerShdw blurRad="139700" algn="ctr" rotWithShape="0">
              <a:srgbClr val="4271ED">
                <a:alpha val="20000"/>
              </a:srgbClr>
            </a:outerShdw>
          </a:effectLst>
        </p:grpSpPr>
        <p:sp>
          <p:nvSpPr>
            <p:cNvPr id="80" name="任意多边形: 形状 79">
              <a:extLst>
                <a:ext uri="{FF2B5EF4-FFF2-40B4-BE49-F238E27FC236}">
                  <a16:creationId xmlns="" xmlns:a16="http://schemas.microsoft.com/office/drawing/2014/main" id="{411E0115-FDFC-42C1-94AF-86C3ECE91EB1}"/>
                </a:ext>
              </a:extLst>
            </p:cNvPr>
            <p:cNvSpPr/>
            <p:nvPr/>
          </p:nvSpPr>
          <p:spPr>
            <a:xfrm flipV="1">
              <a:off x="7174686" y="4826815"/>
              <a:ext cx="4616208" cy="1402080"/>
            </a:xfrm>
            <a:custGeom>
              <a:avLst/>
              <a:gdLst>
                <a:gd name="connsiteX0" fmla="*/ 450399 w 4616208"/>
                <a:gd name="connsiteY0" fmla="*/ 0 h 1402080"/>
                <a:gd name="connsiteX1" fmla="*/ 4542543 w 4616208"/>
                <a:gd name="connsiteY1" fmla="*/ 0 h 1402080"/>
                <a:gd name="connsiteX2" fmla="*/ 4616208 w 4616208"/>
                <a:gd name="connsiteY2" fmla="*/ 73665 h 1402080"/>
                <a:gd name="connsiteX3" fmla="*/ 4616208 w 4616208"/>
                <a:gd name="connsiteY3" fmla="*/ 1328415 h 1402080"/>
                <a:gd name="connsiteX4" fmla="*/ 4542543 w 4616208"/>
                <a:gd name="connsiteY4" fmla="*/ 1402080 h 1402080"/>
                <a:gd name="connsiteX5" fmla="*/ 450399 w 4616208"/>
                <a:gd name="connsiteY5" fmla="*/ 1402080 h 1402080"/>
                <a:gd name="connsiteX6" fmla="*/ 376734 w 4616208"/>
                <a:gd name="connsiteY6" fmla="*/ 1328415 h 1402080"/>
                <a:gd name="connsiteX7" fmla="*/ 376734 w 4616208"/>
                <a:gd name="connsiteY7" fmla="*/ 1005477 h 1402080"/>
                <a:gd name="connsiteX8" fmla="*/ 18036 w 4616208"/>
                <a:gd name="connsiteY8" fmla="*/ 1005477 h 1402080"/>
                <a:gd name="connsiteX9" fmla="*/ 5308 w 4616208"/>
                <a:gd name="connsiteY9" fmla="*/ 974749 h 1402080"/>
                <a:gd name="connsiteX10" fmla="*/ 376734 w 4616208"/>
                <a:gd name="connsiteY10" fmla="*/ 603323 h 1402080"/>
                <a:gd name="connsiteX11" fmla="*/ 376734 w 4616208"/>
                <a:gd name="connsiteY11" fmla="*/ 73665 h 1402080"/>
                <a:gd name="connsiteX12" fmla="*/ 450399 w 4616208"/>
                <a:gd name="connsiteY12" fmla="*/ 0 h 1402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616208" h="1402080">
                  <a:moveTo>
                    <a:pt x="450399" y="0"/>
                  </a:moveTo>
                  <a:lnTo>
                    <a:pt x="4542543" y="0"/>
                  </a:lnTo>
                  <a:cubicBezTo>
                    <a:pt x="4583227" y="0"/>
                    <a:pt x="4616208" y="32981"/>
                    <a:pt x="4616208" y="73665"/>
                  </a:cubicBezTo>
                  <a:lnTo>
                    <a:pt x="4616208" y="1328415"/>
                  </a:lnTo>
                  <a:cubicBezTo>
                    <a:pt x="4616208" y="1369099"/>
                    <a:pt x="4583227" y="1402080"/>
                    <a:pt x="4542543" y="1402080"/>
                  </a:cubicBezTo>
                  <a:lnTo>
                    <a:pt x="450399" y="1402080"/>
                  </a:lnTo>
                  <a:cubicBezTo>
                    <a:pt x="409715" y="1402080"/>
                    <a:pt x="376734" y="1369099"/>
                    <a:pt x="376734" y="1328415"/>
                  </a:cubicBezTo>
                  <a:lnTo>
                    <a:pt x="376734" y="1005477"/>
                  </a:lnTo>
                  <a:lnTo>
                    <a:pt x="18036" y="1005477"/>
                  </a:lnTo>
                  <a:cubicBezTo>
                    <a:pt x="2001" y="1005477"/>
                    <a:pt x="-6030" y="986088"/>
                    <a:pt x="5308" y="974749"/>
                  </a:cubicBezTo>
                  <a:lnTo>
                    <a:pt x="376734" y="603323"/>
                  </a:lnTo>
                  <a:lnTo>
                    <a:pt x="376734" y="73665"/>
                  </a:lnTo>
                  <a:cubicBezTo>
                    <a:pt x="376734" y="32981"/>
                    <a:pt x="409715" y="0"/>
                    <a:pt x="45039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grpSp>
          <p:nvGrpSpPr>
            <p:cNvPr id="81" name="组合 80">
              <a:extLst>
                <a:ext uri="{FF2B5EF4-FFF2-40B4-BE49-F238E27FC236}">
                  <a16:creationId xmlns="" xmlns:a16="http://schemas.microsoft.com/office/drawing/2014/main" id="{0EFBCC17-10D3-4056-878B-B49CD89186E4}"/>
                </a:ext>
              </a:extLst>
            </p:cNvPr>
            <p:cNvGrpSpPr/>
            <p:nvPr/>
          </p:nvGrpSpPr>
          <p:grpSpPr>
            <a:xfrm>
              <a:off x="7747871" y="4918255"/>
              <a:ext cx="3740862" cy="1217695"/>
              <a:chOff x="7747871" y="4918255"/>
              <a:chExt cx="3740862" cy="1217695"/>
            </a:xfrm>
          </p:grpSpPr>
          <p:sp>
            <p:nvSpPr>
              <p:cNvPr id="82" name="文本框 81">
                <a:extLst>
                  <a:ext uri="{FF2B5EF4-FFF2-40B4-BE49-F238E27FC236}">
                    <a16:creationId xmlns="" xmlns:a16="http://schemas.microsoft.com/office/drawing/2014/main" id="{84114DD4-BB79-4A62-B28A-E01AFD5834F5}"/>
                  </a:ext>
                </a:extLst>
              </p:cNvPr>
              <p:cNvSpPr txBox="1"/>
              <p:nvPr/>
            </p:nvSpPr>
            <p:spPr>
              <a:xfrm>
                <a:off x="7747871" y="4918255"/>
                <a:ext cx="310059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rgbClr val="4271ED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请在此输入小标题</a:t>
                </a:r>
              </a:p>
            </p:txBody>
          </p:sp>
          <p:cxnSp>
            <p:nvCxnSpPr>
              <p:cNvPr id="83" name="直接连接符 82">
                <a:extLst>
                  <a:ext uri="{FF2B5EF4-FFF2-40B4-BE49-F238E27FC236}">
                    <a16:creationId xmlns="" xmlns:a16="http://schemas.microsoft.com/office/drawing/2014/main" id="{030F4236-013E-4E2E-8561-E3DE0ACD594B}"/>
                  </a:ext>
                </a:extLst>
              </p:cNvPr>
              <p:cNvCxnSpPr/>
              <p:nvPr/>
            </p:nvCxnSpPr>
            <p:spPr>
              <a:xfrm>
                <a:off x="7886700" y="5437725"/>
                <a:ext cx="1618950" cy="0"/>
              </a:xfrm>
              <a:prstGeom prst="line">
                <a:avLst/>
              </a:prstGeom>
              <a:ln>
                <a:solidFill>
                  <a:srgbClr val="4271E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文本框 83">
                <a:extLst>
                  <a:ext uri="{FF2B5EF4-FFF2-40B4-BE49-F238E27FC236}">
                    <a16:creationId xmlns="" xmlns:a16="http://schemas.microsoft.com/office/drawing/2014/main" id="{728AA918-FB5E-4139-9CC8-BD76B3966C91}"/>
                  </a:ext>
                </a:extLst>
              </p:cNvPr>
              <p:cNvSpPr txBox="1"/>
              <p:nvPr/>
            </p:nvSpPr>
            <p:spPr>
              <a:xfrm>
                <a:off x="7793033" y="5525718"/>
                <a:ext cx="3695700" cy="6102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5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请在此输入正文，比如我是桂林航天工业</a:t>
                </a:r>
                <a:endPara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  <a:p>
                <a:pPr>
                  <a:lnSpc>
                    <a:spcPct val="125000"/>
                  </a:lnSpc>
                </a:pPr>
                <a:r>
                  <a:rPr lang="zh-CN" altLang="en-US" sz="14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学院管理学院的一名大三学生</a:t>
                </a:r>
              </a:p>
            </p:txBody>
          </p:sp>
        </p:grpSp>
      </p:grpSp>
      <p:grpSp>
        <p:nvGrpSpPr>
          <p:cNvPr id="85" name="组合 84">
            <a:extLst>
              <a:ext uri="{FF2B5EF4-FFF2-40B4-BE49-F238E27FC236}">
                <a16:creationId xmlns="" xmlns:a16="http://schemas.microsoft.com/office/drawing/2014/main" id="{193D7172-020A-4997-B0C9-8731095E6F2A}"/>
              </a:ext>
            </a:extLst>
          </p:cNvPr>
          <p:cNvGrpSpPr/>
          <p:nvPr/>
        </p:nvGrpSpPr>
        <p:grpSpPr>
          <a:xfrm>
            <a:off x="7100544" y="3151913"/>
            <a:ext cx="4612145" cy="1402080"/>
            <a:chOff x="7178748" y="3429002"/>
            <a:chExt cx="4612145" cy="1402080"/>
          </a:xfrm>
          <a:effectLst>
            <a:outerShdw blurRad="139700" algn="ctr" rotWithShape="0">
              <a:srgbClr val="4271ED">
                <a:alpha val="20000"/>
              </a:srgbClr>
            </a:outerShdw>
          </a:effectLst>
        </p:grpSpPr>
        <p:sp>
          <p:nvSpPr>
            <p:cNvPr id="86" name="任意多边形: 形状 85">
              <a:extLst>
                <a:ext uri="{FF2B5EF4-FFF2-40B4-BE49-F238E27FC236}">
                  <a16:creationId xmlns="" xmlns:a16="http://schemas.microsoft.com/office/drawing/2014/main" id="{58B518C3-EAE2-4D69-9F8A-3D5320738D53}"/>
                </a:ext>
              </a:extLst>
            </p:cNvPr>
            <p:cNvSpPr/>
            <p:nvPr/>
          </p:nvSpPr>
          <p:spPr>
            <a:xfrm rot="16200000">
              <a:off x="8783781" y="1823969"/>
              <a:ext cx="1402080" cy="4612145"/>
            </a:xfrm>
            <a:custGeom>
              <a:avLst/>
              <a:gdLst>
                <a:gd name="connsiteX0" fmla="*/ 1402080 w 1402080"/>
                <a:gd name="connsiteY0" fmla="*/ 446336 h 4612145"/>
                <a:gd name="connsiteX1" fmla="*/ 1402080 w 1402080"/>
                <a:gd name="connsiteY1" fmla="*/ 4538480 h 4612145"/>
                <a:gd name="connsiteX2" fmla="*/ 1328415 w 1402080"/>
                <a:gd name="connsiteY2" fmla="*/ 4612145 h 4612145"/>
                <a:gd name="connsiteX3" fmla="*/ 73665 w 1402080"/>
                <a:gd name="connsiteY3" fmla="*/ 4612145 h 4612145"/>
                <a:gd name="connsiteX4" fmla="*/ 0 w 1402080"/>
                <a:gd name="connsiteY4" fmla="*/ 4538480 h 4612145"/>
                <a:gd name="connsiteX5" fmla="*/ 0 w 1402080"/>
                <a:gd name="connsiteY5" fmla="*/ 446336 h 4612145"/>
                <a:gd name="connsiteX6" fmla="*/ 73665 w 1402080"/>
                <a:gd name="connsiteY6" fmla="*/ 372671 h 4612145"/>
                <a:gd name="connsiteX7" fmla="*/ 179834 w 1402080"/>
                <a:gd name="connsiteY7" fmla="*/ 372671 h 4612145"/>
                <a:gd name="connsiteX8" fmla="*/ 179834 w 1402080"/>
                <a:gd name="connsiteY8" fmla="*/ 380291 h 4612145"/>
                <a:gd name="connsiteX9" fmla="*/ 525386 w 1402080"/>
                <a:gd name="connsiteY9" fmla="*/ 380291 h 4612145"/>
                <a:gd name="connsiteX10" fmla="*/ 701041 w 1402080"/>
                <a:gd name="connsiteY10" fmla="*/ 0 h 4612145"/>
                <a:gd name="connsiteX11" fmla="*/ 876695 w 1402080"/>
                <a:gd name="connsiteY11" fmla="*/ 380291 h 4612145"/>
                <a:gd name="connsiteX12" fmla="*/ 1310640 w 1402080"/>
                <a:gd name="connsiteY12" fmla="*/ 380291 h 4612145"/>
                <a:gd name="connsiteX13" fmla="*/ 1310640 w 1402080"/>
                <a:gd name="connsiteY13" fmla="*/ 372671 h 4612145"/>
                <a:gd name="connsiteX14" fmla="*/ 1328415 w 1402080"/>
                <a:gd name="connsiteY14" fmla="*/ 372671 h 4612145"/>
                <a:gd name="connsiteX15" fmla="*/ 1402080 w 1402080"/>
                <a:gd name="connsiteY15" fmla="*/ 446336 h 46121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02080" h="4612145">
                  <a:moveTo>
                    <a:pt x="1402080" y="446336"/>
                  </a:moveTo>
                  <a:lnTo>
                    <a:pt x="1402080" y="4538480"/>
                  </a:lnTo>
                  <a:cubicBezTo>
                    <a:pt x="1402080" y="4579164"/>
                    <a:pt x="1369099" y="4612145"/>
                    <a:pt x="1328415" y="4612145"/>
                  </a:cubicBezTo>
                  <a:lnTo>
                    <a:pt x="73665" y="4612145"/>
                  </a:lnTo>
                  <a:cubicBezTo>
                    <a:pt x="32981" y="4612145"/>
                    <a:pt x="0" y="4579164"/>
                    <a:pt x="0" y="4538480"/>
                  </a:cubicBezTo>
                  <a:lnTo>
                    <a:pt x="0" y="446336"/>
                  </a:lnTo>
                  <a:cubicBezTo>
                    <a:pt x="0" y="405652"/>
                    <a:pt x="32981" y="372671"/>
                    <a:pt x="73665" y="372671"/>
                  </a:cubicBezTo>
                  <a:lnTo>
                    <a:pt x="179834" y="372671"/>
                  </a:lnTo>
                  <a:lnTo>
                    <a:pt x="179834" y="380291"/>
                  </a:lnTo>
                  <a:lnTo>
                    <a:pt x="525386" y="380291"/>
                  </a:lnTo>
                  <a:lnTo>
                    <a:pt x="701041" y="0"/>
                  </a:lnTo>
                  <a:lnTo>
                    <a:pt x="876695" y="380291"/>
                  </a:lnTo>
                  <a:lnTo>
                    <a:pt x="1310640" y="380291"/>
                  </a:lnTo>
                  <a:lnTo>
                    <a:pt x="1310640" y="372671"/>
                  </a:lnTo>
                  <a:lnTo>
                    <a:pt x="1328415" y="372671"/>
                  </a:lnTo>
                  <a:cubicBezTo>
                    <a:pt x="1369099" y="372671"/>
                    <a:pt x="1402080" y="405652"/>
                    <a:pt x="1402080" y="44633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7" name="文本框 86">
              <a:extLst>
                <a:ext uri="{FF2B5EF4-FFF2-40B4-BE49-F238E27FC236}">
                  <a16:creationId xmlns="" xmlns:a16="http://schemas.microsoft.com/office/drawing/2014/main" id="{F57C91FA-DC4B-423E-8B00-A597ACE1800C}"/>
                </a:ext>
              </a:extLst>
            </p:cNvPr>
            <p:cNvSpPr txBox="1"/>
            <p:nvPr/>
          </p:nvSpPr>
          <p:spPr>
            <a:xfrm>
              <a:off x="7747871" y="3520440"/>
              <a:ext cx="310059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4271ED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请在此输入小标题</a:t>
              </a:r>
            </a:p>
          </p:txBody>
        </p:sp>
        <p:cxnSp>
          <p:nvCxnSpPr>
            <p:cNvPr id="88" name="直接连接符 87">
              <a:extLst>
                <a:ext uri="{FF2B5EF4-FFF2-40B4-BE49-F238E27FC236}">
                  <a16:creationId xmlns="" xmlns:a16="http://schemas.microsoft.com/office/drawing/2014/main" id="{6720646D-B6C9-490A-99E5-D15A7809E238}"/>
                </a:ext>
              </a:extLst>
            </p:cNvPr>
            <p:cNvCxnSpPr/>
            <p:nvPr/>
          </p:nvCxnSpPr>
          <p:spPr>
            <a:xfrm>
              <a:off x="7886700" y="4039910"/>
              <a:ext cx="1618950" cy="0"/>
            </a:xfrm>
            <a:prstGeom prst="line">
              <a:avLst/>
            </a:prstGeom>
            <a:ln>
              <a:solidFill>
                <a:srgbClr val="4271E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文本框 88">
              <a:extLst>
                <a:ext uri="{FF2B5EF4-FFF2-40B4-BE49-F238E27FC236}">
                  <a16:creationId xmlns="" xmlns:a16="http://schemas.microsoft.com/office/drawing/2014/main" id="{47F58BD3-DF2A-4223-ABAF-D69B246415CF}"/>
                </a:ext>
              </a:extLst>
            </p:cNvPr>
            <p:cNvSpPr txBox="1"/>
            <p:nvPr/>
          </p:nvSpPr>
          <p:spPr>
            <a:xfrm>
              <a:off x="7793033" y="4127903"/>
              <a:ext cx="3695700" cy="6102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请在此输入正文，比如我是桂林航天工业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  <a:p>
              <a:pPr>
                <a:lnSpc>
                  <a:spcPct val="125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学院管理学院的一名大三学生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8076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5" descr="雪山的风景&#10;&#10;描述已自动生成">
            <a:extLst>
              <a:ext uri="{FF2B5EF4-FFF2-40B4-BE49-F238E27FC236}">
                <a16:creationId xmlns="" xmlns:a16="http://schemas.microsoft.com/office/drawing/2014/main" id="{B11E94BB-1905-4835-88B7-B145E41E932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9" y="495"/>
            <a:ext cx="12191122" cy="6857506"/>
          </a:xfrm>
          <a:prstGeom prst="rect">
            <a:avLst/>
          </a:prstGeom>
        </p:spPr>
      </p:pic>
      <p:pic>
        <p:nvPicPr>
          <p:cNvPr id="84" name="图片 83">
            <a:extLst>
              <a:ext uri="{FF2B5EF4-FFF2-40B4-BE49-F238E27FC236}">
                <a16:creationId xmlns="" xmlns:a16="http://schemas.microsoft.com/office/drawing/2014/main" id="{2FBF6F77-FA07-4D17-AAF5-013289DA3A7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9705319" y="5652601"/>
            <a:ext cx="3090046" cy="1432317"/>
          </a:xfrm>
          <a:prstGeom prst="rect">
            <a:avLst/>
          </a:prstGeom>
        </p:spPr>
      </p:pic>
      <p:pic>
        <p:nvPicPr>
          <p:cNvPr id="85" name="图片 84">
            <a:extLst>
              <a:ext uri="{FF2B5EF4-FFF2-40B4-BE49-F238E27FC236}">
                <a16:creationId xmlns="" xmlns:a16="http://schemas.microsoft.com/office/drawing/2014/main" id="{7FDED4AE-4ED9-4C6A-BE03-F771A65773C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38305" y="5355305"/>
            <a:ext cx="1673711" cy="775809"/>
          </a:xfrm>
          <a:prstGeom prst="rect">
            <a:avLst/>
          </a:prstGeom>
        </p:spPr>
      </p:pic>
      <p:pic>
        <p:nvPicPr>
          <p:cNvPr id="86" name="图片 85">
            <a:extLst>
              <a:ext uri="{FF2B5EF4-FFF2-40B4-BE49-F238E27FC236}">
                <a16:creationId xmlns="" xmlns:a16="http://schemas.microsoft.com/office/drawing/2014/main" id="{AE3500F1-EE1A-4805-B2A4-FD60D8ADA84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60143" y="5024542"/>
            <a:ext cx="1673711" cy="775809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="" xmlns:a16="http://schemas.microsoft.com/office/drawing/2014/main" id="{CCC24F80-8882-47DE-88B6-CCEE0BFE2851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0295" y="5667003"/>
            <a:ext cx="1673711" cy="775809"/>
          </a:xfrm>
          <a:prstGeom prst="rect">
            <a:avLst/>
          </a:prstGeom>
        </p:spPr>
      </p:pic>
      <p:pic>
        <p:nvPicPr>
          <p:cNvPr id="89" name="图片 88">
            <a:extLst>
              <a:ext uri="{FF2B5EF4-FFF2-40B4-BE49-F238E27FC236}">
                <a16:creationId xmlns="" xmlns:a16="http://schemas.microsoft.com/office/drawing/2014/main" id="{A3A6E437-6A5E-4AC0-89C5-E44E3FDD420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97738" y="5954473"/>
            <a:ext cx="1673711" cy="775809"/>
          </a:xfrm>
          <a:prstGeom prst="rect">
            <a:avLst/>
          </a:prstGeom>
        </p:spPr>
      </p:pic>
      <p:pic>
        <p:nvPicPr>
          <p:cNvPr id="90" name="图片 89">
            <a:extLst>
              <a:ext uri="{FF2B5EF4-FFF2-40B4-BE49-F238E27FC236}">
                <a16:creationId xmlns="" xmlns:a16="http://schemas.microsoft.com/office/drawing/2014/main" id="{601AA101-9CE5-438C-A61C-6D8EDA61361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38867" y="5321089"/>
            <a:ext cx="1673711" cy="775809"/>
          </a:xfrm>
          <a:prstGeom prst="rect">
            <a:avLst/>
          </a:prstGeom>
        </p:spPr>
      </p:pic>
      <p:pic>
        <p:nvPicPr>
          <p:cNvPr id="91" name="图片 90">
            <a:extLst>
              <a:ext uri="{FF2B5EF4-FFF2-40B4-BE49-F238E27FC236}">
                <a16:creationId xmlns="" xmlns:a16="http://schemas.microsoft.com/office/drawing/2014/main" id="{A4B567AE-A306-4DA7-BFD1-087BD30C41BA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23287" y="6247572"/>
            <a:ext cx="1673711" cy="775809"/>
          </a:xfrm>
          <a:prstGeom prst="rect">
            <a:avLst/>
          </a:prstGeom>
        </p:spPr>
      </p:pic>
      <p:sp>
        <p:nvSpPr>
          <p:cNvPr id="11" name="平行四边形 10">
            <a:extLst>
              <a:ext uri="{FF2B5EF4-FFF2-40B4-BE49-F238E27FC236}">
                <a16:creationId xmlns="" xmlns:a16="http://schemas.microsoft.com/office/drawing/2014/main" id="{7469BE3B-88B2-4ADB-BC70-A052A766E24F}"/>
              </a:ext>
            </a:extLst>
          </p:cNvPr>
          <p:cNvSpPr/>
          <p:nvPr/>
        </p:nvSpPr>
        <p:spPr>
          <a:xfrm>
            <a:off x="1992154" y="1602711"/>
            <a:ext cx="3339913" cy="799109"/>
          </a:xfrm>
          <a:prstGeom prst="parallelogram">
            <a:avLst>
              <a:gd name="adj" fmla="val 45000"/>
            </a:avLst>
          </a:prstGeom>
          <a:solidFill>
            <a:srgbClr val="4271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12" name="椭圆 11">
            <a:extLst>
              <a:ext uri="{FF2B5EF4-FFF2-40B4-BE49-F238E27FC236}">
                <a16:creationId xmlns="" xmlns:a16="http://schemas.microsoft.com/office/drawing/2014/main" id="{B4FB964A-CC77-48AD-A5EF-9DA8244E7070}"/>
              </a:ext>
            </a:extLst>
          </p:cNvPr>
          <p:cNvSpPr/>
          <p:nvPr/>
        </p:nvSpPr>
        <p:spPr>
          <a:xfrm>
            <a:off x="1256831" y="1375661"/>
            <a:ext cx="1253208" cy="1253209"/>
          </a:xfrm>
          <a:prstGeom prst="ellipse">
            <a:avLst/>
          </a:prstGeom>
          <a:gradFill>
            <a:gsLst>
              <a:gs pos="0">
                <a:srgbClr val="1858D6"/>
              </a:gs>
              <a:gs pos="100000">
                <a:srgbClr val="4271ED"/>
              </a:gs>
            </a:gsLst>
            <a:lin ang="0" scaled="0"/>
          </a:gradFill>
          <a:ln>
            <a:noFill/>
          </a:ln>
          <a:effectLst>
            <a:outerShdw blurRad="2413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13" name="平行四边形 12">
            <a:extLst>
              <a:ext uri="{FF2B5EF4-FFF2-40B4-BE49-F238E27FC236}">
                <a16:creationId xmlns="" xmlns:a16="http://schemas.microsoft.com/office/drawing/2014/main" id="{DB736B80-0A6A-41B2-9B70-54931B9C8624}"/>
              </a:ext>
            </a:extLst>
          </p:cNvPr>
          <p:cNvSpPr/>
          <p:nvPr/>
        </p:nvSpPr>
        <p:spPr>
          <a:xfrm>
            <a:off x="1408217" y="1532437"/>
            <a:ext cx="4047779" cy="799109"/>
          </a:xfrm>
          <a:prstGeom prst="parallelogram">
            <a:avLst>
              <a:gd name="adj" fmla="val 45000"/>
            </a:avLst>
          </a:prstGeom>
          <a:noFill/>
          <a:ln w="6350">
            <a:gradFill>
              <a:gsLst>
                <a:gs pos="0">
                  <a:srgbClr val="4271ED"/>
                </a:gs>
                <a:gs pos="26000">
                  <a:srgbClr val="4271ED">
                    <a:alpha val="0"/>
                  </a:srgbClr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6" name="文本占位符 4">
            <a:extLst>
              <a:ext uri="{FF2B5EF4-FFF2-40B4-BE49-F238E27FC236}">
                <a16:creationId xmlns="" xmlns:a16="http://schemas.microsoft.com/office/drawing/2014/main" id="{091C739D-B8C1-447C-915C-8D89CC627796}"/>
              </a:ext>
            </a:extLst>
          </p:cNvPr>
          <p:cNvSpPr txBox="1">
            <a:spLocks/>
          </p:cNvSpPr>
          <p:nvPr/>
        </p:nvSpPr>
        <p:spPr>
          <a:xfrm>
            <a:off x="2577730" y="1208372"/>
            <a:ext cx="861402" cy="52952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dirty="0">
                <a:gradFill>
                  <a:gsLst>
                    <a:gs pos="0">
                      <a:srgbClr val="1858D6"/>
                    </a:gs>
                    <a:gs pos="100000">
                      <a:srgbClr val="4271ED"/>
                    </a:gs>
                  </a:gsLst>
                  <a:lin ang="2700000" scaled="0"/>
                </a:gradFill>
                <a:latin typeface="Bahnschrift SemiBold" panose="020B0502040204020203" pitchFamily="34" charset="0"/>
                <a:ea typeface="微软雅黑 Light" panose="020B0502040204020203" pitchFamily="34" charset="-122"/>
              </a:rPr>
              <a:t>01</a:t>
            </a:r>
            <a:endParaRPr lang="zh-CN" altLang="en-US" dirty="0">
              <a:gradFill>
                <a:gsLst>
                  <a:gs pos="0">
                    <a:srgbClr val="1858D6"/>
                  </a:gs>
                  <a:gs pos="100000">
                    <a:srgbClr val="4271ED"/>
                  </a:gs>
                </a:gsLst>
                <a:lin ang="2700000" scaled="0"/>
              </a:gradFill>
              <a:latin typeface="Bahnschrift SemiBold" panose="020B0502040204020203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9" name="文本占位符 3">
            <a:extLst>
              <a:ext uri="{FF2B5EF4-FFF2-40B4-BE49-F238E27FC236}">
                <a16:creationId xmlns="" xmlns:a16="http://schemas.microsoft.com/office/drawing/2014/main" id="{293D670D-2BEE-4834-8492-3E3AA504BC88}"/>
              </a:ext>
            </a:extLst>
          </p:cNvPr>
          <p:cNvSpPr txBox="1">
            <a:spLocks/>
          </p:cNvSpPr>
          <p:nvPr/>
        </p:nvSpPr>
        <p:spPr>
          <a:xfrm>
            <a:off x="2691390" y="1704527"/>
            <a:ext cx="2228924" cy="39561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3200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课题背景</a:t>
            </a:r>
          </a:p>
        </p:txBody>
      </p:sp>
      <p:sp>
        <p:nvSpPr>
          <p:cNvPr id="10" name="文本占位符 4">
            <a:extLst>
              <a:ext uri="{FF2B5EF4-FFF2-40B4-BE49-F238E27FC236}">
                <a16:creationId xmlns="" xmlns:a16="http://schemas.microsoft.com/office/drawing/2014/main" id="{F44F6627-6C8E-4F54-8297-486F10F19B2D}"/>
              </a:ext>
            </a:extLst>
          </p:cNvPr>
          <p:cNvSpPr txBox="1">
            <a:spLocks/>
          </p:cNvSpPr>
          <p:nvPr/>
        </p:nvSpPr>
        <p:spPr>
          <a:xfrm>
            <a:off x="2799604" y="2161713"/>
            <a:ext cx="1996870" cy="29474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en-US" altLang="zh-CN" sz="800" dirty="0">
                <a:solidFill>
                  <a:schemeClr val="bg1">
                    <a:alpha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BACKGROUND OF PROJECT</a:t>
            </a:r>
            <a:endParaRPr lang="zh-CN" altLang="en-US" sz="800" dirty="0">
              <a:solidFill>
                <a:schemeClr val="bg1">
                  <a:alpha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6" name="平行四边形 15">
            <a:extLst>
              <a:ext uri="{FF2B5EF4-FFF2-40B4-BE49-F238E27FC236}">
                <a16:creationId xmlns="" xmlns:a16="http://schemas.microsoft.com/office/drawing/2014/main" id="{D7D7BB59-2488-43D0-BDDE-31DF051F31FE}"/>
              </a:ext>
            </a:extLst>
          </p:cNvPr>
          <p:cNvSpPr/>
          <p:nvPr/>
        </p:nvSpPr>
        <p:spPr>
          <a:xfrm>
            <a:off x="7471327" y="1602711"/>
            <a:ext cx="3339913" cy="799109"/>
          </a:xfrm>
          <a:prstGeom prst="parallelogram">
            <a:avLst>
              <a:gd name="adj" fmla="val 45000"/>
            </a:avLst>
          </a:prstGeom>
          <a:solidFill>
            <a:srgbClr val="4271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17" name="椭圆 16">
            <a:extLst>
              <a:ext uri="{FF2B5EF4-FFF2-40B4-BE49-F238E27FC236}">
                <a16:creationId xmlns="" xmlns:a16="http://schemas.microsoft.com/office/drawing/2014/main" id="{D4E2CAE2-CBAD-4DCB-8E36-053E19BF4219}"/>
              </a:ext>
            </a:extLst>
          </p:cNvPr>
          <p:cNvSpPr/>
          <p:nvPr/>
        </p:nvSpPr>
        <p:spPr>
          <a:xfrm>
            <a:off x="6736004" y="1375661"/>
            <a:ext cx="1253208" cy="1253209"/>
          </a:xfrm>
          <a:prstGeom prst="ellipse">
            <a:avLst/>
          </a:prstGeom>
          <a:gradFill>
            <a:gsLst>
              <a:gs pos="0">
                <a:srgbClr val="1858D6"/>
              </a:gs>
              <a:gs pos="100000">
                <a:srgbClr val="4271ED"/>
              </a:gs>
            </a:gsLst>
            <a:lin ang="0" scaled="0"/>
          </a:gradFill>
          <a:ln>
            <a:noFill/>
          </a:ln>
          <a:effectLst>
            <a:outerShdw blurRad="2413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18" name="平行四边形 17">
            <a:extLst>
              <a:ext uri="{FF2B5EF4-FFF2-40B4-BE49-F238E27FC236}">
                <a16:creationId xmlns="" xmlns:a16="http://schemas.microsoft.com/office/drawing/2014/main" id="{0D51F809-00AB-4DBE-A8D8-D30330C80075}"/>
              </a:ext>
            </a:extLst>
          </p:cNvPr>
          <p:cNvSpPr/>
          <p:nvPr/>
        </p:nvSpPr>
        <p:spPr>
          <a:xfrm>
            <a:off x="6887390" y="1532437"/>
            <a:ext cx="4047779" cy="799109"/>
          </a:xfrm>
          <a:prstGeom prst="parallelogram">
            <a:avLst>
              <a:gd name="adj" fmla="val 45000"/>
            </a:avLst>
          </a:prstGeom>
          <a:noFill/>
          <a:ln w="6350">
            <a:gradFill>
              <a:gsLst>
                <a:gs pos="0">
                  <a:srgbClr val="4271ED"/>
                </a:gs>
                <a:gs pos="26000">
                  <a:srgbClr val="4271ED">
                    <a:alpha val="0"/>
                  </a:srgbClr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20" name="文本占位符 4">
            <a:extLst>
              <a:ext uri="{FF2B5EF4-FFF2-40B4-BE49-F238E27FC236}">
                <a16:creationId xmlns="" xmlns:a16="http://schemas.microsoft.com/office/drawing/2014/main" id="{BEA542CB-E7AC-4861-8B70-02161263420C}"/>
              </a:ext>
            </a:extLst>
          </p:cNvPr>
          <p:cNvSpPr txBox="1">
            <a:spLocks/>
          </p:cNvSpPr>
          <p:nvPr/>
        </p:nvSpPr>
        <p:spPr>
          <a:xfrm>
            <a:off x="8056904" y="1208372"/>
            <a:ext cx="861402" cy="52952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dirty="0">
                <a:gradFill>
                  <a:gsLst>
                    <a:gs pos="0">
                      <a:srgbClr val="1858D6"/>
                    </a:gs>
                    <a:gs pos="100000">
                      <a:srgbClr val="4271ED"/>
                    </a:gs>
                  </a:gsLst>
                  <a:lin ang="2700000" scaled="0"/>
                </a:gradFill>
                <a:latin typeface="Bahnschrift SemiBold" panose="020B0502040204020203" pitchFamily="34" charset="0"/>
                <a:ea typeface="微软雅黑 Light" panose="020B0502040204020203" pitchFamily="34" charset="-122"/>
              </a:rPr>
              <a:t>02</a:t>
            </a:r>
            <a:endParaRPr lang="zh-CN" altLang="en-US" dirty="0">
              <a:gradFill>
                <a:gsLst>
                  <a:gs pos="0">
                    <a:srgbClr val="1858D6"/>
                  </a:gs>
                  <a:gs pos="100000">
                    <a:srgbClr val="4271ED"/>
                  </a:gs>
                </a:gsLst>
                <a:lin ang="2700000" scaled="0"/>
              </a:gradFill>
              <a:latin typeface="Bahnschrift SemiBold" panose="020B0502040204020203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25" name="文本占位符 3">
            <a:extLst>
              <a:ext uri="{FF2B5EF4-FFF2-40B4-BE49-F238E27FC236}">
                <a16:creationId xmlns="" xmlns:a16="http://schemas.microsoft.com/office/drawing/2014/main" id="{A48C7F76-F35C-4BA4-9B9C-201A41EE48E9}"/>
              </a:ext>
            </a:extLst>
          </p:cNvPr>
          <p:cNvSpPr txBox="1">
            <a:spLocks/>
          </p:cNvSpPr>
          <p:nvPr/>
        </p:nvSpPr>
        <p:spPr>
          <a:xfrm>
            <a:off x="8170563" y="1704527"/>
            <a:ext cx="2228924" cy="39561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3200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课题概述</a:t>
            </a:r>
          </a:p>
        </p:txBody>
      </p:sp>
      <p:sp>
        <p:nvSpPr>
          <p:cNvPr id="26" name="文本占位符 4">
            <a:extLst>
              <a:ext uri="{FF2B5EF4-FFF2-40B4-BE49-F238E27FC236}">
                <a16:creationId xmlns="" xmlns:a16="http://schemas.microsoft.com/office/drawing/2014/main" id="{902DDBF8-8868-44CA-914D-C7FB6F8DB1A0}"/>
              </a:ext>
            </a:extLst>
          </p:cNvPr>
          <p:cNvSpPr txBox="1">
            <a:spLocks/>
          </p:cNvSpPr>
          <p:nvPr/>
        </p:nvSpPr>
        <p:spPr>
          <a:xfrm>
            <a:off x="8256170" y="2161713"/>
            <a:ext cx="2019477" cy="29474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en-US" altLang="zh-CN" sz="800" dirty="0">
                <a:solidFill>
                  <a:schemeClr val="bg1">
                    <a:alpha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QVERVIEW OF PROJECT</a:t>
            </a:r>
          </a:p>
        </p:txBody>
      </p:sp>
      <p:sp>
        <p:nvSpPr>
          <p:cNvPr id="28" name="平行四边形 27">
            <a:extLst>
              <a:ext uri="{FF2B5EF4-FFF2-40B4-BE49-F238E27FC236}">
                <a16:creationId xmlns="" xmlns:a16="http://schemas.microsoft.com/office/drawing/2014/main" id="{AA377769-D89B-466B-AB90-1FFF6F57B62A}"/>
              </a:ext>
            </a:extLst>
          </p:cNvPr>
          <p:cNvSpPr/>
          <p:nvPr/>
        </p:nvSpPr>
        <p:spPr>
          <a:xfrm>
            <a:off x="1992154" y="3432513"/>
            <a:ext cx="3339913" cy="799109"/>
          </a:xfrm>
          <a:prstGeom prst="parallelogram">
            <a:avLst>
              <a:gd name="adj" fmla="val 45000"/>
            </a:avLst>
          </a:prstGeom>
          <a:solidFill>
            <a:srgbClr val="4271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29" name="椭圆 28">
            <a:extLst>
              <a:ext uri="{FF2B5EF4-FFF2-40B4-BE49-F238E27FC236}">
                <a16:creationId xmlns="" xmlns:a16="http://schemas.microsoft.com/office/drawing/2014/main" id="{F0CB262D-154E-4F1B-B6A9-5D3D1695D3EA}"/>
              </a:ext>
            </a:extLst>
          </p:cNvPr>
          <p:cNvSpPr/>
          <p:nvPr/>
        </p:nvSpPr>
        <p:spPr>
          <a:xfrm>
            <a:off x="1256831" y="3205462"/>
            <a:ext cx="1253208" cy="1253209"/>
          </a:xfrm>
          <a:prstGeom prst="ellipse">
            <a:avLst/>
          </a:prstGeom>
          <a:gradFill>
            <a:gsLst>
              <a:gs pos="0">
                <a:srgbClr val="1858D6"/>
              </a:gs>
              <a:gs pos="100000">
                <a:srgbClr val="4271ED"/>
              </a:gs>
            </a:gsLst>
            <a:lin ang="0" scaled="0"/>
          </a:gradFill>
          <a:ln>
            <a:noFill/>
          </a:ln>
          <a:effectLst>
            <a:outerShdw blurRad="2413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30" name="平行四边形 29">
            <a:extLst>
              <a:ext uri="{FF2B5EF4-FFF2-40B4-BE49-F238E27FC236}">
                <a16:creationId xmlns="" xmlns:a16="http://schemas.microsoft.com/office/drawing/2014/main" id="{F4EDB4ED-D13F-4D7B-8F87-9885DF47C2E5}"/>
              </a:ext>
            </a:extLst>
          </p:cNvPr>
          <p:cNvSpPr/>
          <p:nvPr/>
        </p:nvSpPr>
        <p:spPr>
          <a:xfrm>
            <a:off x="1408217" y="3362238"/>
            <a:ext cx="4047779" cy="799109"/>
          </a:xfrm>
          <a:prstGeom prst="parallelogram">
            <a:avLst>
              <a:gd name="adj" fmla="val 45000"/>
            </a:avLst>
          </a:prstGeom>
          <a:noFill/>
          <a:ln w="6350">
            <a:gradFill>
              <a:gsLst>
                <a:gs pos="0">
                  <a:srgbClr val="4271ED"/>
                </a:gs>
                <a:gs pos="26000">
                  <a:srgbClr val="4271ED">
                    <a:alpha val="0"/>
                  </a:srgbClr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32" name="文本占位符 4">
            <a:extLst>
              <a:ext uri="{FF2B5EF4-FFF2-40B4-BE49-F238E27FC236}">
                <a16:creationId xmlns="" xmlns:a16="http://schemas.microsoft.com/office/drawing/2014/main" id="{A11F506A-590B-4FD8-9524-DC3FCC7773ED}"/>
              </a:ext>
            </a:extLst>
          </p:cNvPr>
          <p:cNvSpPr txBox="1">
            <a:spLocks/>
          </p:cNvSpPr>
          <p:nvPr/>
        </p:nvSpPr>
        <p:spPr>
          <a:xfrm>
            <a:off x="2535986" y="3038173"/>
            <a:ext cx="861402" cy="52952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dirty="0">
                <a:gradFill>
                  <a:gsLst>
                    <a:gs pos="0">
                      <a:srgbClr val="1858D6"/>
                    </a:gs>
                    <a:gs pos="100000">
                      <a:srgbClr val="4271ED"/>
                    </a:gs>
                  </a:gsLst>
                  <a:lin ang="2700000" scaled="0"/>
                </a:gradFill>
                <a:latin typeface="Bahnschrift SemiBold" panose="020B0502040204020203" pitchFamily="34" charset="0"/>
                <a:ea typeface="微软雅黑 Light" panose="020B0502040204020203" pitchFamily="34" charset="-122"/>
              </a:rPr>
              <a:t>03</a:t>
            </a:r>
            <a:endParaRPr lang="zh-CN" altLang="en-US" dirty="0">
              <a:gradFill>
                <a:gsLst>
                  <a:gs pos="0">
                    <a:srgbClr val="1858D6"/>
                  </a:gs>
                  <a:gs pos="100000">
                    <a:srgbClr val="4271ED"/>
                  </a:gs>
                </a:gsLst>
                <a:lin ang="2700000" scaled="0"/>
              </a:gradFill>
              <a:latin typeface="Bahnschrift SemiBold" panose="020B0502040204020203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33" name="文本占位符 3">
            <a:extLst>
              <a:ext uri="{FF2B5EF4-FFF2-40B4-BE49-F238E27FC236}">
                <a16:creationId xmlns="" xmlns:a16="http://schemas.microsoft.com/office/drawing/2014/main" id="{12E27538-6EC8-46CE-830F-BE444658A56F}"/>
              </a:ext>
            </a:extLst>
          </p:cNvPr>
          <p:cNvSpPr txBox="1">
            <a:spLocks/>
          </p:cNvSpPr>
          <p:nvPr/>
        </p:nvSpPr>
        <p:spPr>
          <a:xfrm>
            <a:off x="2691390" y="3534328"/>
            <a:ext cx="2228924" cy="39561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3200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研究方法</a:t>
            </a:r>
          </a:p>
        </p:txBody>
      </p:sp>
      <p:sp>
        <p:nvSpPr>
          <p:cNvPr id="34" name="文本占位符 4">
            <a:extLst>
              <a:ext uri="{FF2B5EF4-FFF2-40B4-BE49-F238E27FC236}">
                <a16:creationId xmlns="" xmlns:a16="http://schemas.microsoft.com/office/drawing/2014/main" id="{E008422B-7770-4A42-8566-C8CDE42CAFC0}"/>
              </a:ext>
            </a:extLst>
          </p:cNvPr>
          <p:cNvSpPr txBox="1">
            <a:spLocks/>
          </p:cNvSpPr>
          <p:nvPr/>
        </p:nvSpPr>
        <p:spPr>
          <a:xfrm>
            <a:off x="2769477" y="3991515"/>
            <a:ext cx="2026997" cy="29474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en-US" altLang="zh-CN" sz="800" dirty="0">
                <a:solidFill>
                  <a:schemeClr val="bg1">
                    <a:alpha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RESEARCH OG METHOD</a:t>
            </a:r>
            <a:endParaRPr lang="zh-CN" altLang="en-US" sz="800" dirty="0">
              <a:solidFill>
                <a:schemeClr val="bg1">
                  <a:alpha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9" name="平行四边形 38">
            <a:extLst>
              <a:ext uri="{FF2B5EF4-FFF2-40B4-BE49-F238E27FC236}">
                <a16:creationId xmlns="" xmlns:a16="http://schemas.microsoft.com/office/drawing/2014/main" id="{F6C304AF-332B-4550-A567-285C482E3B65}"/>
              </a:ext>
            </a:extLst>
          </p:cNvPr>
          <p:cNvSpPr/>
          <p:nvPr/>
        </p:nvSpPr>
        <p:spPr>
          <a:xfrm>
            <a:off x="7471327" y="3432513"/>
            <a:ext cx="3339913" cy="799109"/>
          </a:xfrm>
          <a:prstGeom prst="parallelogram">
            <a:avLst>
              <a:gd name="adj" fmla="val 45000"/>
            </a:avLst>
          </a:prstGeom>
          <a:solidFill>
            <a:srgbClr val="4271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40" name="椭圆 39">
            <a:extLst>
              <a:ext uri="{FF2B5EF4-FFF2-40B4-BE49-F238E27FC236}">
                <a16:creationId xmlns="" xmlns:a16="http://schemas.microsoft.com/office/drawing/2014/main" id="{4B1EAF65-B9ED-44EE-BE18-791D82537A8E}"/>
              </a:ext>
            </a:extLst>
          </p:cNvPr>
          <p:cNvSpPr/>
          <p:nvPr/>
        </p:nvSpPr>
        <p:spPr>
          <a:xfrm>
            <a:off x="6736004" y="3205462"/>
            <a:ext cx="1253208" cy="1253209"/>
          </a:xfrm>
          <a:prstGeom prst="ellipse">
            <a:avLst/>
          </a:prstGeom>
          <a:gradFill>
            <a:gsLst>
              <a:gs pos="0">
                <a:srgbClr val="1858D6"/>
              </a:gs>
              <a:gs pos="100000">
                <a:srgbClr val="4271ED"/>
              </a:gs>
            </a:gsLst>
            <a:lin ang="0" scaled="0"/>
          </a:gradFill>
          <a:ln>
            <a:noFill/>
          </a:ln>
          <a:effectLst>
            <a:outerShdw blurRad="2413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41" name="平行四边形 40">
            <a:extLst>
              <a:ext uri="{FF2B5EF4-FFF2-40B4-BE49-F238E27FC236}">
                <a16:creationId xmlns="" xmlns:a16="http://schemas.microsoft.com/office/drawing/2014/main" id="{E66D4C1A-48AB-4019-8362-D510BD098FCC}"/>
              </a:ext>
            </a:extLst>
          </p:cNvPr>
          <p:cNvSpPr/>
          <p:nvPr/>
        </p:nvSpPr>
        <p:spPr>
          <a:xfrm>
            <a:off x="6887390" y="3362238"/>
            <a:ext cx="4047779" cy="799109"/>
          </a:xfrm>
          <a:prstGeom prst="parallelogram">
            <a:avLst>
              <a:gd name="adj" fmla="val 45000"/>
            </a:avLst>
          </a:prstGeom>
          <a:noFill/>
          <a:ln w="6350">
            <a:gradFill>
              <a:gsLst>
                <a:gs pos="0">
                  <a:srgbClr val="4271ED"/>
                </a:gs>
                <a:gs pos="26000">
                  <a:srgbClr val="4271ED">
                    <a:alpha val="0"/>
                  </a:srgbClr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43" name="文本占位符 4">
            <a:extLst>
              <a:ext uri="{FF2B5EF4-FFF2-40B4-BE49-F238E27FC236}">
                <a16:creationId xmlns="" xmlns:a16="http://schemas.microsoft.com/office/drawing/2014/main" id="{2ABA0701-E9DA-4984-AF19-D7A6FF9B3853}"/>
              </a:ext>
            </a:extLst>
          </p:cNvPr>
          <p:cNvSpPr txBox="1">
            <a:spLocks/>
          </p:cNvSpPr>
          <p:nvPr/>
        </p:nvSpPr>
        <p:spPr>
          <a:xfrm>
            <a:off x="8015160" y="3038173"/>
            <a:ext cx="861402" cy="52952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dirty="0">
                <a:gradFill>
                  <a:gsLst>
                    <a:gs pos="0">
                      <a:srgbClr val="1858D6"/>
                    </a:gs>
                    <a:gs pos="100000">
                      <a:srgbClr val="4271ED"/>
                    </a:gs>
                  </a:gsLst>
                  <a:lin ang="2700000" scaled="0"/>
                </a:gradFill>
                <a:latin typeface="Bahnschrift SemiBold" panose="020B0502040204020203" pitchFamily="34" charset="0"/>
                <a:ea typeface="微软雅黑 Light" panose="020B0502040204020203" pitchFamily="34" charset="-122"/>
              </a:rPr>
              <a:t>04</a:t>
            </a:r>
            <a:endParaRPr lang="zh-CN" altLang="en-US" dirty="0">
              <a:gradFill>
                <a:gsLst>
                  <a:gs pos="0">
                    <a:srgbClr val="1858D6"/>
                  </a:gs>
                  <a:gs pos="100000">
                    <a:srgbClr val="4271ED"/>
                  </a:gs>
                </a:gsLst>
                <a:lin ang="2700000" scaled="0"/>
              </a:gradFill>
              <a:latin typeface="Bahnschrift SemiBold" panose="020B0502040204020203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48" name="文本占位符 3">
            <a:extLst>
              <a:ext uri="{FF2B5EF4-FFF2-40B4-BE49-F238E27FC236}">
                <a16:creationId xmlns="" xmlns:a16="http://schemas.microsoft.com/office/drawing/2014/main" id="{5B6EB5A3-C350-43F7-A3C4-63C3596AFFA0}"/>
              </a:ext>
            </a:extLst>
          </p:cNvPr>
          <p:cNvSpPr txBox="1">
            <a:spLocks/>
          </p:cNvSpPr>
          <p:nvPr/>
        </p:nvSpPr>
        <p:spPr>
          <a:xfrm>
            <a:off x="8170563" y="3534328"/>
            <a:ext cx="2228924" cy="39561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3200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研究过程</a:t>
            </a:r>
          </a:p>
        </p:txBody>
      </p:sp>
      <p:sp>
        <p:nvSpPr>
          <p:cNvPr id="49" name="文本占位符 4">
            <a:extLst>
              <a:ext uri="{FF2B5EF4-FFF2-40B4-BE49-F238E27FC236}">
                <a16:creationId xmlns="" xmlns:a16="http://schemas.microsoft.com/office/drawing/2014/main" id="{64A4DBEA-C333-4B1A-BF10-235001BD1CDB}"/>
              </a:ext>
            </a:extLst>
          </p:cNvPr>
          <p:cNvSpPr txBox="1">
            <a:spLocks/>
          </p:cNvSpPr>
          <p:nvPr/>
        </p:nvSpPr>
        <p:spPr>
          <a:xfrm>
            <a:off x="8248650" y="3991514"/>
            <a:ext cx="2026997" cy="29474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en-US" altLang="zh-CN" sz="800" dirty="0">
                <a:solidFill>
                  <a:schemeClr val="bg1">
                    <a:alpha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RESEARCH OF PROCESS</a:t>
            </a:r>
          </a:p>
        </p:txBody>
      </p:sp>
      <p:sp>
        <p:nvSpPr>
          <p:cNvPr id="51" name="平行四边形 50">
            <a:extLst>
              <a:ext uri="{FF2B5EF4-FFF2-40B4-BE49-F238E27FC236}">
                <a16:creationId xmlns="" xmlns:a16="http://schemas.microsoft.com/office/drawing/2014/main" id="{5E342B7B-EC4E-4BF8-AF8F-93949BCF145E}"/>
              </a:ext>
            </a:extLst>
          </p:cNvPr>
          <p:cNvSpPr/>
          <p:nvPr/>
        </p:nvSpPr>
        <p:spPr>
          <a:xfrm>
            <a:off x="1992154" y="5262314"/>
            <a:ext cx="3339913" cy="799109"/>
          </a:xfrm>
          <a:prstGeom prst="parallelogram">
            <a:avLst>
              <a:gd name="adj" fmla="val 45000"/>
            </a:avLst>
          </a:prstGeom>
          <a:solidFill>
            <a:srgbClr val="4271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52" name="椭圆 51">
            <a:extLst>
              <a:ext uri="{FF2B5EF4-FFF2-40B4-BE49-F238E27FC236}">
                <a16:creationId xmlns="" xmlns:a16="http://schemas.microsoft.com/office/drawing/2014/main" id="{5246ED69-BC50-4CD3-B464-096E6EE1C446}"/>
              </a:ext>
            </a:extLst>
          </p:cNvPr>
          <p:cNvSpPr/>
          <p:nvPr/>
        </p:nvSpPr>
        <p:spPr>
          <a:xfrm>
            <a:off x="1256831" y="5035264"/>
            <a:ext cx="1253208" cy="1253209"/>
          </a:xfrm>
          <a:prstGeom prst="ellipse">
            <a:avLst/>
          </a:prstGeom>
          <a:gradFill>
            <a:gsLst>
              <a:gs pos="0">
                <a:srgbClr val="1858D6"/>
              </a:gs>
              <a:gs pos="100000">
                <a:srgbClr val="4271ED"/>
              </a:gs>
            </a:gsLst>
            <a:lin ang="0" scaled="0"/>
          </a:gradFill>
          <a:ln>
            <a:noFill/>
          </a:ln>
          <a:effectLst>
            <a:outerShdw blurRad="2413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53" name="平行四边形 52">
            <a:extLst>
              <a:ext uri="{FF2B5EF4-FFF2-40B4-BE49-F238E27FC236}">
                <a16:creationId xmlns="" xmlns:a16="http://schemas.microsoft.com/office/drawing/2014/main" id="{0BD69910-CCF3-428D-A192-CD020F395235}"/>
              </a:ext>
            </a:extLst>
          </p:cNvPr>
          <p:cNvSpPr/>
          <p:nvPr/>
        </p:nvSpPr>
        <p:spPr>
          <a:xfrm>
            <a:off x="1408217" y="5192039"/>
            <a:ext cx="4047779" cy="799109"/>
          </a:xfrm>
          <a:prstGeom prst="parallelogram">
            <a:avLst>
              <a:gd name="adj" fmla="val 45000"/>
            </a:avLst>
          </a:prstGeom>
          <a:noFill/>
          <a:ln w="6350">
            <a:gradFill>
              <a:gsLst>
                <a:gs pos="0">
                  <a:srgbClr val="4271ED"/>
                </a:gs>
                <a:gs pos="26000">
                  <a:srgbClr val="4271ED">
                    <a:alpha val="0"/>
                  </a:srgbClr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55" name="文本占位符 4">
            <a:extLst>
              <a:ext uri="{FF2B5EF4-FFF2-40B4-BE49-F238E27FC236}">
                <a16:creationId xmlns="" xmlns:a16="http://schemas.microsoft.com/office/drawing/2014/main" id="{08B5197B-DE67-4E60-9F1D-E0CACC3186C9}"/>
              </a:ext>
            </a:extLst>
          </p:cNvPr>
          <p:cNvSpPr txBox="1">
            <a:spLocks/>
          </p:cNvSpPr>
          <p:nvPr/>
        </p:nvSpPr>
        <p:spPr>
          <a:xfrm>
            <a:off x="2535986" y="4867974"/>
            <a:ext cx="861402" cy="52952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dirty="0">
                <a:gradFill>
                  <a:gsLst>
                    <a:gs pos="0">
                      <a:srgbClr val="1858D6"/>
                    </a:gs>
                    <a:gs pos="100000">
                      <a:srgbClr val="4271ED"/>
                    </a:gs>
                  </a:gsLst>
                  <a:lin ang="2700000" scaled="0"/>
                </a:gradFill>
                <a:latin typeface="Bahnschrift SemiBold" panose="020B0502040204020203" pitchFamily="34" charset="0"/>
                <a:ea typeface="微软雅黑 Light" panose="020B0502040204020203" pitchFamily="34" charset="-122"/>
              </a:rPr>
              <a:t>05</a:t>
            </a:r>
            <a:endParaRPr lang="zh-CN" altLang="en-US" dirty="0">
              <a:gradFill>
                <a:gsLst>
                  <a:gs pos="0">
                    <a:srgbClr val="1858D6"/>
                  </a:gs>
                  <a:gs pos="100000">
                    <a:srgbClr val="4271ED"/>
                  </a:gs>
                </a:gsLst>
                <a:lin ang="2700000" scaled="0"/>
              </a:gradFill>
              <a:latin typeface="Bahnschrift SemiBold" panose="020B0502040204020203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56" name="文本占位符 3">
            <a:extLst>
              <a:ext uri="{FF2B5EF4-FFF2-40B4-BE49-F238E27FC236}">
                <a16:creationId xmlns="" xmlns:a16="http://schemas.microsoft.com/office/drawing/2014/main" id="{6CA235F9-C110-40D4-A5F1-AF00E7AB3EC2}"/>
              </a:ext>
            </a:extLst>
          </p:cNvPr>
          <p:cNvSpPr txBox="1">
            <a:spLocks/>
          </p:cNvSpPr>
          <p:nvPr/>
        </p:nvSpPr>
        <p:spPr>
          <a:xfrm>
            <a:off x="2691390" y="5364130"/>
            <a:ext cx="2228924" cy="39561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3200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结论分析</a:t>
            </a:r>
          </a:p>
        </p:txBody>
      </p:sp>
      <p:sp>
        <p:nvSpPr>
          <p:cNvPr id="57" name="文本占位符 4">
            <a:extLst>
              <a:ext uri="{FF2B5EF4-FFF2-40B4-BE49-F238E27FC236}">
                <a16:creationId xmlns="" xmlns:a16="http://schemas.microsoft.com/office/drawing/2014/main" id="{05DEEF9A-FD35-4117-9D44-453C72FDD5F8}"/>
              </a:ext>
            </a:extLst>
          </p:cNvPr>
          <p:cNvSpPr txBox="1">
            <a:spLocks/>
          </p:cNvSpPr>
          <p:nvPr/>
        </p:nvSpPr>
        <p:spPr>
          <a:xfrm>
            <a:off x="2769477" y="5821316"/>
            <a:ext cx="2026997" cy="29474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en-US" altLang="zh-CN" sz="800" dirty="0">
                <a:solidFill>
                  <a:schemeClr val="bg1">
                    <a:alpha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ANALYSIS OF CONCLUSION</a:t>
            </a:r>
            <a:endParaRPr lang="zh-CN" altLang="en-US" sz="800" dirty="0">
              <a:solidFill>
                <a:schemeClr val="bg1">
                  <a:alpha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3" name="平行四边形 62">
            <a:extLst>
              <a:ext uri="{FF2B5EF4-FFF2-40B4-BE49-F238E27FC236}">
                <a16:creationId xmlns="" xmlns:a16="http://schemas.microsoft.com/office/drawing/2014/main" id="{1318E64F-6DE3-45C9-BA89-195E8C4768B1}"/>
              </a:ext>
            </a:extLst>
          </p:cNvPr>
          <p:cNvSpPr/>
          <p:nvPr/>
        </p:nvSpPr>
        <p:spPr>
          <a:xfrm>
            <a:off x="7471327" y="5262314"/>
            <a:ext cx="3339913" cy="799109"/>
          </a:xfrm>
          <a:prstGeom prst="parallelogram">
            <a:avLst>
              <a:gd name="adj" fmla="val 45000"/>
            </a:avLst>
          </a:prstGeom>
          <a:solidFill>
            <a:srgbClr val="4271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64" name="椭圆 63">
            <a:extLst>
              <a:ext uri="{FF2B5EF4-FFF2-40B4-BE49-F238E27FC236}">
                <a16:creationId xmlns="" xmlns:a16="http://schemas.microsoft.com/office/drawing/2014/main" id="{CBD698D4-F767-4F58-AA1D-BFBDC7834D8B}"/>
              </a:ext>
            </a:extLst>
          </p:cNvPr>
          <p:cNvSpPr/>
          <p:nvPr/>
        </p:nvSpPr>
        <p:spPr>
          <a:xfrm>
            <a:off x="6736004" y="5035264"/>
            <a:ext cx="1253208" cy="1253209"/>
          </a:xfrm>
          <a:prstGeom prst="ellipse">
            <a:avLst/>
          </a:prstGeom>
          <a:gradFill>
            <a:gsLst>
              <a:gs pos="0">
                <a:srgbClr val="1858D6"/>
              </a:gs>
              <a:gs pos="100000">
                <a:srgbClr val="4271ED"/>
              </a:gs>
            </a:gsLst>
            <a:lin ang="0" scaled="0"/>
          </a:gradFill>
          <a:ln>
            <a:noFill/>
          </a:ln>
          <a:effectLst>
            <a:outerShdw blurRad="2413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65" name="平行四边形 64">
            <a:extLst>
              <a:ext uri="{FF2B5EF4-FFF2-40B4-BE49-F238E27FC236}">
                <a16:creationId xmlns="" xmlns:a16="http://schemas.microsoft.com/office/drawing/2014/main" id="{FABA90B9-1E1A-49C2-913A-A1235654950B}"/>
              </a:ext>
            </a:extLst>
          </p:cNvPr>
          <p:cNvSpPr/>
          <p:nvPr/>
        </p:nvSpPr>
        <p:spPr>
          <a:xfrm>
            <a:off x="6887390" y="5192039"/>
            <a:ext cx="4047779" cy="799109"/>
          </a:xfrm>
          <a:prstGeom prst="parallelogram">
            <a:avLst>
              <a:gd name="adj" fmla="val 45000"/>
            </a:avLst>
          </a:prstGeom>
          <a:noFill/>
          <a:ln w="6350">
            <a:gradFill>
              <a:gsLst>
                <a:gs pos="0">
                  <a:srgbClr val="4271ED"/>
                </a:gs>
                <a:gs pos="26000">
                  <a:srgbClr val="4271ED">
                    <a:alpha val="0"/>
                  </a:srgbClr>
                </a:gs>
              </a:gsLst>
              <a:lin ang="720000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 dirty="0"/>
          </a:p>
        </p:txBody>
      </p:sp>
      <p:sp>
        <p:nvSpPr>
          <p:cNvPr id="67" name="文本占位符 4">
            <a:extLst>
              <a:ext uri="{FF2B5EF4-FFF2-40B4-BE49-F238E27FC236}">
                <a16:creationId xmlns="" xmlns:a16="http://schemas.microsoft.com/office/drawing/2014/main" id="{52CAE4CC-BBAD-4DA2-980B-9AE366F75C1B}"/>
              </a:ext>
            </a:extLst>
          </p:cNvPr>
          <p:cNvSpPr txBox="1">
            <a:spLocks/>
          </p:cNvSpPr>
          <p:nvPr/>
        </p:nvSpPr>
        <p:spPr>
          <a:xfrm>
            <a:off x="8015160" y="4867974"/>
            <a:ext cx="861402" cy="52952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dirty="0">
                <a:gradFill>
                  <a:gsLst>
                    <a:gs pos="0">
                      <a:srgbClr val="1858D6"/>
                    </a:gs>
                    <a:gs pos="100000">
                      <a:srgbClr val="4271ED"/>
                    </a:gs>
                  </a:gsLst>
                  <a:lin ang="2700000" scaled="0"/>
                </a:gradFill>
                <a:latin typeface="Bahnschrift SemiBold" panose="020B0502040204020203" pitchFamily="34" charset="0"/>
                <a:ea typeface="微软雅黑 Light" panose="020B0502040204020203" pitchFamily="34" charset="-122"/>
              </a:rPr>
              <a:t>06</a:t>
            </a:r>
            <a:endParaRPr lang="zh-CN" altLang="en-US" dirty="0">
              <a:gradFill>
                <a:gsLst>
                  <a:gs pos="0">
                    <a:srgbClr val="1858D6"/>
                  </a:gs>
                  <a:gs pos="100000">
                    <a:srgbClr val="4271ED"/>
                  </a:gs>
                </a:gsLst>
                <a:lin ang="2700000" scaled="0"/>
              </a:gradFill>
              <a:latin typeface="Bahnschrift SemiBold" panose="020B0502040204020203" pitchFamily="34" charset="0"/>
              <a:ea typeface="微软雅黑 Light" panose="020B0502040204020203" pitchFamily="34" charset="-122"/>
            </a:endParaRPr>
          </a:p>
        </p:txBody>
      </p:sp>
      <p:sp>
        <p:nvSpPr>
          <p:cNvPr id="78" name="文本占位符 3">
            <a:extLst>
              <a:ext uri="{FF2B5EF4-FFF2-40B4-BE49-F238E27FC236}">
                <a16:creationId xmlns="" xmlns:a16="http://schemas.microsoft.com/office/drawing/2014/main" id="{EFE85D95-3BEF-44DF-8D78-9F2ECB5C7D8F}"/>
              </a:ext>
            </a:extLst>
          </p:cNvPr>
          <p:cNvSpPr txBox="1">
            <a:spLocks/>
          </p:cNvSpPr>
          <p:nvPr/>
        </p:nvSpPr>
        <p:spPr>
          <a:xfrm>
            <a:off x="8170563" y="5364130"/>
            <a:ext cx="2228924" cy="395616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3200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未来规划</a:t>
            </a:r>
          </a:p>
        </p:txBody>
      </p:sp>
      <p:sp>
        <p:nvSpPr>
          <p:cNvPr id="79" name="文本占位符 4">
            <a:extLst>
              <a:ext uri="{FF2B5EF4-FFF2-40B4-BE49-F238E27FC236}">
                <a16:creationId xmlns="" xmlns:a16="http://schemas.microsoft.com/office/drawing/2014/main" id="{BAB52A1D-6FAE-4EAC-AEF8-75C390C8C5EB}"/>
              </a:ext>
            </a:extLst>
          </p:cNvPr>
          <p:cNvSpPr txBox="1">
            <a:spLocks/>
          </p:cNvSpPr>
          <p:nvPr/>
        </p:nvSpPr>
        <p:spPr>
          <a:xfrm>
            <a:off x="8256655" y="5821316"/>
            <a:ext cx="2018992" cy="29474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en-US" altLang="zh-CN" sz="800" dirty="0">
                <a:solidFill>
                  <a:schemeClr val="bg1">
                    <a:alpha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FUTURE PLAN PROJECT</a:t>
            </a:r>
          </a:p>
        </p:txBody>
      </p:sp>
      <p:grpSp>
        <p:nvGrpSpPr>
          <p:cNvPr id="94" name="图形 16">
            <a:extLst>
              <a:ext uri="{FF2B5EF4-FFF2-40B4-BE49-F238E27FC236}">
                <a16:creationId xmlns="" xmlns:a16="http://schemas.microsoft.com/office/drawing/2014/main" id="{C3267736-4BDA-4988-B37C-65748703E20C}"/>
              </a:ext>
            </a:extLst>
          </p:cNvPr>
          <p:cNvGrpSpPr/>
          <p:nvPr/>
        </p:nvGrpSpPr>
        <p:grpSpPr>
          <a:xfrm>
            <a:off x="7028983" y="3498442"/>
            <a:ext cx="667251" cy="667251"/>
            <a:chOff x="10050613" y="575841"/>
            <a:chExt cx="824696" cy="824696"/>
          </a:xfrm>
          <a:solidFill>
            <a:schemeClr val="bg1"/>
          </a:solidFill>
        </p:grpSpPr>
        <p:sp>
          <p:nvSpPr>
            <p:cNvPr id="95" name="任意多边形: 形状 94">
              <a:extLst>
                <a:ext uri="{FF2B5EF4-FFF2-40B4-BE49-F238E27FC236}">
                  <a16:creationId xmlns="" xmlns:a16="http://schemas.microsoft.com/office/drawing/2014/main" id="{B7F02C32-099D-4F99-8868-67D13D108442}"/>
                </a:ext>
              </a:extLst>
            </p:cNvPr>
            <p:cNvSpPr/>
            <p:nvPr/>
          </p:nvSpPr>
          <p:spPr>
            <a:xfrm>
              <a:off x="10050613" y="575841"/>
              <a:ext cx="824696" cy="742226"/>
            </a:xfrm>
            <a:custGeom>
              <a:avLst/>
              <a:gdLst>
                <a:gd name="connsiteX0" fmla="*/ 54980 w 824696"/>
                <a:gd name="connsiteY0" fmla="*/ 687247 h 742226"/>
                <a:gd name="connsiteX1" fmla="*/ 54980 w 824696"/>
                <a:gd name="connsiteY1" fmla="*/ 637627 h 742226"/>
                <a:gd name="connsiteX2" fmla="*/ 180608 w 824696"/>
                <a:gd name="connsiteY2" fmla="*/ 499353 h 742226"/>
                <a:gd name="connsiteX3" fmla="*/ 233664 w 824696"/>
                <a:gd name="connsiteY3" fmla="*/ 498116 h 742226"/>
                <a:gd name="connsiteX4" fmla="*/ 330841 w 824696"/>
                <a:gd name="connsiteY4" fmla="*/ 570965 h 742226"/>
                <a:gd name="connsiteX5" fmla="*/ 379891 w 824696"/>
                <a:gd name="connsiteY5" fmla="*/ 602502 h 742226"/>
                <a:gd name="connsiteX6" fmla="*/ 412348 w 824696"/>
                <a:gd name="connsiteY6" fmla="*/ 563542 h 742226"/>
                <a:gd name="connsiteX7" fmla="*/ 411523 w 824696"/>
                <a:gd name="connsiteY7" fmla="*/ 555983 h 742226"/>
                <a:gd name="connsiteX8" fmla="*/ 519284 w 824696"/>
                <a:gd name="connsiteY8" fmla="*/ 436264 h 742226"/>
                <a:gd name="connsiteX9" fmla="*/ 536052 w 824696"/>
                <a:gd name="connsiteY9" fmla="*/ 439838 h 742226"/>
                <a:gd name="connsiteX10" fmla="*/ 562580 w 824696"/>
                <a:gd name="connsiteY10" fmla="*/ 429942 h 742226"/>
                <a:gd name="connsiteX11" fmla="*/ 663330 w 824696"/>
                <a:gd name="connsiteY11" fmla="*/ 519421 h 742226"/>
                <a:gd name="connsiteX12" fmla="*/ 659757 w 824696"/>
                <a:gd name="connsiteY12" fmla="*/ 536052 h 742226"/>
                <a:gd name="connsiteX13" fmla="*/ 700992 w 824696"/>
                <a:gd name="connsiteY13" fmla="*/ 577287 h 742226"/>
                <a:gd name="connsiteX14" fmla="*/ 742226 w 824696"/>
                <a:gd name="connsiteY14" fmla="*/ 536052 h 742226"/>
                <a:gd name="connsiteX15" fmla="*/ 700992 w 824696"/>
                <a:gd name="connsiteY15" fmla="*/ 494818 h 742226"/>
                <a:gd name="connsiteX16" fmla="*/ 682299 w 824696"/>
                <a:gd name="connsiteY16" fmla="*/ 499491 h 742226"/>
                <a:gd name="connsiteX17" fmla="*/ 577287 w 824696"/>
                <a:gd name="connsiteY17" fmla="*/ 405613 h 742226"/>
                <a:gd name="connsiteX18" fmla="*/ 577287 w 824696"/>
                <a:gd name="connsiteY18" fmla="*/ 398603 h 742226"/>
                <a:gd name="connsiteX19" fmla="*/ 536052 w 824696"/>
                <a:gd name="connsiteY19" fmla="*/ 357368 h 742226"/>
                <a:gd name="connsiteX20" fmla="*/ 494818 w 824696"/>
                <a:gd name="connsiteY20" fmla="*/ 398603 h 742226"/>
                <a:gd name="connsiteX21" fmla="*/ 499491 w 824696"/>
                <a:gd name="connsiteY21" fmla="*/ 417159 h 742226"/>
                <a:gd name="connsiteX22" fmla="*/ 396679 w 824696"/>
                <a:gd name="connsiteY22" fmla="*/ 531379 h 742226"/>
                <a:gd name="connsiteX23" fmla="*/ 371113 w 824696"/>
                <a:gd name="connsiteY23" fmla="*/ 522307 h 742226"/>
                <a:gd name="connsiteX24" fmla="*/ 336613 w 824696"/>
                <a:gd name="connsiteY24" fmla="*/ 541138 h 742226"/>
                <a:gd name="connsiteX25" fmla="*/ 247409 w 824696"/>
                <a:gd name="connsiteY25" fmla="*/ 473650 h 742226"/>
                <a:gd name="connsiteX26" fmla="*/ 247409 w 824696"/>
                <a:gd name="connsiteY26" fmla="*/ 467328 h 742226"/>
                <a:gd name="connsiteX27" fmla="*/ 206174 w 824696"/>
                <a:gd name="connsiteY27" fmla="*/ 426093 h 742226"/>
                <a:gd name="connsiteX28" fmla="*/ 164939 w 824696"/>
                <a:gd name="connsiteY28" fmla="*/ 467328 h 742226"/>
                <a:gd name="connsiteX29" fmla="*/ 165764 w 824696"/>
                <a:gd name="connsiteY29" fmla="*/ 474887 h 742226"/>
                <a:gd name="connsiteX30" fmla="*/ 54980 w 824696"/>
                <a:gd name="connsiteY30" fmla="*/ 596668 h 742226"/>
                <a:gd name="connsiteX31" fmla="*/ 54980 w 824696"/>
                <a:gd name="connsiteY31" fmla="*/ 445473 h 742226"/>
                <a:gd name="connsiteX32" fmla="*/ 187618 w 824696"/>
                <a:gd name="connsiteY32" fmla="*/ 324930 h 742226"/>
                <a:gd name="connsiteX33" fmla="*/ 206174 w 824696"/>
                <a:gd name="connsiteY33" fmla="*/ 329878 h 742226"/>
                <a:gd name="connsiteX34" fmla="*/ 247409 w 824696"/>
                <a:gd name="connsiteY34" fmla="*/ 288644 h 742226"/>
                <a:gd name="connsiteX35" fmla="*/ 246584 w 824696"/>
                <a:gd name="connsiteY35" fmla="*/ 280946 h 742226"/>
                <a:gd name="connsiteX36" fmla="*/ 350358 w 824696"/>
                <a:gd name="connsiteY36" fmla="*/ 164939 h 742226"/>
                <a:gd name="connsiteX37" fmla="*/ 357368 w 824696"/>
                <a:gd name="connsiteY37" fmla="*/ 164939 h 742226"/>
                <a:gd name="connsiteX38" fmla="*/ 386782 w 824696"/>
                <a:gd name="connsiteY38" fmla="*/ 152569 h 742226"/>
                <a:gd name="connsiteX39" fmla="*/ 496742 w 824696"/>
                <a:gd name="connsiteY39" fmla="*/ 189130 h 742226"/>
                <a:gd name="connsiteX40" fmla="*/ 547909 w 824696"/>
                <a:gd name="connsiteY40" fmla="*/ 217103 h 742226"/>
                <a:gd name="connsiteX41" fmla="*/ 577287 w 824696"/>
                <a:gd name="connsiteY41" fmla="*/ 172911 h 742226"/>
                <a:gd name="connsiteX42" fmla="*/ 673502 w 824696"/>
                <a:gd name="connsiteY42" fmla="*/ 112708 h 742226"/>
                <a:gd name="connsiteX43" fmla="*/ 731725 w 824696"/>
                <a:gd name="connsiteY43" fmla="*/ 109458 h 742226"/>
                <a:gd name="connsiteX44" fmla="*/ 728475 w 824696"/>
                <a:gd name="connsiteY44" fmla="*/ 51234 h 742226"/>
                <a:gd name="connsiteX45" fmla="*/ 670251 w 824696"/>
                <a:gd name="connsiteY45" fmla="*/ 54485 h 742226"/>
                <a:gd name="connsiteX46" fmla="*/ 659757 w 824696"/>
                <a:gd name="connsiteY46" fmla="*/ 82470 h 742226"/>
                <a:gd name="connsiteX47" fmla="*/ 659757 w 824696"/>
                <a:gd name="connsiteY47" fmla="*/ 88242 h 742226"/>
                <a:gd name="connsiteX48" fmla="*/ 563542 w 824696"/>
                <a:gd name="connsiteY48" fmla="*/ 148445 h 742226"/>
                <a:gd name="connsiteX49" fmla="*/ 505283 w 824696"/>
                <a:gd name="connsiteY49" fmla="*/ 150981 h 742226"/>
                <a:gd name="connsiteX50" fmla="*/ 498529 w 824696"/>
                <a:gd name="connsiteY50" fmla="*/ 160953 h 742226"/>
                <a:gd name="connsiteX51" fmla="*/ 398603 w 824696"/>
                <a:gd name="connsiteY51" fmla="*/ 127416 h 742226"/>
                <a:gd name="connsiteX52" fmla="*/ 398603 w 824696"/>
                <a:gd name="connsiteY52" fmla="*/ 123704 h 742226"/>
                <a:gd name="connsiteX53" fmla="*/ 357640 w 824696"/>
                <a:gd name="connsiteY53" fmla="*/ 82200 h 742226"/>
                <a:gd name="connsiteX54" fmla="*/ 316135 w 824696"/>
                <a:gd name="connsiteY54" fmla="*/ 123163 h 742226"/>
                <a:gd name="connsiteX55" fmla="*/ 326030 w 824696"/>
                <a:gd name="connsiteY55" fmla="*/ 150232 h 742226"/>
                <a:gd name="connsiteX56" fmla="*/ 231602 w 824696"/>
                <a:gd name="connsiteY56" fmla="*/ 256480 h 742226"/>
                <a:gd name="connsiteX57" fmla="*/ 206174 w 824696"/>
                <a:gd name="connsiteY57" fmla="*/ 247409 h 742226"/>
                <a:gd name="connsiteX58" fmla="*/ 164939 w 824696"/>
                <a:gd name="connsiteY58" fmla="*/ 288644 h 742226"/>
                <a:gd name="connsiteX59" fmla="*/ 168650 w 824696"/>
                <a:gd name="connsiteY59" fmla="*/ 305412 h 742226"/>
                <a:gd name="connsiteX60" fmla="*/ 54980 w 824696"/>
                <a:gd name="connsiteY60" fmla="*/ 408774 h 742226"/>
                <a:gd name="connsiteX61" fmla="*/ 54980 w 824696"/>
                <a:gd name="connsiteY61" fmla="*/ 0 h 742226"/>
                <a:gd name="connsiteX62" fmla="*/ 27490 w 824696"/>
                <a:gd name="connsiteY62" fmla="*/ 0 h 742226"/>
                <a:gd name="connsiteX63" fmla="*/ 27490 w 824696"/>
                <a:gd name="connsiteY63" fmla="*/ 27490 h 742226"/>
                <a:gd name="connsiteX64" fmla="*/ 0 w 824696"/>
                <a:gd name="connsiteY64" fmla="*/ 27490 h 742226"/>
                <a:gd name="connsiteX65" fmla="*/ 0 w 824696"/>
                <a:gd name="connsiteY65" fmla="*/ 54980 h 742226"/>
                <a:gd name="connsiteX66" fmla="*/ 27490 w 824696"/>
                <a:gd name="connsiteY66" fmla="*/ 54980 h 742226"/>
                <a:gd name="connsiteX67" fmla="*/ 27490 w 824696"/>
                <a:gd name="connsiteY67" fmla="*/ 192429 h 742226"/>
                <a:gd name="connsiteX68" fmla="*/ 0 w 824696"/>
                <a:gd name="connsiteY68" fmla="*/ 192429 h 742226"/>
                <a:gd name="connsiteX69" fmla="*/ 0 w 824696"/>
                <a:gd name="connsiteY69" fmla="*/ 219919 h 742226"/>
                <a:gd name="connsiteX70" fmla="*/ 27490 w 824696"/>
                <a:gd name="connsiteY70" fmla="*/ 219919 h 742226"/>
                <a:gd name="connsiteX71" fmla="*/ 27490 w 824696"/>
                <a:gd name="connsiteY71" fmla="*/ 357368 h 742226"/>
                <a:gd name="connsiteX72" fmla="*/ 0 w 824696"/>
                <a:gd name="connsiteY72" fmla="*/ 357368 h 742226"/>
                <a:gd name="connsiteX73" fmla="*/ 0 w 824696"/>
                <a:gd name="connsiteY73" fmla="*/ 384858 h 742226"/>
                <a:gd name="connsiteX74" fmla="*/ 27490 w 824696"/>
                <a:gd name="connsiteY74" fmla="*/ 384858 h 742226"/>
                <a:gd name="connsiteX75" fmla="*/ 27490 w 824696"/>
                <a:gd name="connsiteY75" fmla="*/ 522307 h 742226"/>
                <a:gd name="connsiteX76" fmla="*/ 0 w 824696"/>
                <a:gd name="connsiteY76" fmla="*/ 522307 h 742226"/>
                <a:gd name="connsiteX77" fmla="*/ 0 w 824696"/>
                <a:gd name="connsiteY77" fmla="*/ 549797 h 742226"/>
                <a:gd name="connsiteX78" fmla="*/ 27490 w 824696"/>
                <a:gd name="connsiteY78" fmla="*/ 549797 h 742226"/>
                <a:gd name="connsiteX79" fmla="*/ 27490 w 824696"/>
                <a:gd name="connsiteY79" fmla="*/ 700992 h 742226"/>
                <a:gd name="connsiteX80" fmla="*/ 41235 w 824696"/>
                <a:gd name="connsiteY80" fmla="*/ 714737 h 742226"/>
                <a:gd name="connsiteX81" fmla="*/ 192429 w 824696"/>
                <a:gd name="connsiteY81" fmla="*/ 714737 h 742226"/>
                <a:gd name="connsiteX82" fmla="*/ 192429 w 824696"/>
                <a:gd name="connsiteY82" fmla="*/ 742226 h 742226"/>
                <a:gd name="connsiteX83" fmla="*/ 219919 w 824696"/>
                <a:gd name="connsiteY83" fmla="*/ 742226 h 742226"/>
                <a:gd name="connsiteX84" fmla="*/ 219919 w 824696"/>
                <a:gd name="connsiteY84" fmla="*/ 714737 h 742226"/>
                <a:gd name="connsiteX85" fmla="*/ 357368 w 824696"/>
                <a:gd name="connsiteY85" fmla="*/ 714737 h 742226"/>
                <a:gd name="connsiteX86" fmla="*/ 357368 w 824696"/>
                <a:gd name="connsiteY86" fmla="*/ 742226 h 742226"/>
                <a:gd name="connsiteX87" fmla="*/ 384858 w 824696"/>
                <a:gd name="connsiteY87" fmla="*/ 742226 h 742226"/>
                <a:gd name="connsiteX88" fmla="*/ 384858 w 824696"/>
                <a:gd name="connsiteY88" fmla="*/ 714737 h 742226"/>
                <a:gd name="connsiteX89" fmla="*/ 522307 w 824696"/>
                <a:gd name="connsiteY89" fmla="*/ 714737 h 742226"/>
                <a:gd name="connsiteX90" fmla="*/ 522307 w 824696"/>
                <a:gd name="connsiteY90" fmla="*/ 742226 h 742226"/>
                <a:gd name="connsiteX91" fmla="*/ 549797 w 824696"/>
                <a:gd name="connsiteY91" fmla="*/ 742226 h 742226"/>
                <a:gd name="connsiteX92" fmla="*/ 549797 w 824696"/>
                <a:gd name="connsiteY92" fmla="*/ 714737 h 742226"/>
                <a:gd name="connsiteX93" fmla="*/ 687247 w 824696"/>
                <a:gd name="connsiteY93" fmla="*/ 714737 h 742226"/>
                <a:gd name="connsiteX94" fmla="*/ 687247 w 824696"/>
                <a:gd name="connsiteY94" fmla="*/ 742226 h 742226"/>
                <a:gd name="connsiteX95" fmla="*/ 714737 w 824696"/>
                <a:gd name="connsiteY95" fmla="*/ 742226 h 742226"/>
                <a:gd name="connsiteX96" fmla="*/ 714737 w 824696"/>
                <a:gd name="connsiteY96" fmla="*/ 714737 h 742226"/>
                <a:gd name="connsiteX97" fmla="*/ 824696 w 824696"/>
                <a:gd name="connsiteY97" fmla="*/ 714737 h 742226"/>
                <a:gd name="connsiteX98" fmla="*/ 824696 w 824696"/>
                <a:gd name="connsiteY98" fmla="*/ 687247 h 742226"/>
                <a:gd name="connsiteX99" fmla="*/ 54980 w 824696"/>
                <a:gd name="connsiteY99" fmla="*/ 687247 h 742226"/>
                <a:gd name="connsiteX100" fmla="*/ 700992 w 824696"/>
                <a:gd name="connsiteY100" fmla="*/ 522307 h 742226"/>
                <a:gd name="connsiteX101" fmla="*/ 714737 w 824696"/>
                <a:gd name="connsiteY101" fmla="*/ 536052 h 742226"/>
                <a:gd name="connsiteX102" fmla="*/ 700992 w 824696"/>
                <a:gd name="connsiteY102" fmla="*/ 549797 h 742226"/>
                <a:gd name="connsiteX103" fmla="*/ 687247 w 824696"/>
                <a:gd name="connsiteY103" fmla="*/ 536052 h 742226"/>
                <a:gd name="connsiteX104" fmla="*/ 700992 w 824696"/>
                <a:gd name="connsiteY104" fmla="*/ 522307 h 742226"/>
                <a:gd name="connsiteX105" fmla="*/ 536052 w 824696"/>
                <a:gd name="connsiteY105" fmla="*/ 384858 h 742226"/>
                <a:gd name="connsiteX106" fmla="*/ 549797 w 824696"/>
                <a:gd name="connsiteY106" fmla="*/ 398603 h 742226"/>
                <a:gd name="connsiteX107" fmla="*/ 536052 w 824696"/>
                <a:gd name="connsiteY107" fmla="*/ 412348 h 742226"/>
                <a:gd name="connsiteX108" fmla="*/ 522307 w 824696"/>
                <a:gd name="connsiteY108" fmla="*/ 398603 h 742226"/>
                <a:gd name="connsiteX109" fmla="*/ 536052 w 824696"/>
                <a:gd name="connsiteY109" fmla="*/ 384858 h 742226"/>
                <a:gd name="connsiteX110" fmla="*/ 371113 w 824696"/>
                <a:gd name="connsiteY110" fmla="*/ 549797 h 742226"/>
                <a:gd name="connsiteX111" fmla="*/ 384858 w 824696"/>
                <a:gd name="connsiteY111" fmla="*/ 563542 h 742226"/>
                <a:gd name="connsiteX112" fmla="*/ 371113 w 824696"/>
                <a:gd name="connsiteY112" fmla="*/ 577287 h 742226"/>
                <a:gd name="connsiteX113" fmla="*/ 357368 w 824696"/>
                <a:gd name="connsiteY113" fmla="*/ 563542 h 742226"/>
                <a:gd name="connsiteX114" fmla="*/ 371113 w 824696"/>
                <a:gd name="connsiteY114" fmla="*/ 549797 h 742226"/>
                <a:gd name="connsiteX115" fmla="*/ 206174 w 824696"/>
                <a:gd name="connsiteY115" fmla="*/ 453583 h 742226"/>
                <a:gd name="connsiteX116" fmla="*/ 219919 w 824696"/>
                <a:gd name="connsiteY116" fmla="*/ 467328 h 742226"/>
                <a:gd name="connsiteX117" fmla="*/ 206174 w 824696"/>
                <a:gd name="connsiteY117" fmla="*/ 481073 h 742226"/>
                <a:gd name="connsiteX118" fmla="*/ 192429 w 824696"/>
                <a:gd name="connsiteY118" fmla="*/ 467328 h 742226"/>
                <a:gd name="connsiteX119" fmla="*/ 206174 w 824696"/>
                <a:gd name="connsiteY119" fmla="*/ 453583 h 742226"/>
                <a:gd name="connsiteX120" fmla="*/ 700992 w 824696"/>
                <a:gd name="connsiteY120" fmla="*/ 68725 h 742226"/>
                <a:gd name="connsiteX121" fmla="*/ 714737 w 824696"/>
                <a:gd name="connsiteY121" fmla="*/ 82470 h 742226"/>
                <a:gd name="connsiteX122" fmla="*/ 700992 w 824696"/>
                <a:gd name="connsiteY122" fmla="*/ 96215 h 742226"/>
                <a:gd name="connsiteX123" fmla="*/ 687247 w 824696"/>
                <a:gd name="connsiteY123" fmla="*/ 82470 h 742226"/>
                <a:gd name="connsiteX124" fmla="*/ 700992 w 824696"/>
                <a:gd name="connsiteY124" fmla="*/ 68725 h 742226"/>
                <a:gd name="connsiteX125" fmla="*/ 536052 w 824696"/>
                <a:gd name="connsiteY125" fmla="*/ 164939 h 742226"/>
                <a:gd name="connsiteX126" fmla="*/ 549797 w 824696"/>
                <a:gd name="connsiteY126" fmla="*/ 178684 h 742226"/>
                <a:gd name="connsiteX127" fmla="*/ 536052 w 824696"/>
                <a:gd name="connsiteY127" fmla="*/ 192429 h 742226"/>
                <a:gd name="connsiteX128" fmla="*/ 522307 w 824696"/>
                <a:gd name="connsiteY128" fmla="*/ 178684 h 742226"/>
                <a:gd name="connsiteX129" fmla="*/ 536052 w 824696"/>
                <a:gd name="connsiteY129" fmla="*/ 164939 h 742226"/>
                <a:gd name="connsiteX130" fmla="*/ 357368 w 824696"/>
                <a:gd name="connsiteY130" fmla="*/ 109959 h 742226"/>
                <a:gd name="connsiteX131" fmla="*/ 371113 w 824696"/>
                <a:gd name="connsiteY131" fmla="*/ 123704 h 742226"/>
                <a:gd name="connsiteX132" fmla="*/ 357368 w 824696"/>
                <a:gd name="connsiteY132" fmla="*/ 137449 h 742226"/>
                <a:gd name="connsiteX133" fmla="*/ 343623 w 824696"/>
                <a:gd name="connsiteY133" fmla="*/ 123704 h 742226"/>
                <a:gd name="connsiteX134" fmla="*/ 357368 w 824696"/>
                <a:gd name="connsiteY134" fmla="*/ 109959 h 742226"/>
                <a:gd name="connsiteX135" fmla="*/ 206174 w 824696"/>
                <a:gd name="connsiteY135" fmla="*/ 274899 h 742226"/>
                <a:gd name="connsiteX136" fmla="*/ 219919 w 824696"/>
                <a:gd name="connsiteY136" fmla="*/ 288644 h 742226"/>
                <a:gd name="connsiteX137" fmla="*/ 206174 w 824696"/>
                <a:gd name="connsiteY137" fmla="*/ 302389 h 742226"/>
                <a:gd name="connsiteX138" fmla="*/ 192429 w 824696"/>
                <a:gd name="connsiteY138" fmla="*/ 288644 h 742226"/>
                <a:gd name="connsiteX139" fmla="*/ 206174 w 824696"/>
                <a:gd name="connsiteY139" fmla="*/ 274899 h 7422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</a:cxnLst>
              <a:rect l="l" t="t" r="r" b="b"/>
              <a:pathLst>
                <a:path w="824696" h="742226">
                  <a:moveTo>
                    <a:pt x="54980" y="687247"/>
                  </a:moveTo>
                  <a:lnTo>
                    <a:pt x="54980" y="637627"/>
                  </a:lnTo>
                  <a:lnTo>
                    <a:pt x="180608" y="499353"/>
                  </a:lnTo>
                  <a:cubicBezTo>
                    <a:pt x="196125" y="512239"/>
                    <a:pt x="218766" y="511712"/>
                    <a:pt x="233664" y="498116"/>
                  </a:cubicBezTo>
                  <a:lnTo>
                    <a:pt x="330841" y="570965"/>
                  </a:lnTo>
                  <a:cubicBezTo>
                    <a:pt x="335677" y="593218"/>
                    <a:pt x="357638" y="607339"/>
                    <a:pt x="379891" y="602502"/>
                  </a:cubicBezTo>
                  <a:cubicBezTo>
                    <a:pt x="398361" y="598489"/>
                    <a:pt x="411736" y="582433"/>
                    <a:pt x="412348" y="563542"/>
                  </a:cubicBezTo>
                  <a:cubicBezTo>
                    <a:pt x="412353" y="560999"/>
                    <a:pt x="412077" y="558464"/>
                    <a:pt x="411523" y="555983"/>
                  </a:cubicBezTo>
                  <a:lnTo>
                    <a:pt x="519284" y="436264"/>
                  </a:lnTo>
                  <a:cubicBezTo>
                    <a:pt x="524577" y="438565"/>
                    <a:pt x="530280" y="439779"/>
                    <a:pt x="536052" y="439838"/>
                  </a:cubicBezTo>
                  <a:cubicBezTo>
                    <a:pt x="545786" y="439774"/>
                    <a:pt x="555184" y="436268"/>
                    <a:pt x="562580" y="429942"/>
                  </a:cubicBezTo>
                  <a:lnTo>
                    <a:pt x="663330" y="519421"/>
                  </a:lnTo>
                  <a:cubicBezTo>
                    <a:pt x="661014" y="524663"/>
                    <a:pt x="659800" y="530323"/>
                    <a:pt x="659757" y="536052"/>
                  </a:cubicBezTo>
                  <a:cubicBezTo>
                    <a:pt x="659757" y="558826"/>
                    <a:pt x="678218" y="577287"/>
                    <a:pt x="700992" y="577287"/>
                  </a:cubicBezTo>
                  <a:cubicBezTo>
                    <a:pt x="723765" y="577287"/>
                    <a:pt x="742226" y="558826"/>
                    <a:pt x="742226" y="536052"/>
                  </a:cubicBezTo>
                  <a:cubicBezTo>
                    <a:pt x="742226" y="513279"/>
                    <a:pt x="723765" y="494818"/>
                    <a:pt x="700992" y="494818"/>
                  </a:cubicBezTo>
                  <a:cubicBezTo>
                    <a:pt x="694478" y="494878"/>
                    <a:pt x="688073" y="496479"/>
                    <a:pt x="682299" y="499491"/>
                  </a:cubicBezTo>
                  <a:lnTo>
                    <a:pt x="577287" y="405613"/>
                  </a:lnTo>
                  <a:cubicBezTo>
                    <a:pt x="577490" y="403282"/>
                    <a:pt x="577490" y="400935"/>
                    <a:pt x="577287" y="398603"/>
                  </a:cubicBezTo>
                  <a:cubicBezTo>
                    <a:pt x="577287" y="375829"/>
                    <a:pt x="558826" y="357368"/>
                    <a:pt x="536052" y="357368"/>
                  </a:cubicBezTo>
                  <a:cubicBezTo>
                    <a:pt x="513279" y="357368"/>
                    <a:pt x="494818" y="375829"/>
                    <a:pt x="494818" y="398603"/>
                  </a:cubicBezTo>
                  <a:cubicBezTo>
                    <a:pt x="494867" y="405074"/>
                    <a:pt x="496470" y="411437"/>
                    <a:pt x="499491" y="417159"/>
                  </a:cubicBezTo>
                  <a:lnTo>
                    <a:pt x="396679" y="531379"/>
                  </a:lnTo>
                  <a:cubicBezTo>
                    <a:pt x="389423" y="525558"/>
                    <a:pt x="380415" y="522361"/>
                    <a:pt x="371113" y="522307"/>
                  </a:cubicBezTo>
                  <a:cubicBezTo>
                    <a:pt x="357169" y="522347"/>
                    <a:pt x="344190" y="529431"/>
                    <a:pt x="336613" y="541138"/>
                  </a:cubicBezTo>
                  <a:lnTo>
                    <a:pt x="247409" y="473650"/>
                  </a:lnTo>
                  <a:cubicBezTo>
                    <a:pt x="247618" y="471547"/>
                    <a:pt x="247618" y="469431"/>
                    <a:pt x="247409" y="467328"/>
                  </a:cubicBezTo>
                  <a:cubicBezTo>
                    <a:pt x="247409" y="444554"/>
                    <a:pt x="228948" y="426093"/>
                    <a:pt x="206174" y="426093"/>
                  </a:cubicBezTo>
                  <a:cubicBezTo>
                    <a:pt x="183400" y="426093"/>
                    <a:pt x="164939" y="444554"/>
                    <a:pt x="164939" y="467328"/>
                  </a:cubicBezTo>
                  <a:cubicBezTo>
                    <a:pt x="164934" y="469871"/>
                    <a:pt x="165211" y="472406"/>
                    <a:pt x="165764" y="474887"/>
                  </a:cubicBezTo>
                  <a:lnTo>
                    <a:pt x="54980" y="596668"/>
                  </a:lnTo>
                  <a:lnTo>
                    <a:pt x="54980" y="445473"/>
                  </a:lnTo>
                  <a:lnTo>
                    <a:pt x="187618" y="324930"/>
                  </a:lnTo>
                  <a:cubicBezTo>
                    <a:pt x="193340" y="327988"/>
                    <a:pt x="199690" y="329683"/>
                    <a:pt x="206174" y="329878"/>
                  </a:cubicBezTo>
                  <a:cubicBezTo>
                    <a:pt x="228948" y="329878"/>
                    <a:pt x="247409" y="311417"/>
                    <a:pt x="247409" y="288644"/>
                  </a:cubicBezTo>
                  <a:cubicBezTo>
                    <a:pt x="247414" y="286056"/>
                    <a:pt x="247137" y="283476"/>
                    <a:pt x="246584" y="280946"/>
                  </a:cubicBezTo>
                  <a:lnTo>
                    <a:pt x="350358" y="164939"/>
                  </a:lnTo>
                  <a:cubicBezTo>
                    <a:pt x="352690" y="165142"/>
                    <a:pt x="355037" y="165142"/>
                    <a:pt x="357368" y="164939"/>
                  </a:cubicBezTo>
                  <a:cubicBezTo>
                    <a:pt x="368436" y="164931"/>
                    <a:pt x="379035" y="160472"/>
                    <a:pt x="386782" y="152569"/>
                  </a:cubicBezTo>
                  <a:lnTo>
                    <a:pt x="496742" y="189130"/>
                  </a:lnTo>
                  <a:cubicBezTo>
                    <a:pt x="503147" y="210985"/>
                    <a:pt x="526055" y="223508"/>
                    <a:pt x="547909" y="217103"/>
                  </a:cubicBezTo>
                  <a:cubicBezTo>
                    <a:pt x="567138" y="211468"/>
                    <a:pt x="579533" y="192823"/>
                    <a:pt x="577287" y="172911"/>
                  </a:cubicBezTo>
                  <a:lnTo>
                    <a:pt x="673502" y="112708"/>
                  </a:lnTo>
                  <a:cubicBezTo>
                    <a:pt x="690477" y="127890"/>
                    <a:pt x="716546" y="126434"/>
                    <a:pt x="731725" y="109458"/>
                  </a:cubicBezTo>
                  <a:cubicBezTo>
                    <a:pt x="746905" y="92481"/>
                    <a:pt x="745451" y="66414"/>
                    <a:pt x="728475" y="51234"/>
                  </a:cubicBezTo>
                  <a:cubicBezTo>
                    <a:pt x="711498" y="36055"/>
                    <a:pt x="685431" y="37508"/>
                    <a:pt x="670251" y="54485"/>
                  </a:cubicBezTo>
                  <a:cubicBezTo>
                    <a:pt x="663377" y="62172"/>
                    <a:pt x="659631" y="72157"/>
                    <a:pt x="659757" y="82470"/>
                  </a:cubicBezTo>
                  <a:cubicBezTo>
                    <a:pt x="659623" y="84392"/>
                    <a:pt x="659623" y="86320"/>
                    <a:pt x="659757" y="88242"/>
                  </a:cubicBezTo>
                  <a:lnTo>
                    <a:pt x="563542" y="148445"/>
                  </a:lnTo>
                  <a:cubicBezTo>
                    <a:pt x="546755" y="133058"/>
                    <a:pt x="520670" y="134194"/>
                    <a:pt x="505283" y="150981"/>
                  </a:cubicBezTo>
                  <a:cubicBezTo>
                    <a:pt x="502556" y="153957"/>
                    <a:pt x="500279" y="157316"/>
                    <a:pt x="498529" y="160953"/>
                  </a:cubicBezTo>
                  <a:lnTo>
                    <a:pt x="398603" y="127416"/>
                  </a:lnTo>
                  <a:cubicBezTo>
                    <a:pt x="398670" y="126180"/>
                    <a:pt x="398670" y="124941"/>
                    <a:pt x="398603" y="123704"/>
                  </a:cubicBezTo>
                  <a:cubicBezTo>
                    <a:pt x="398753" y="100931"/>
                    <a:pt x="380413" y="82349"/>
                    <a:pt x="357640" y="82200"/>
                  </a:cubicBezTo>
                  <a:cubicBezTo>
                    <a:pt x="334866" y="82050"/>
                    <a:pt x="316285" y="100390"/>
                    <a:pt x="316135" y="123163"/>
                  </a:cubicBezTo>
                  <a:cubicBezTo>
                    <a:pt x="316070" y="133082"/>
                    <a:pt x="319583" y="142693"/>
                    <a:pt x="326030" y="150232"/>
                  </a:cubicBezTo>
                  <a:lnTo>
                    <a:pt x="231602" y="256480"/>
                  </a:lnTo>
                  <a:cubicBezTo>
                    <a:pt x="224417" y="250630"/>
                    <a:pt x="215440" y="247428"/>
                    <a:pt x="206174" y="247409"/>
                  </a:cubicBezTo>
                  <a:cubicBezTo>
                    <a:pt x="183400" y="247409"/>
                    <a:pt x="164939" y="265870"/>
                    <a:pt x="164939" y="288644"/>
                  </a:cubicBezTo>
                  <a:cubicBezTo>
                    <a:pt x="164948" y="294435"/>
                    <a:pt x="166214" y="300157"/>
                    <a:pt x="168650" y="305412"/>
                  </a:cubicBezTo>
                  <a:lnTo>
                    <a:pt x="54980" y="408774"/>
                  </a:lnTo>
                  <a:lnTo>
                    <a:pt x="54980" y="0"/>
                  </a:lnTo>
                  <a:lnTo>
                    <a:pt x="27490" y="0"/>
                  </a:lnTo>
                  <a:lnTo>
                    <a:pt x="27490" y="27490"/>
                  </a:lnTo>
                  <a:lnTo>
                    <a:pt x="0" y="27490"/>
                  </a:lnTo>
                  <a:lnTo>
                    <a:pt x="0" y="54980"/>
                  </a:lnTo>
                  <a:lnTo>
                    <a:pt x="27490" y="54980"/>
                  </a:lnTo>
                  <a:lnTo>
                    <a:pt x="27490" y="192429"/>
                  </a:lnTo>
                  <a:lnTo>
                    <a:pt x="0" y="192429"/>
                  </a:lnTo>
                  <a:lnTo>
                    <a:pt x="0" y="219919"/>
                  </a:lnTo>
                  <a:lnTo>
                    <a:pt x="27490" y="219919"/>
                  </a:lnTo>
                  <a:lnTo>
                    <a:pt x="27490" y="357368"/>
                  </a:lnTo>
                  <a:lnTo>
                    <a:pt x="0" y="357368"/>
                  </a:lnTo>
                  <a:lnTo>
                    <a:pt x="0" y="384858"/>
                  </a:lnTo>
                  <a:lnTo>
                    <a:pt x="27490" y="384858"/>
                  </a:lnTo>
                  <a:lnTo>
                    <a:pt x="27490" y="522307"/>
                  </a:lnTo>
                  <a:lnTo>
                    <a:pt x="0" y="522307"/>
                  </a:lnTo>
                  <a:lnTo>
                    <a:pt x="0" y="549797"/>
                  </a:lnTo>
                  <a:lnTo>
                    <a:pt x="27490" y="549797"/>
                  </a:lnTo>
                  <a:lnTo>
                    <a:pt x="27490" y="700992"/>
                  </a:lnTo>
                  <a:cubicBezTo>
                    <a:pt x="27490" y="708582"/>
                    <a:pt x="33644" y="714737"/>
                    <a:pt x="41235" y="714737"/>
                  </a:cubicBezTo>
                  <a:lnTo>
                    <a:pt x="192429" y="714737"/>
                  </a:lnTo>
                  <a:lnTo>
                    <a:pt x="192429" y="742226"/>
                  </a:lnTo>
                  <a:lnTo>
                    <a:pt x="219919" y="742226"/>
                  </a:lnTo>
                  <a:lnTo>
                    <a:pt x="219919" y="714737"/>
                  </a:lnTo>
                  <a:lnTo>
                    <a:pt x="357368" y="714737"/>
                  </a:lnTo>
                  <a:lnTo>
                    <a:pt x="357368" y="742226"/>
                  </a:lnTo>
                  <a:lnTo>
                    <a:pt x="384858" y="742226"/>
                  </a:lnTo>
                  <a:lnTo>
                    <a:pt x="384858" y="714737"/>
                  </a:lnTo>
                  <a:lnTo>
                    <a:pt x="522307" y="714737"/>
                  </a:lnTo>
                  <a:lnTo>
                    <a:pt x="522307" y="742226"/>
                  </a:lnTo>
                  <a:lnTo>
                    <a:pt x="549797" y="742226"/>
                  </a:lnTo>
                  <a:lnTo>
                    <a:pt x="549797" y="714737"/>
                  </a:lnTo>
                  <a:lnTo>
                    <a:pt x="687247" y="714737"/>
                  </a:lnTo>
                  <a:lnTo>
                    <a:pt x="687247" y="742226"/>
                  </a:lnTo>
                  <a:lnTo>
                    <a:pt x="714737" y="742226"/>
                  </a:lnTo>
                  <a:lnTo>
                    <a:pt x="714737" y="714737"/>
                  </a:lnTo>
                  <a:lnTo>
                    <a:pt x="824696" y="714737"/>
                  </a:lnTo>
                  <a:lnTo>
                    <a:pt x="824696" y="687247"/>
                  </a:lnTo>
                  <a:lnTo>
                    <a:pt x="54980" y="687247"/>
                  </a:lnTo>
                  <a:close/>
                  <a:moveTo>
                    <a:pt x="700992" y="522307"/>
                  </a:moveTo>
                  <a:cubicBezTo>
                    <a:pt x="708582" y="522307"/>
                    <a:pt x="714737" y="528462"/>
                    <a:pt x="714737" y="536052"/>
                  </a:cubicBezTo>
                  <a:cubicBezTo>
                    <a:pt x="714737" y="543643"/>
                    <a:pt x="708582" y="549797"/>
                    <a:pt x="700992" y="549797"/>
                  </a:cubicBezTo>
                  <a:cubicBezTo>
                    <a:pt x="693401" y="549797"/>
                    <a:pt x="687247" y="543643"/>
                    <a:pt x="687247" y="536052"/>
                  </a:cubicBezTo>
                  <a:cubicBezTo>
                    <a:pt x="687247" y="528462"/>
                    <a:pt x="693401" y="522307"/>
                    <a:pt x="700992" y="522307"/>
                  </a:cubicBezTo>
                  <a:close/>
                  <a:moveTo>
                    <a:pt x="536052" y="384858"/>
                  </a:moveTo>
                  <a:cubicBezTo>
                    <a:pt x="543643" y="384858"/>
                    <a:pt x="549797" y="391012"/>
                    <a:pt x="549797" y="398603"/>
                  </a:cubicBezTo>
                  <a:cubicBezTo>
                    <a:pt x="549797" y="406194"/>
                    <a:pt x="543643" y="412348"/>
                    <a:pt x="536052" y="412348"/>
                  </a:cubicBezTo>
                  <a:cubicBezTo>
                    <a:pt x="528462" y="412348"/>
                    <a:pt x="522307" y="406194"/>
                    <a:pt x="522307" y="398603"/>
                  </a:cubicBezTo>
                  <a:cubicBezTo>
                    <a:pt x="522307" y="391012"/>
                    <a:pt x="528462" y="384858"/>
                    <a:pt x="536052" y="384858"/>
                  </a:cubicBezTo>
                  <a:close/>
                  <a:moveTo>
                    <a:pt x="371113" y="549797"/>
                  </a:moveTo>
                  <a:cubicBezTo>
                    <a:pt x="378704" y="549797"/>
                    <a:pt x="384858" y="555952"/>
                    <a:pt x="384858" y="563542"/>
                  </a:cubicBezTo>
                  <a:cubicBezTo>
                    <a:pt x="384858" y="571133"/>
                    <a:pt x="378704" y="577287"/>
                    <a:pt x="371113" y="577287"/>
                  </a:cubicBezTo>
                  <a:cubicBezTo>
                    <a:pt x="363523" y="577287"/>
                    <a:pt x="357368" y="571133"/>
                    <a:pt x="357368" y="563542"/>
                  </a:cubicBezTo>
                  <a:cubicBezTo>
                    <a:pt x="357368" y="555952"/>
                    <a:pt x="363523" y="549797"/>
                    <a:pt x="371113" y="549797"/>
                  </a:cubicBezTo>
                  <a:close/>
                  <a:moveTo>
                    <a:pt x="206174" y="453583"/>
                  </a:moveTo>
                  <a:cubicBezTo>
                    <a:pt x="213765" y="453583"/>
                    <a:pt x="219919" y="459737"/>
                    <a:pt x="219919" y="467328"/>
                  </a:cubicBezTo>
                  <a:cubicBezTo>
                    <a:pt x="219919" y="474918"/>
                    <a:pt x="213765" y="481073"/>
                    <a:pt x="206174" y="481073"/>
                  </a:cubicBezTo>
                  <a:cubicBezTo>
                    <a:pt x="198583" y="481073"/>
                    <a:pt x="192429" y="474918"/>
                    <a:pt x="192429" y="467328"/>
                  </a:cubicBezTo>
                  <a:cubicBezTo>
                    <a:pt x="192429" y="459737"/>
                    <a:pt x="198583" y="453583"/>
                    <a:pt x="206174" y="453583"/>
                  </a:cubicBezTo>
                  <a:close/>
                  <a:moveTo>
                    <a:pt x="700992" y="68725"/>
                  </a:moveTo>
                  <a:cubicBezTo>
                    <a:pt x="708582" y="68725"/>
                    <a:pt x="714737" y="74879"/>
                    <a:pt x="714737" y="82470"/>
                  </a:cubicBezTo>
                  <a:cubicBezTo>
                    <a:pt x="714737" y="90060"/>
                    <a:pt x="708582" y="96215"/>
                    <a:pt x="700992" y="96215"/>
                  </a:cubicBezTo>
                  <a:cubicBezTo>
                    <a:pt x="693401" y="96215"/>
                    <a:pt x="687247" y="90060"/>
                    <a:pt x="687247" y="82470"/>
                  </a:cubicBezTo>
                  <a:cubicBezTo>
                    <a:pt x="687247" y="74879"/>
                    <a:pt x="693401" y="68725"/>
                    <a:pt x="700992" y="68725"/>
                  </a:cubicBezTo>
                  <a:close/>
                  <a:moveTo>
                    <a:pt x="536052" y="164939"/>
                  </a:moveTo>
                  <a:cubicBezTo>
                    <a:pt x="543643" y="164939"/>
                    <a:pt x="549797" y="171094"/>
                    <a:pt x="549797" y="178684"/>
                  </a:cubicBezTo>
                  <a:cubicBezTo>
                    <a:pt x="549797" y="186275"/>
                    <a:pt x="543643" y="192429"/>
                    <a:pt x="536052" y="192429"/>
                  </a:cubicBezTo>
                  <a:cubicBezTo>
                    <a:pt x="528462" y="192429"/>
                    <a:pt x="522307" y="186275"/>
                    <a:pt x="522307" y="178684"/>
                  </a:cubicBezTo>
                  <a:cubicBezTo>
                    <a:pt x="522307" y="171094"/>
                    <a:pt x="528462" y="164939"/>
                    <a:pt x="536052" y="164939"/>
                  </a:cubicBezTo>
                  <a:close/>
                  <a:moveTo>
                    <a:pt x="357368" y="109959"/>
                  </a:moveTo>
                  <a:cubicBezTo>
                    <a:pt x="364959" y="109959"/>
                    <a:pt x="371113" y="116114"/>
                    <a:pt x="371113" y="123704"/>
                  </a:cubicBezTo>
                  <a:cubicBezTo>
                    <a:pt x="371113" y="131295"/>
                    <a:pt x="364959" y="137449"/>
                    <a:pt x="357368" y="137449"/>
                  </a:cubicBezTo>
                  <a:cubicBezTo>
                    <a:pt x="349778" y="137449"/>
                    <a:pt x="343623" y="131295"/>
                    <a:pt x="343623" y="123704"/>
                  </a:cubicBezTo>
                  <a:cubicBezTo>
                    <a:pt x="343623" y="116114"/>
                    <a:pt x="349778" y="109959"/>
                    <a:pt x="357368" y="109959"/>
                  </a:cubicBezTo>
                  <a:close/>
                  <a:moveTo>
                    <a:pt x="206174" y="274899"/>
                  </a:moveTo>
                  <a:cubicBezTo>
                    <a:pt x="213765" y="274899"/>
                    <a:pt x="219919" y="281053"/>
                    <a:pt x="219919" y="288644"/>
                  </a:cubicBezTo>
                  <a:cubicBezTo>
                    <a:pt x="219919" y="296234"/>
                    <a:pt x="213765" y="302389"/>
                    <a:pt x="206174" y="302389"/>
                  </a:cubicBezTo>
                  <a:cubicBezTo>
                    <a:pt x="198583" y="302389"/>
                    <a:pt x="192429" y="296234"/>
                    <a:pt x="192429" y="288644"/>
                  </a:cubicBezTo>
                  <a:cubicBezTo>
                    <a:pt x="192429" y="281053"/>
                    <a:pt x="198583" y="274899"/>
                    <a:pt x="206174" y="274899"/>
                  </a:cubicBez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="" xmlns:a16="http://schemas.microsoft.com/office/drawing/2014/main" id="{FD10007F-9DF5-4C01-A7A2-1EE0AE6880E1}"/>
                </a:ext>
              </a:extLst>
            </p:cNvPr>
            <p:cNvSpPr/>
            <p:nvPr/>
          </p:nvSpPr>
          <p:spPr>
            <a:xfrm>
              <a:off x="10311766" y="1373047"/>
              <a:ext cx="27489" cy="27489"/>
            </a:xfrm>
            <a:custGeom>
              <a:avLst/>
              <a:gdLst>
                <a:gd name="connsiteX0" fmla="*/ 0 w 27489"/>
                <a:gd name="connsiteY0" fmla="*/ 0 h 27489"/>
                <a:gd name="connsiteX1" fmla="*/ 27490 w 27489"/>
                <a:gd name="connsiteY1" fmla="*/ 0 h 27489"/>
                <a:gd name="connsiteX2" fmla="*/ 27490 w 27489"/>
                <a:gd name="connsiteY2" fmla="*/ 27490 h 27489"/>
                <a:gd name="connsiteX3" fmla="*/ 0 w 2748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27489">
                  <a:moveTo>
                    <a:pt x="0" y="0"/>
                  </a:moveTo>
                  <a:lnTo>
                    <a:pt x="27490" y="0"/>
                  </a:lnTo>
                  <a:lnTo>
                    <a:pt x="27490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="" xmlns:a16="http://schemas.microsoft.com/office/drawing/2014/main" id="{59818B5F-F5A3-44C8-94C9-D8F46F71847C}"/>
                </a:ext>
              </a:extLst>
            </p:cNvPr>
            <p:cNvSpPr/>
            <p:nvPr/>
          </p:nvSpPr>
          <p:spPr>
            <a:xfrm>
              <a:off x="10366746" y="1373047"/>
              <a:ext cx="27489" cy="27489"/>
            </a:xfrm>
            <a:custGeom>
              <a:avLst/>
              <a:gdLst>
                <a:gd name="connsiteX0" fmla="*/ 0 w 27489"/>
                <a:gd name="connsiteY0" fmla="*/ 0 h 27489"/>
                <a:gd name="connsiteX1" fmla="*/ 27490 w 27489"/>
                <a:gd name="connsiteY1" fmla="*/ 0 h 27489"/>
                <a:gd name="connsiteX2" fmla="*/ 27490 w 27489"/>
                <a:gd name="connsiteY2" fmla="*/ 27490 h 27489"/>
                <a:gd name="connsiteX3" fmla="*/ 0 w 2748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27489">
                  <a:moveTo>
                    <a:pt x="0" y="0"/>
                  </a:moveTo>
                  <a:lnTo>
                    <a:pt x="27490" y="0"/>
                  </a:lnTo>
                  <a:lnTo>
                    <a:pt x="27490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="" xmlns:a16="http://schemas.microsoft.com/office/drawing/2014/main" id="{1298C98E-53F9-404C-AC1F-2CB4A9844335}"/>
                </a:ext>
              </a:extLst>
            </p:cNvPr>
            <p:cNvSpPr/>
            <p:nvPr/>
          </p:nvSpPr>
          <p:spPr>
            <a:xfrm>
              <a:off x="10421726" y="1373047"/>
              <a:ext cx="27489" cy="27489"/>
            </a:xfrm>
            <a:custGeom>
              <a:avLst/>
              <a:gdLst>
                <a:gd name="connsiteX0" fmla="*/ 0 w 27489"/>
                <a:gd name="connsiteY0" fmla="*/ 0 h 27489"/>
                <a:gd name="connsiteX1" fmla="*/ 27490 w 27489"/>
                <a:gd name="connsiteY1" fmla="*/ 0 h 27489"/>
                <a:gd name="connsiteX2" fmla="*/ 27490 w 27489"/>
                <a:gd name="connsiteY2" fmla="*/ 27490 h 27489"/>
                <a:gd name="connsiteX3" fmla="*/ 0 w 2748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27489">
                  <a:moveTo>
                    <a:pt x="0" y="0"/>
                  </a:moveTo>
                  <a:lnTo>
                    <a:pt x="27490" y="0"/>
                  </a:lnTo>
                  <a:lnTo>
                    <a:pt x="27490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="" xmlns:a16="http://schemas.microsoft.com/office/drawing/2014/main" id="{D7C85EE9-E525-4004-AAAA-B26668C6ACB3}"/>
                </a:ext>
              </a:extLst>
            </p:cNvPr>
            <p:cNvSpPr/>
            <p:nvPr/>
          </p:nvSpPr>
          <p:spPr>
            <a:xfrm>
              <a:off x="10476705" y="1373047"/>
              <a:ext cx="27489" cy="27489"/>
            </a:xfrm>
            <a:custGeom>
              <a:avLst/>
              <a:gdLst>
                <a:gd name="connsiteX0" fmla="*/ 0 w 27489"/>
                <a:gd name="connsiteY0" fmla="*/ 0 h 27489"/>
                <a:gd name="connsiteX1" fmla="*/ 27490 w 27489"/>
                <a:gd name="connsiteY1" fmla="*/ 0 h 27489"/>
                <a:gd name="connsiteX2" fmla="*/ 27490 w 27489"/>
                <a:gd name="connsiteY2" fmla="*/ 27490 h 27489"/>
                <a:gd name="connsiteX3" fmla="*/ 0 w 2748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27489">
                  <a:moveTo>
                    <a:pt x="0" y="0"/>
                  </a:moveTo>
                  <a:lnTo>
                    <a:pt x="27490" y="0"/>
                  </a:lnTo>
                  <a:lnTo>
                    <a:pt x="27490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="" xmlns:a16="http://schemas.microsoft.com/office/drawing/2014/main" id="{FFB2F58B-A821-4433-8272-A40D2FB3B68D}"/>
                </a:ext>
              </a:extLst>
            </p:cNvPr>
            <p:cNvSpPr/>
            <p:nvPr/>
          </p:nvSpPr>
          <p:spPr>
            <a:xfrm>
              <a:off x="10531685" y="1373047"/>
              <a:ext cx="27489" cy="27489"/>
            </a:xfrm>
            <a:custGeom>
              <a:avLst/>
              <a:gdLst>
                <a:gd name="connsiteX0" fmla="*/ 0 w 27489"/>
                <a:gd name="connsiteY0" fmla="*/ 0 h 27489"/>
                <a:gd name="connsiteX1" fmla="*/ 27490 w 27489"/>
                <a:gd name="connsiteY1" fmla="*/ 0 h 27489"/>
                <a:gd name="connsiteX2" fmla="*/ 27490 w 27489"/>
                <a:gd name="connsiteY2" fmla="*/ 27490 h 27489"/>
                <a:gd name="connsiteX3" fmla="*/ 0 w 2748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27489">
                  <a:moveTo>
                    <a:pt x="0" y="0"/>
                  </a:moveTo>
                  <a:lnTo>
                    <a:pt x="27490" y="0"/>
                  </a:lnTo>
                  <a:lnTo>
                    <a:pt x="27490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="" xmlns:a16="http://schemas.microsoft.com/office/drawing/2014/main" id="{725F4571-7723-426A-BFCB-0450C5337B29}"/>
                </a:ext>
              </a:extLst>
            </p:cNvPr>
            <p:cNvSpPr/>
            <p:nvPr/>
          </p:nvSpPr>
          <p:spPr>
            <a:xfrm>
              <a:off x="10586665" y="1373047"/>
              <a:ext cx="27489" cy="27489"/>
            </a:xfrm>
            <a:custGeom>
              <a:avLst/>
              <a:gdLst>
                <a:gd name="connsiteX0" fmla="*/ 0 w 27489"/>
                <a:gd name="connsiteY0" fmla="*/ 0 h 27489"/>
                <a:gd name="connsiteX1" fmla="*/ 27490 w 27489"/>
                <a:gd name="connsiteY1" fmla="*/ 0 h 27489"/>
                <a:gd name="connsiteX2" fmla="*/ 27490 w 27489"/>
                <a:gd name="connsiteY2" fmla="*/ 27490 h 27489"/>
                <a:gd name="connsiteX3" fmla="*/ 0 w 2748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27489">
                  <a:moveTo>
                    <a:pt x="0" y="0"/>
                  </a:moveTo>
                  <a:lnTo>
                    <a:pt x="27490" y="0"/>
                  </a:lnTo>
                  <a:lnTo>
                    <a:pt x="27490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</p:grpSp>
      <p:grpSp>
        <p:nvGrpSpPr>
          <p:cNvPr id="102" name="图形 20">
            <a:extLst>
              <a:ext uri="{FF2B5EF4-FFF2-40B4-BE49-F238E27FC236}">
                <a16:creationId xmlns="" xmlns:a16="http://schemas.microsoft.com/office/drawing/2014/main" id="{B292A3A2-0379-4356-8AD4-2DE9DF7E4800}"/>
              </a:ext>
            </a:extLst>
          </p:cNvPr>
          <p:cNvGrpSpPr/>
          <p:nvPr/>
        </p:nvGrpSpPr>
        <p:grpSpPr>
          <a:xfrm>
            <a:off x="1532214" y="3480847"/>
            <a:ext cx="702442" cy="702442"/>
            <a:chOff x="2340281" y="1718492"/>
            <a:chExt cx="826414" cy="826414"/>
          </a:xfrm>
          <a:solidFill>
            <a:schemeClr val="bg1"/>
          </a:solidFill>
        </p:grpSpPr>
        <p:sp>
          <p:nvSpPr>
            <p:cNvPr id="103" name="任意多边形: 形状 102">
              <a:extLst>
                <a:ext uri="{FF2B5EF4-FFF2-40B4-BE49-F238E27FC236}">
                  <a16:creationId xmlns="" xmlns:a16="http://schemas.microsoft.com/office/drawing/2014/main" id="{62307524-FD05-4E4B-96EA-9E0FAB4D3C56}"/>
                </a:ext>
              </a:extLst>
            </p:cNvPr>
            <p:cNvSpPr/>
            <p:nvPr/>
          </p:nvSpPr>
          <p:spPr>
            <a:xfrm>
              <a:off x="2497975" y="1871977"/>
              <a:ext cx="467331" cy="384765"/>
            </a:xfrm>
            <a:custGeom>
              <a:avLst/>
              <a:gdLst>
                <a:gd name="connsiteX0" fmla="*/ 439842 w 467331"/>
                <a:gd name="connsiteY0" fmla="*/ 140931 h 384765"/>
                <a:gd name="connsiteX1" fmla="*/ 439842 w 467331"/>
                <a:gd name="connsiteY1" fmla="*/ 137357 h 384765"/>
                <a:gd name="connsiteX2" fmla="*/ 350912 w 467331"/>
                <a:gd name="connsiteY2" fmla="*/ 54887 h 384765"/>
                <a:gd name="connsiteX3" fmla="*/ 330707 w 467331"/>
                <a:gd name="connsiteY3" fmla="*/ 57499 h 384765"/>
                <a:gd name="connsiteX4" fmla="*/ 181599 w 467331"/>
                <a:gd name="connsiteY4" fmla="*/ 13354 h 384765"/>
                <a:gd name="connsiteX5" fmla="*/ 137453 w 467331"/>
                <a:gd name="connsiteY5" fmla="*/ 57499 h 384765"/>
                <a:gd name="connsiteX6" fmla="*/ 116836 w 467331"/>
                <a:gd name="connsiteY6" fmla="*/ 54887 h 384765"/>
                <a:gd name="connsiteX7" fmla="*/ 27494 w 467331"/>
                <a:gd name="connsiteY7" fmla="*/ 144229 h 384765"/>
                <a:gd name="connsiteX8" fmla="*/ 27494 w 467331"/>
                <a:gd name="connsiteY8" fmla="*/ 151102 h 384765"/>
                <a:gd name="connsiteX9" fmla="*/ 13749 w 467331"/>
                <a:gd name="connsiteY9" fmla="*/ 247316 h 384765"/>
                <a:gd name="connsiteX10" fmla="*/ 68729 w 467331"/>
                <a:gd name="connsiteY10" fmla="*/ 274806 h 384765"/>
                <a:gd name="connsiteX11" fmla="*/ 169204 w 467331"/>
                <a:gd name="connsiteY11" fmla="*/ 274806 h 384765"/>
                <a:gd name="connsiteX12" fmla="*/ 207003 w 467331"/>
                <a:gd name="connsiteY12" fmla="*/ 375831 h 384765"/>
                <a:gd name="connsiteX13" fmla="*/ 219923 w 467331"/>
                <a:gd name="connsiteY13" fmla="*/ 384766 h 384765"/>
                <a:gd name="connsiteX14" fmla="*/ 302393 w 467331"/>
                <a:gd name="connsiteY14" fmla="*/ 384766 h 384765"/>
                <a:gd name="connsiteX15" fmla="*/ 438193 w 467331"/>
                <a:gd name="connsiteY15" fmla="*/ 263261 h 384765"/>
                <a:gd name="connsiteX16" fmla="*/ 438193 w 467331"/>
                <a:gd name="connsiteY16" fmla="*/ 258312 h 384765"/>
                <a:gd name="connsiteX17" fmla="*/ 467332 w 467331"/>
                <a:gd name="connsiteY17" fmla="*/ 199209 h 384765"/>
                <a:gd name="connsiteX18" fmla="*/ 439842 w 467331"/>
                <a:gd name="connsiteY18" fmla="*/ 140931 h 384765"/>
                <a:gd name="connsiteX19" fmla="*/ 229407 w 467331"/>
                <a:gd name="connsiteY19" fmla="*/ 357276 h 384765"/>
                <a:gd name="connsiteX20" fmla="*/ 198481 w 467331"/>
                <a:gd name="connsiteY20" fmla="*/ 274806 h 384765"/>
                <a:gd name="connsiteX21" fmla="*/ 237929 w 467331"/>
                <a:gd name="connsiteY21" fmla="*/ 274806 h 384765"/>
                <a:gd name="connsiteX22" fmla="*/ 268855 w 467331"/>
                <a:gd name="connsiteY22" fmla="*/ 357276 h 384765"/>
                <a:gd name="connsiteX23" fmla="*/ 229407 w 467331"/>
                <a:gd name="connsiteY23" fmla="*/ 357276 h 384765"/>
                <a:gd name="connsiteX24" fmla="*/ 302393 w 467331"/>
                <a:gd name="connsiteY24" fmla="*/ 357276 h 384765"/>
                <a:gd name="connsiteX25" fmla="*/ 298132 w 467331"/>
                <a:gd name="connsiteY25" fmla="*/ 357276 h 384765"/>
                <a:gd name="connsiteX26" fmla="*/ 287823 w 467331"/>
                <a:gd name="connsiteY26" fmla="*/ 329786 h 384765"/>
                <a:gd name="connsiteX27" fmla="*/ 374828 w 467331"/>
                <a:gd name="connsiteY27" fmla="*/ 329786 h 384765"/>
                <a:gd name="connsiteX28" fmla="*/ 302393 w 467331"/>
                <a:gd name="connsiteY28" fmla="*/ 357276 h 384765"/>
                <a:gd name="connsiteX29" fmla="*/ 397095 w 467331"/>
                <a:gd name="connsiteY29" fmla="*/ 302296 h 384765"/>
                <a:gd name="connsiteX30" fmla="*/ 277514 w 467331"/>
                <a:gd name="connsiteY30" fmla="*/ 302296 h 384765"/>
                <a:gd name="connsiteX31" fmla="*/ 267206 w 467331"/>
                <a:gd name="connsiteY31" fmla="*/ 274806 h 384765"/>
                <a:gd name="connsiteX32" fmla="*/ 391735 w 467331"/>
                <a:gd name="connsiteY32" fmla="*/ 274806 h 384765"/>
                <a:gd name="connsiteX33" fmla="*/ 408641 w 467331"/>
                <a:gd name="connsiteY33" fmla="*/ 272882 h 384765"/>
                <a:gd name="connsiteX34" fmla="*/ 397095 w 467331"/>
                <a:gd name="connsiteY34" fmla="*/ 302296 h 384765"/>
                <a:gd name="connsiteX35" fmla="*/ 431669 w 467331"/>
                <a:gd name="connsiteY35" fmla="*/ 225940 h 384765"/>
                <a:gd name="connsiteX36" fmla="*/ 391736 w 467331"/>
                <a:gd name="connsiteY36" fmla="*/ 247316 h 384765"/>
                <a:gd name="connsiteX37" fmla="*/ 261160 w 467331"/>
                <a:gd name="connsiteY37" fmla="*/ 247316 h 384765"/>
                <a:gd name="connsiteX38" fmla="*/ 213052 w 467331"/>
                <a:gd name="connsiteY38" fmla="*/ 199209 h 384765"/>
                <a:gd name="connsiteX39" fmla="*/ 261160 w 467331"/>
                <a:gd name="connsiteY39" fmla="*/ 151102 h 384765"/>
                <a:gd name="connsiteX40" fmla="*/ 261160 w 467331"/>
                <a:gd name="connsiteY40" fmla="*/ 123612 h 384765"/>
                <a:gd name="connsiteX41" fmla="*/ 185562 w 467331"/>
                <a:gd name="connsiteY41" fmla="*/ 199209 h 384765"/>
                <a:gd name="connsiteX42" fmla="*/ 202881 w 467331"/>
                <a:gd name="connsiteY42" fmla="*/ 247316 h 384765"/>
                <a:gd name="connsiteX43" fmla="*/ 164945 w 467331"/>
                <a:gd name="connsiteY43" fmla="*/ 247316 h 384765"/>
                <a:gd name="connsiteX44" fmla="*/ 96220 w 467331"/>
                <a:gd name="connsiteY44" fmla="*/ 178592 h 384765"/>
                <a:gd name="connsiteX45" fmla="*/ 96220 w 467331"/>
                <a:gd name="connsiteY45" fmla="*/ 206082 h 384765"/>
                <a:gd name="connsiteX46" fmla="*/ 137455 w 467331"/>
                <a:gd name="connsiteY46" fmla="*/ 247316 h 384765"/>
                <a:gd name="connsiteX47" fmla="*/ 68730 w 467331"/>
                <a:gd name="connsiteY47" fmla="*/ 247316 h 384765"/>
                <a:gd name="connsiteX48" fmla="*/ 27496 w 467331"/>
                <a:gd name="connsiteY48" fmla="*/ 206082 h 384765"/>
                <a:gd name="connsiteX49" fmla="*/ 68730 w 467331"/>
                <a:gd name="connsiteY49" fmla="*/ 164847 h 384765"/>
                <a:gd name="connsiteX50" fmla="*/ 68730 w 467331"/>
                <a:gd name="connsiteY50" fmla="*/ 137357 h 384765"/>
                <a:gd name="connsiteX51" fmla="*/ 54986 w 467331"/>
                <a:gd name="connsiteY51" fmla="*/ 138731 h 384765"/>
                <a:gd name="connsiteX52" fmla="*/ 116838 w 467331"/>
                <a:gd name="connsiteY52" fmla="*/ 82377 h 384765"/>
                <a:gd name="connsiteX53" fmla="*/ 139105 w 467331"/>
                <a:gd name="connsiteY53" fmla="*/ 86501 h 384765"/>
                <a:gd name="connsiteX54" fmla="*/ 161509 w 467331"/>
                <a:gd name="connsiteY54" fmla="*/ 101758 h 384765"/>
                <a:gd name="connsiteX55" fmla="*/ 151200 w 467331"/>
                <a:gd name="connsiteY55" fmla="*/ 137357 h 384765"/>
                <a:gd name="connsiteX56" fmla="*/ 178690 w 467331"/>
                <a:gd name="connsiteY56" fmla="*/ 137357 h 384765"/>
                <a:gd name="connsiteX57" fmla="*/ 219925 w 467331"/>
                <a:gd name="connsiteY57" fmla="*/ 96122 h 384765"/>
                <a:gd name="connsiteX58" fmla="*/ 219925 w 467331"/>
                <a:gd name="connsiteY58" fmla="*/ 68632 h 384765"/>
                <a:gd name="connsiteX59" fmla="*/ 180064 w 467331"/>
                <a:gd name="connsiteY59" fmla="*/ 81553 h 384765"/>
                <a:gd name="connsiteX60" fmla="*/ 163021 w 467331"/>
                <a:gd name="connsiteY60" fmla="*/ 67808 h 384765"/>
                <a:gd name="connsiteX61" fmla="*/ 276212 w 467331"/>
                <a:gd name="connsiteY61" fmla="*/ 39699 h 384765"/>
                <a:gd name="connsiteX62" fmla="*/ 316139 w 467331"/>
                <a:gd name="connsiteY62" fmla="*/ 109867 h 384765"/>
                <a:gd name="connsiteX63" fmla="*/ 343629 w 467331"/>
                <a:gd name="connsiteY63" fmla="*/ 109867 h 384765"/>
                <a:gd name="connsiteX64" fmla="*/ 340193 w 467331"/>
                <a:gd name="connsiteY64" fmla="*/ 83202 h 384765"/>
                <a:gd name="connsiteX65" fmla="*/ 350502 w 467331"/>
                <a:gd name="connsiteY65" fmla="*/ 82377 h 384765"/>
                <a:gd name="connsiteX66" fmla="*/ 412354 w 467331"/>
                <a:gd name="connsiteY66" fmla="*/ 144092 h 384765"/>
                <a:gd name="connsiteX67" fmla="*/ 412354 w 467331"/>
                <a:gd name="connsiteY67" fmla="*/ 147803 h 384765"/>
                <a:gd name="connsiteX68" fmla="*/ 418402 w 467331"/>
                <a:gd name="connsiteY68" fmla="*/ 159211 h 384765"/>
                <a:gd name="connsiteX69" fmla="*/ 431669 w 467331"/>
                <a:gd name="connsiteY69" fmla="*/ 225940 h 38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467331" h="384765">
                  <a:moveTo>
                    <a:pt x="439842" y="140931"/>
                  </a:moveTo>
                  <a:lnTo>
                    <a:pt x="439842" y="137357"/>
                  </a:lnTo>
                  <a:cubicBezTo>
                    <a:pt x="436320" y="90844"/>
                    <a:pt x="397559" y="54898"/>
                    <a:pt x="350912" y="54887"/>
                  </a:cubicBezTo>
                  <a:cubicBezTo>
                    <a:pt x="344100" y="54994"/>
                    <a:pt x="337322" y="55870"/>
                    <a:pt x="330707" y="57499"/>
                  </a:cubicBezTo>
                  <a:cubicBezTo>
                    <a:pt x="301723" y="4132"/>
                    <a:pt x="234963" y="-15631"/>
                    <a:pt x="181599" y="13354"/>
                  </a:cubicBezTo>
                  <a:cubicBezTo>
                    <a:pt x="162928" y="23494"/>
                    <a:pt x="147594" y="38828"/>
                    <a:pt x="137453" y="57499"/>
                  </a:cubicBezTo>
                  <a:cubicBezTo>
                    <a:pt x="130705" y="55839"/>
                    <a:pt x="123786" y="54963"/>
                    <a:pt x="116836" y="54887"/>
                  </a:cubicBezTo>
                  <a:cubicBezTo>
                    <a:pt x="67524" y="54963"/>
                    <a:pt x="27570" y="94918"/>
                    <a:pt x="27494" y="144229"/>
                  </a:cubicBezTo>
                  <a:cubicBezTo>
                    <a:pt x="27494" y="146566"/>
                    <a:pt x="27494" y="148765"/>
                    <a:pt x="27494" y="151102"/>
                  </a:cubicBezTo>
                  <a:cubicBezTo>
                    <a:pt x="-2870" y="173876"/>
                    <a:pt x="-9025" y="216952"/>
                    <a:pt x="13749" y="247316"/>
                  </a:cubicBezTo>
                  <a:cubicBezTo>
                    <a:pt x="26728" y="264621"/>
                    <a:pt x="47098" y="274806"/>
                    <a:pt x="68729" y="274806"/>
                  </a:cubicBezTo>
                  <a:lnTo>
                    <a:pt x="169204" y="274806"/>
                  </a:lnTo>
                  <a:lnTo>
                    <a:pt x="207003" y="375831"/>
                  </a:lnTo>
                  <a:cubicBezTo>
                    <a:pt x="209016" y="381220"/>
                    <a:pt x="214171" y="384785"/>
                    <a:pt x="219923" y="384766"/>
                  </a:cubicBezTo>
                  <a:lnTo>
                    <a:pt x="302393" y="384766"/>
                  </a:lnTo>
                  <a:cubicBezTo>
                    <a:pt x="372026" y="384836"/>
                    <a:pt x="430549" y="332475"/>
                    <a:pt x="438193" y="263261"/>
                  </a:cubicBezTo>
                  <a:lnTo>
                    <a:pt x="438193" y="258312"/>
                  </a:lnTo>
                  <a:cubicBezTo>
                    <a:pt x="456417" y="244091"/>
                    <a:pt x="467148" y="222325"/>
                    <a:pt x="467332" y="199209"/>
                  </a:cubicBezTo>
                  <a:cubicBezTo>
                    <a:pt x="467321" y="176655"/>
                    <a:pt x="457241" y="155284"/>
                    <a:pt x="439842" y="140931"/>
                  </a:cubicBezTo>
                  <a:close/>
                  <a:moveTo>
                    <a:pt x="229407" y="357276"/>
                  </a:moveTo>
                  <a:lnTo>
                    <a:pt x="198481" y="274806"/>
                  </a:lnTo>
                  <a:lnTo>
                    <a:pt x="237929" y="274806"/>
                  </a:lnTo>
                  <a:lnTo>
                    <a:pt x="268855" y="357276"/>
                  </a:lnTo>
                  <a:lnTo>
                    <a:pt x="229407" y="357276"/>
                  </a:lnTo>
                  <a:close/>
                  <a:moveTo>
                    <a:pt x="302393" y="357276"/>
                  </a:moveTo>
                  <a:lnTo>
                    <a:pt x="298132" y="357276"/>
                  </a:lnTo>
                  <a:lnTo>
                    <a:pt x="287823" y="329786"/>
                  </a:lnTo>
                  <a:lnTo>
                    <a:pt x="374828" y="329786"/>
                  </a:lnTo>
                  <a:cubicBezTo>
                    <a:pt x="354872" y="347522"/>
                    <a:pt x="329092" y="357305"/>
                    <a:pt x="302393" y="357276"/>
                  </a:cubicBezTo>
                  <a:close/>
                  <a:moveTo>
                    <a:pt x="397095" y="302296"/>
                  </a:moveTo>
                  <a:lnTo>
                    <a:pt x="277514" y="302296"/>
                  </a:lnTo>
                  <a:lnTo>
                    <a:pt x="267206" y="274806"/>
                  </a:lnTo>
                  <a:lnTo>
                    <a:pt x="391735" y="274806"/>
                  </a:lnTo>
                  <a:cubicBezTo>
                    <a:pt x="397423" y="274793"/>
                    <a:pt x="403095" y="274147"/>
                    <a:pt x="408641" y="272882"/>
                  </a:cubicBezTo>
                  <a:cubicBezTo>
                    <a:pt x="406175" y="283175"/>
                    <a:pt x="402291" y="293075"/>
                    <a:pt x="397095" y="302296"/>
                  </a:cubicBezTo>
                  <a:close/>
                  <a:moveTo>
                    <a:pt x="431669" y="225940"/>
                  </a:moveTo>
                  <a:cubicBezTo>
                    <a:pt x="422755" y="239277"/>
                    <a:pt x="407778" y="247296"/>
                    <a:pt x="391736" y="247316"/>
                  </a:cubicBezTo>
                  <a:lnTo>
                    <a:pt x="261160" y="247316"/>
                  </a:lnTo>
                  <a:cubicBezTo>
                    <a:pt x="234591" y="247316"/>
                    <a:pt x="213052" y="225778"/>
                    <a:pt x="213052" y="199209"/>
                  </a:cubicBezTo>
                  <a:cubicBezTo>
                    <a:pt x="213052" y="172640"/>
                    <a:pt x="234591" y="151102"/>
                    <a:pt x="261160" y="151102"/>
                  </a:cubicBezTo>
                  <a:lnTo>
                    <a:pt x="261160" y="123612"/>
                  </a:lnTo>
                  <a:cubicBezTo>
                    <a:pt x="219440" y="123688"/>
                    <a:pt x="185638" y="157490"/>
                    <a:pt x="185562" y="199209"/>
                  </a:cubicBezTo>
                  <a:cubicBezTo>
                    <a:pt x="185514" y="216780"/>
                    <a:pt x="191645" y="233809"/>
                    <a:pt x="202881" y="247316"/>
                  </a:cubicBezTo>
                  <a:lnTo>
                    <a:pt x="164945" y="247316"/>
                  </a:lnTo>
                  <a:cubicBezTo>
                    <a:pt x="164945" y="209361"/>
                    <a:pt x="134175" y="178592"/>
                    <a:pt x="96220" y="178592"/>
                  </a:cubicBezTo>
                  <a:lnTo>
                    <a:pt x="96220" y="206082"/>
                  </a:lnTo>
                  <a:cubicBezTo>
                    <a:pt x="118994" y="206082"/>
                    <a:pt x="137455" y="224543"/>
                    <a:pt x="137455" y="247316"/>
                  </a:cubicBezTo>
                  <a:lnTo>
                    <a:pt x="68730" y="247316"/>
                  </a:lnTo>
                  <a:cubicBezTo>
                    <a:pt x="45957" y="247316"/>
                    <a:pt x="27496" y="228855"/>
                    <a:pt x="27496" y="206082"/>
                  </a:cubicBezTo>
                  <a:cubicBezTo>
                    <a:pt x="27496" y="183308"/>
                    <a:pt x="45957" y="164847"/>
                    <a:pt x="68730" y="164847"/>
                  </a:cubicBezTo>
                  <a:lnTo>
                    <a:pt x="68730" y="137357"/>
                  </a:lnTo>
                  <a:cubicBezTo>
                    <a:pt x="64114" y="137352"/>
                    <a:pt x="59509" y="137812"/>
                    <a:pt x="54986" y="138731"/>
                  </a:cubicBezTo>
                  <a:cubicBezTo>
                    <a:pt x="57841" y="106735"/>
                    <a:pt x="84714" y="82250"/>
                    <a:pt x="116838" y="82377"/>
                  </a:cubicBezTo>
                  <a:cubicBezTo>
                    <a:pt x="124452" y="82350"/>
                    <a:pt x="132005" y="83748"/>
                    <a:pt x="139105" y="86501"/>
                  </a:cubicBezTo>
                  <a:cubicBezTo>
                    <a:pt x="147599" y="89887"/>
                    <a:pt x="155246" y="95095"/>
                    <a:pt x="161509" y="101758"/>
                  </a:cubicBezTo>
                  <a:cubicBezTo>
                    <a:pt x="154791" y="112417"/>
                    <a:pt x="151217" y="124756"/>
                    <a:pt x="151200" y="137357"/>
                  </a:cubicBezTo>
                  <a:lnTo>
                    <a:pt x="178690" y="137357"/>
                  </a:lnTo>
                  <a:cubicBezTo>
                    <a:pt x="178690" y="114583"/>
                    <a:pt x="197151" y="96122"/>
                    <a:pt x="219925" y="96122"/>
                  </a:cubicBezTo>
                  <a:lnTo>
                    <a:pt x="219925" y="68632"/>
                  </a:lnTo>
                  <a:cubicBezTo>
                    <a:pt x="205616" y="68686"/>
                    <a:pt x="191682" y="73201"/>
                    <a:pt x="180064" y="81553"/>
                  </a:cubicBezTo>
                  <a:cubicBezTo>
                    <a:pt x="174963" y="76295"/>
                    <a:pt x="169240" y="71678"/>
                    <a:pt x="163021" y="67808"/>
                  </a:cubicBezTo>
                  <a:cubicBezTo>
                    <a:pt x="186516" y="28789"/>
                    <a:pt x="237194" y="16204"/>
                    <a:pt x="276212" y="39699"/>
                  </a:cubicBezTo>
                  <a:cubicBezTo>
                    <a:pt x="300843" y="54530"/>
                    <a:pt x="315971" y="81118"/>
                    <a:pt x="316139" y="109867"/>
                  </a:cubicBezTo>
                  <a:lnTo>
                    <a:pt x="343629" y="109867"/>
                  </a:lnTo>
                  <a:cubicBezTo>
                    <a:pt x="343614" y="100869"/>
                    <a:pt x="342459" y="91909"/>
                    <a:pt x="340193" y="83202"/>
                  </a:cubicBezTo>
                  <a:cubicBezTo>
                    <a:pt x="343602" y="82654"/>
                    <a:pt x="347048" y="82379"/>
                    <a:pt x="350502" y="82377"/>
                  </a:cubicBezTo>
                  <a:cubicBezTo>
                    <a:pt x="384608" y="82377"/>
                    <a:pt x="412278" y="109986"/>
                    <a:pt x="412354" y="144092"/>
                  </a:cubicBezTo>
                  <a:lnTo>
                    <a:pt x="412354" y="147803"/>
                  </a:lnTo>
                  <a:cubicBezTo>
                    <a:pt x="412347" y="152375"/>
                    <a:pt x="414613" y="156651"/>
                    <a:pt x="418402" y="159211"/>
                  </a:cubicBezTo>
                  <a:cubicBezTo>
                    <a:pt x="440491" y="173973"/>
                    <a:pt x="446431" y="203848"/>
                    <a:pt x="431669" y="225940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="" xmlns:a16="http://schemas.microsoft.com/office/drawing/2014/main" id="{0034F5C9-E692-48B0-BA1B-B3B1E72DFAB9}"/>
                </a:ext>
              </a:extLst>
            </p:cNvPr>
            <p:cNvSpPr/>
            <p:nvPr/>
          </p:nvSpPr>
          <p:spPr>
            <a:xfrm>
              <a:off x="2814113" y="2009334"/>
              <a:ext cx="68724" cy="68724"/>
            </a:xfrm>
            <a:custGeom>
              <a:avLst/>
              <a:gdLst>
                <a:gd name="connsiteX0" fmla="*/ 0 w 68724"/>
                <a:gd name="connsiteY0" fmla="*/ 0 h 68724"/>
                <a:gd name="connsiteX1" fmla="*/ 0 w 68724"/>
                <a:gd name="connsiteY1" fmla="*/ 27490 h 68724"/>
                <a:gd name="connsiteX2" fmla="*/ 41235 w 68724"/>
                <a:gd name="connsiteY2" fmla="*/ 68725 h 68724"/>
                <a:gd name="connsiteX3" fmla="*/ 68725 w 68724"/>
                <a:gd name="connsiteY3" fmla="*/ 68725 h 68724"/>
                <a:gd name="connsiteX4" fmla="*/ 0 w 68724"/>
                <a:gd name="connsiteY4" fmla="*/ 0 h 68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724" h="68724">
                  <a:moveTo>
                    <a:pt x="0" y="0"/>
                  </a:moveTo>
                  <a:lnTo>
                    <a:pt x="0" y="27490"/>
                  </a:lnTo>
                  <a:cubicBezTo>
                    <a:pt x="22774" y="27490"/>
                    <a:pt x="41235" y="45951"/>
                    <a:pt x="41235" y="68725"/>
                  </a:cubicBezTo>
                  <a:lnTo>
                    <a:pt x="68725" y="68725"/>
                  </a:lnTo>
                  <a:cubicBezTo>
                    <a:pt x="68725" y="30770"/>
                    <a:pt x="37957" y="0"/>
                    <a:pt x="0" y="0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="" xmlns:a16="http://schemas.microsoft.com/office/drawing/2014/main" id="{F8F05A36-3D0F-4309-8FC5-76C4B59F4964}"/>
                </a:ext>
              </a:extLst>
            </p:cNvPr>
            <p:cNvSpPr/>
            <p:nvPr/>
          </p:nvSpPr>
          <p:spPr>
            <a:xfrm>
              <a:off x="3004343" y="1718492"/>
              <a:ext cx="141847" cy="141847"/>
            </a:xfrm>
            <a:custGeom>
              <a:avLst/>
              <a:gdLst>
                <a:gd name="connsiteX0" fmla="*/ 128103 w 141847"/>
                <a:gd name="connsiteY0" fmla="*/ 57179 h 141847"/>
                <a:gd name="connsiteX1" fmla="*/ 84669 w 141847"/>
                <a:gd name="connsiteY1" fmla="*/ 13745 h 141847"/>
                <a:gd name="connsiteX2" fmla="*/ 70924 w 141847"/>
                <a:gd name="connsiteY2" fmla="*/ 0 h 141847"/>
                <a:gd name="connsiteX3" fmla="*/ 57179 w 141847"/>
                <a:gd name="connsiteY3" fmla="*/ 13745 h 141847"/>
                <a:gd name="connsiteX4" fmla="*/ 13745 w 141847"/>
                <a:gd name="connsiteY4" fmla="*/ 57179 h 141847"/>
                <a:gd name="connsiteX5" fmla="*/ 0 w 141847"/>
                <a:gd name="connsiteY5" fmla="*/ 70924 h 141847"/>
                <a:gd name="connsiteX6" fmla="*/ 13745 w 141847"/>
                <a:gd name="connsiteY6" fmla="*/ 84669 h 141847"/>
                <a:gd name="connsiteX7" fmla="*/ 57179 w 141847"/>
                <a:gd name="connsiteY7" fmla="*/ 128103 h 141847"/>
                <a:gd name="connsiteX8" fmla="*/ 70924 w 141847"/>
                <a:gd name="connsiteY8" fmla="*/ 141848 h 141847"/>
                <a:gd name="connsiteX9" fmla="*/ 84669 w 141847"/>
                <a:gd name="connsiteY9" fmla="*/ 128103 h 141847"/>
                <a:gd name="connsiteX10" fmla="*/ 128103 w 141847"/>
                <a:gd name="connsiteY10" fmla="*/ 84669 h 141847"/>
                <a:gd name="connsiteX11" fmla="*/ 141848 w 141847"/>
                <a:gd name="connsiteY11" fmla="*/ 70924 h 141847"/>
                <a:gd name="connsiteX12" fmla="*/ 128103 w 141847"/>
                <a:gd name="connsiteY12" fmla="*/ 57179 h 141847"/>
                <a:gd name="connsiteX13" fmla="*/ 70924 w 141847"/>
                <a:gd name="connsiteY13" fmla="*/ 90579 h 141847"/>
                <a:gd name="connsiteX14" fmla="*/ 51269 w 141847"/>
                <a:gd name="connsiteY14" fmla="*/ 70924 h 141847"/>
                <a:gd name="connsiteX15" fmla="*/ 70924 w 141847"/>
                <a:gd name="connsiteY15" fmla="*/ 51269 h 141847"/>
                <a:gd name="connsiteX16" fmla="*/ 90579 w 141847"/>
                <a:gd name="connsiteY16" fmla="*/ 70924 h 141847"/>
                <a:gd name="connsiteX17" fmla="*/ 70924 w 141847"/>
                <a:gd name="connsiteY17" fmla="*/ 90579 h 141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1847" h="141847">
                  <a:moveTo>
                    <a:pt x="128103" y="57179"/>
                  </a:moveTo>
                  <a:cubicBezTo>
                    <a:pt x="105884" y="53368"/>
                    <a:pt x="88480" y="35964"/>
                    <a:pt x="84669" y="13745"/>
                  </a:cubicBezTo>
                  <a:cubicBezTo>
                    <a:pt x="84669" y="6154"/>
                    <a:pt x="78514" y="0"/>
                    <a:pt x="70924" y="0"/>
                  </a:cubicBezTo>
                  <a:cubicBezTo>
                    <a:pt x="63333" y="0"/>
                    <a:pt x="57179" y="6154"/>
                    <a:pt x="57179" y="13745"/>
                  </a:cubicBezTo>
                  <a:cubicBezTo>
                    <a:pt x="53368" y="35964"/>
                    <a:pt x="35964" y="53368"/>
                    <a:pt x="13745" y="57179"/>
                  </a:cubicBezTo>
                  <a:cubicBezTo>
                    <a:pt x="6154" y="57179"/>
                    <a:pt x="0" y="63333"/>
                    <a:pt x="0" y="70924"/>
                  </a:cubicBezTo>
                  <a:cubicBezTo>
                    <a:pt x="0" y="78514"/>
                    <a:pt x="6154" y="84669"/>
                    <a:pt x="13745" y="84669"/>
                  </a:cubicBezTo>
                  <a:cubicBezTo>
                    <a:pt x="35964" y="88480"/>
                    <a:pt x="53368" y="105884"/>
                    <a:pt x="57179" y="128103"/>
                  </a:cubicBezTo>
                  <a:cubicBezTo>
                    <a:pt x="57179" y="135693"/>
                    <a:pt x="63333" y="141848"/>
                    <a:pt x="70924" y="141848"/>
                  </a:cubicBezTo>
                  <a:cubicBezTo>
                    <a:pt x="78514" y="141848"/>
                    <a:pt x="84669" y="135693"/>
                    <a:pt x="84669" y="128103"/>
                  </a:cubicBezTo>
                  <a:cubicBezTo>
                    <a:pt x="88480" y="105884"/>
                    <a:pt x="105884" y="88480"/>
                    <a:pt x="128103" y="84669"/>
                  </a:cubicBezTo>
                  <a:cubicBezTo>
                    <a:pt x="135693" y="84669"/>
                    <a:pt x="141848" y="78514"/>
                    <a:pt x="141848" y="70924"/>
                  </a:cubicBezTo>
                  <a:cubicBezTo>
                    <a:pt x="141848" y="63333"/>
                    <a:pt x="135695" y="57179"/>
                    <a:pt x="128103" y="57179"/>
                  </a:cubicBezTo>
                  <a:close/>
                  <a:moveTo>
                    <a:pt x="70924" y="90579"/>
                  </a:moveTo>
                  <a:cubicBezTo>
                    <a:pt x="65591" y="82911"/>
                    <a:pt x="58937" y="76257"/>
                    <a:pt x="51269" y="70924"/>
                  </a:cubicBezTo>
                  <a:cubicBezTo>
                    <a:pt x="58937" y="65591"/>
                    <a:pt x="65591" y="58937"/>
                    <a:pt x="70924" y="51269"/>
                  </a:cubicBezTo>
                  <a:cubicBezTo>
                    <a:pt x="76257" y="58937"/>
                    <a:pt x="82911" y="65591"/>
                    <a:pt x="90579" y="70924"/>
                  </a:cubicBezTo>
                  <a:cubicBezTo>
                    <a:pt x="82913" y="76257"/>
                    <a:pt x="76257" y="82911"/>
                    <a:pt x="70924" y="90579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="" xmlns:a16="http://schemas.microsoft.com/office/drawing/2014/main" id="{215774A0-AFE6-4B16-9FC2-25ECB62CB370}"/>
                </a:ext>
              </a:extLst>
            </p:cNvPr>
            <p:cNvSpPr/>
            <p:nvPr/>
          </p:nvSpPr>
          <p:spPr>
            <a:xfrm>
              <a:off x="2360529" y="2350758"/>
              <a:ext cx="139649" cy="141847"/>
            </a:xfrm>
            <a:custGeom>
              <a:avLst/>
              <a:gdLst>
                <a:gd name="connsiteX0" fmla="*/ 125905 w 139649"/>
                <a:gd name="connsiteY0" fmla="*/ 57179 h 141847"/>
                <a:gd name="connsiteX1" fmla="*/ 82471 w 139649"/>
                <a:gd name="connsiteY1" fmla="*/ 13745 h 141847"/>
                <a:gd name="connsiteX2" fmla="*/ 68726 w 139649"/>
                <a:gd name="connsiteY2" fmla="*/ 0 h 141847"/>
                <a:gd name="connsiteX3" fmla="*/ 54981 w 139649"/>
                <a:gd name="connsiteY3" fmla="*/ 13745 h 141847"/>
                <a:gd name="connsiteX4" fmla="*/ 11547 w 139649"/>
                <a:gd name="connsiteY4" fmla="*/ 57179 h 141847"/>
                <a:gd name="connsiteX5" fmla="*/ 1 w 139649"/>
                <a:gd name="connsiteY5" fmla="*/ 70924 h 141847"/>
                <a:gd name="connsiteX6" fmla="*/ 11547 w 139649"/>
                <a:gd name="connsiteY6" fmla="*/ 84669 h 141847"/>
                <a:gd name="connsiteX7" fmla="*/ 54981 w 139649"/>
                <a:gd name="connsiteY7" fmla="*/ 128103 h 141847"/>
                <a:gd name="connsiteX8" fmla="*/ 68726 w 139649"/>
                <a:gd name="connsiteY8" fmla="*/ 141848 h 141847"/>
                <a:gd name="connsiteX9" fmla="*/ 82471 w 139649"/>
                <a:gd name="connsiteY9" fmla="*/ 128103 h 141847"/>
                <a:gd name="connsiteX10" fmla="*/ 125905 w 139649"/>
                <a:gd name="connsiteY10" fmla="*/ 84669 h 141847"/>
                <a:gd name="connsiteX11" fmla="*/ 139650 w 139649"/>
                <a:gd name="connsiteY11" fmla="*/ 70924 h 141847"/>
                <a:gd name="connsiteX12" fmla="*/ 125905 w 139649"/>
                <a:gd name="connsiteY12" fmla="*/ 57179 h 141847"/>
                <a:gd name="connsiteX13" fmla="*/ 68726 w 139649"/>
                <a:gd name="connsiteY13" fmla="*/ 90579 h 141847"/>
                <a:gd name="connsiteX14" fmla="*/ 49071 w 139649"/>
                <a:gd name="connsiteY14" fmla="*/ 70924 h 141847"/>
                <a:gd name="connsiteX15" fmla="*/ 68726 w 139649"/>
                <a:gd name="connsiteY15" fmla="*/ 51269 h 141847"/>
                <a:gd name="connsiteX16" fmla="*/ 88381 w 139649"/>
                <a:gd name="connsiteY16" fmla="*/ 70924 h 141847"/>
                <a:gd name="connsiteX17" fmla="*/ 68726 w 139649"/>
                <a:gd name="connsiteY17" fmla="*/ 90579 h 141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9649" h="141847">
                  <a:moveTo>
                    <a:pt x="125905" y="57179"/>
                  </a:moveTo>
                  <a:cubicBezTo>
                    <a:pt x="103686" y="53368"/>
                    <a:pt x="86282" y="35964"/>
                    <a:pt x="82471" y="13745"/>
                  </a:cubicBezTo>
                  <a:cubicBezTo>
                    <a:pt x="82471" y="6154"/>
                    <a:pt x="76316" y="0"/>
                    <a:pt x="68726" y="0"/>
                  </a:cubicBezTo>
                  <a:cubicBezTo>
                    <a:pt x="61135" y="0"/>
                    <a:pt x="54981" y="6154"/>
                    <a:pt x="54981" y="13745"/>
                  </a:cubicBezTo>
                  <a:cubicBezTo>
                    <a:pt x="51170" y="35964"/>
                    <a:pt x="33766" y="53368"/>
                    <a:pt x="11547" y="57179"/>
                  </a:cubicBezTo>
                  <a:cubicBezTo>
                    <a:pt x="4826" y="58268"/>
                    <a:pt x="-86" y="64115"/>
                    <a:pt x="1" y="70924"/>
                  </a:cubicBezTo>
                  <a:cubicBezTo>
                    <a:pt x="-86" y="77733"/>
                    <a:pt x="4826" y="83579"/>
                    <a:pt x="11547" y="84669"/>
                  </a:cubicBezTo>
                  <a:cubicBezTo>
                    <a:pt x="33766" y="88480"/>
                    <a:pt x="51170" y="105884"/>
                    <a:pt x="54981" y="128103"/>
                  </a:cubicBezTo>
                  <a:cubicBezTo>
                    <a:pt x="54981" y="135693"/>
                    <a:pt x="61135" y="141848"/>
                    <a:pt x="68726" y="141848"/>
                  </a:cubicBezTo>
                  <a:cubicBezTo>
                    <a:pt x="76316" y="141848"/>
                    <a:pt x="82471" y="135693"/>
                    <a:pt x="82471" y="128103"/>
                  </a:cubicBezTo>
                  <a:cubicBezTo>
                    <a:pt x="86282" y="105884"/>
                    <a:pt x="103686" y="88480"/>
                    <a:pt x="125905" y="84669"/>
                  </a:cubicBezTo>
                  <a:cubicBezTo>
                    <a:pt x="133495" y="84669"/>
                    <a:pt x="139650" y="78514"/>
                    <a:pt x="139650" y="70924"/>
                  </a:cubicBezTo>
                  <a:cubicBezTo>
                    <a:pt x="139650" y="63333"/>
                    <a:pt x="133497" y="57179"/>
                    <a:pt x="125905" y="57179"/>
                  </a:cubicBezTo>
                  <a:close/>
                  <a:moveTo>
                    <a:pt x="68726" y="90579"/>
                  </a:moveTo>
                  <a:cubicBezTo>
                    <a:pt x="63393" y="82911"/>
                    <a:pt x="56739" y="76257"/>
                    <a:pt x="49071" y="70924"/>
                  </a:cubicBezTo>
                  <a:cubicBezTo>
                    <a:pt x="56739" y="65591"/>
                    <a:pt x="63393" y="58937"/>
                    <a:pt x="68726" y="51269"/>
                  </a:cubicBezTo>
                  <a:cubicBezTo>
                    <a:pt x="74059" y="58937"/>
                    <a:pt x="80713" y="65591"/>
                    <a:pt x="88381" y="70924"/>
                  </a:cubicBezTo>
                  <a:cubicBezTo>
                    <a:pt x="80715" y="76257"/>
                    <a:pt x="74059" y="82911"/>
                    <a:pt x="68726" y="90579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="" xmlns:a16="http://schemas.microsoft.com/office/drawing/2014/main" id="{128AB537-FB8D-42B4-9A2F-2850D8418F1A}"/>
                </a:ext>
              </a:extLst>
            </p:cNvPr>
            <p:cNvSpPr/>
            <p:nvPr/>
          </p:nvSpPr>
          <p:spPr>
            <a:xfrm>
              <a:off x="2986749" y="2229253"/>
              <a:ext cx="38073" cy="38073"/>
            </a:xfrm>
            <a:custGeom>
              <a:avLst/>
              <a:gdLst>
                <a:gd name="connsiteX0" fmla="*/ 14707 w 38073"/>
                <a:gd name="connsiteY0" fmla="*/ 0 h 38073"/>
                <a:gd name="connsiteX1" fmla="*/ 0 w 38073"/>
                <a:gd name="connsiteY1" fmla="*/ 21854 h 38073"/>
                <a:gd name="connsiteX2" fmla="*/ 22129 w 38073"/>
                <a:gd name="connsiteY2" fmla="*/ 38073 h 38073"/>
                <a:gd name="connsiteX3" fmla="*/ 38073 w 38073"/>
                <a:gd name="connsiteY3" fmla="*/ 13745 h 38073"/>
                <a:gd name="connsiteX4" fmla="*/ 14707 w 38073"/>
                <a:gd name="connsiteY4" fmla="*/ 0 h 380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073" h="38073">
                  <a:moveTo>
                    <a:pt x="14707" y="0"/>
                  </a:moveTo>
                  <a:cubicBezTo>
                    <a:pt x="10034" y="7422"/>
                    <a:pt x="5223" y="14707"/>
                    <a:pt x="0" y="21854"/>
                  </a:cubicBezTo>
                  <a:lnTo>
                    <a:pt x="22129" y="38073"/>
                  </a:lnTo>
                  <a:cubicBezTo>
                    <a:pt x="27765" y="30376"/>
                    <a:pt x="33538" y="22404"/>
                    <a:pt x="38073" y="13745"/>
                  </a:cubicBezTo>
                  <a:lnTo>
                    <a:pt x="14707" y="0"/>
                  </a:ln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="" xmlns:a16="http://schemas.microsoft.com/office/drawing/2014/main" id="{993AF59A-6AEB-4CEA-9F83-8263E4F3976E}"/>
                </a:ext>
              </a:extLst>
            </p:cNvPr>
            <p:cNvSpPr/>
            <p:nvPr/>
          </p:nvSpPr>
          <p:spPr>
            <a:xfrm>
              <a:off x="2952112" y="2271725"/>
              <a:ext cx="38898" cy="38760"/>
            </a:xfrm>
            <a:custGeom>
              <a:avLst/>
              <a:gdLst>
                <a:gd name="connsiteX0" fmla="*/ 18143 w 38898"/>
                <a:gd name="connsiteY0" fmla="*/ 0 h 38760"/>
                <a:gd name="connsiteX1" fmla="*/ 0 w 38898"/>
                <a:gd name="connsiteY1" fmla="*/ 19105 h 38760"/>
                <a:gd name="connsiteX2" fmla="*/ 19243 w 38898"/>
                <a:gd name="connsiteY2" fmla="*/ 38761 h 38760"/>
                <a:gd name="connsiteX3" fmla="*/ 38898 w 38898"/>
                <a:gd name="connsiteY3" fmla="*/ 18006 h 38760"/>
                <a:gd name="connsiteX4" fmla="*/ 18143 w 38898"/>
                <a:gd name="connsiteY4" fmla="*/ 0 h 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898" h="38760">
                  <a:moveTo>
                    <a:pt x="18143" y="0"/>
                  </a:moveTo>
                  <a:cubicBezTo>
                    <a:pt x="12508" y="6460"/>
                    <a:pt x="6323" y="12920"/>
                    <a:pt x="0" y="19105"/>
                  </a:cubicBezTo>
                  <a:lnTo>
                    <a:pt x="19243" y="38761"/>
                  </a:lnTo>
                  <a:cubicBezTo>
                    <a:pt x="26115" y="32163"/>
                    <a:pt x="32713" y="25153"/>
                    <a:pt x="38898" y="18006"/>
                  </a:cubicBezTo>
                  <a:lnTo>
                    <a:pt x="18143" y="0"/>
                  </a:ln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="" xmlns:a16="http://schemas.microsoft.com/office/drawing/2014/main" id="{2F3D7E57-C92B-4109-A97F-ED726FD886A1}"/>
                </a:ext>
              </a:extLst>
            </p:cNvPr>
            <p:cNvSpPr/>
            <p:nvPr/>
          </p:nvSpPr>
          <p:spPr>
            <a:xfrm>
              <a:off x="3035131" y="1968237"/>
              <a:ext cx="33812" cy="32850"/>
            </a:xfrm>
            <a:custGeom>
              <a:avLst/>
              <a:gdLst>
                <a:gd name="connsiteX0" fmla="*/ 26940 w 33812"/>
                <a:gd name="connsiteY0" fmla="*/ 0 h 32850"/>
                <a:gd name="connsiteX1" fmla="*/ 0 w 33812"/>
                <a:gd name="connsiteY1" fmla="*/ 7285 h 32850"/>
                <a:gd name="connsiteX2" fmla="*/ 6323 w 33812"/>
                <a:gd name="connsiteY2" fmla="*/ 32850 h 32850"/>
                <a:gd name="connsiteX3" fmla="*/ 33813 w 33812"/>
                <a:gd name="connsiteY3" fmla="*/ 27490 h 32850"/>
                <a:gd name="connsiteX4" fmla="*/ 26940 w 33812"/>
                <a:gd name="connsiteY4" fmla="*/ 0 h 328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12" h="32850">
                  <a:moveTo>
                    <a:pt x="26940" y="0"/>
                  </a:moveTo>
                  <a:lnTo>
                    <a:pt x="0" y="7285"/>
                  </a:lnTo>
                  <a:cubicBezTo>
                    <a:pt x="2474" y="15807"/>
                    <a:pt x="4536" y="24329"/>
                    <a:pt x="6323" y="32850"/>
                  </a:cubicBezTo>
                  <a:lnTo>
                    <a:pt x="33813" y="27490"/>
                  </a:lnTo>
                  <a:cubicBezTo>
                    <a:pt x="31888" y="18143"/>
                    <a:pt x="29689" y="8797"/>
                    <a:pt x="26940" y="0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="" xmlns:a16="http://schemas.microsoft.com/office/drawing/2014/main" id="{00F9E884-5B48-471C-81A7-F47384085922}"/>
                </a:ext>
              </a:extLst>
            </p:cNvPr>
            <p:cNvSpPr/>
            <p:nvPr/>
          </p:nvSpPr>
          <p:spPr>
            <a:xfrm>
              <a:off x="3014239" y="2182246"/>
              <a:ext cx="36286" cy="36286"/>
            </a:xfrm>
            <a:custGeom>
              <a:avLst/>
              <a:gdLst>
                <a:gd name="connsiteX0" fmla="*/ 10859 w 36286"/>
                <a:gd name="connsiteY0" fmla="*/ 0 h 36286"/>
                <a:gd name="connsiteX1" fmla="*/ 0 w 36286"/>
                <a:gd name="connsiteY1" fmla="*/ 24054 h 36286"/>
                <a:gd name="connsiteX2" fmla="*/ 24603 w 36286"/>
                <a:gd name="connsiteY2" fmla="*/ 36287 h 36286"/>
                <a:gd name="connsiteX3" fmla="*/ 36287 w 36286"/>
                <a:gd name="connsiteY3" fmla="*/ 10171 h 36286"/>
                <a:gd name="connsiteX4" fmla="*/ 10859 w 36286"/>
                <a:gd name="connsiteY4" fmla="*/ 0 h 362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286" h="36286">
                  <a:moveTo>
                    <a:pt x="10859" y="0"/>
                  </a:moveTo>
                  <a:cubicBezTo>
                    <a:pt x="7560" y="7972"/>
                    <a:pt x="3986" y="16082"/>
                    <a:pt x="0" y="24054"/>
                  </a:cubicBezTo>
                  <a:lnTo>
                    <a:pt x="24603" y="36287"/>
                  </a:lnTo>
                  <a:cubicBezTo>
                    <a:pt x="28864" y="27765"/>
                    <a:pt x="33538" y="19518"/>
                    <a:pt x="36287" y="10171"/>
                  </a:cubicBezTo>
                  <a:lnTo>
                    <a:pt x="10859" y="0"/>
                  </a:ln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="" xmlns:a16="http://schemas.microsoft.com/office/drawing/2014/main" id="{EF2EC37E-B70D-4F4D-8C8A-D8BC97F08449}"/>
                </a:ext>
              </a:extLst>
            </p:cNvPr>
            <p:cNvSpPr/>
            <p:nvPr/>
          </p:nvSpPr>
          <p:spPr>
            <a:xfrm>
              <a:off x="2915413" y="1784605"/>
              <a:ext cx="38485" cy="38623"/>
            </a:xfrm>
            <a:custGeom>
              <a:avLst/>
              <a:gdLst>
                <a:gd name="connsiteX0" fmla="*/ 15944 w 38485"/>
                <a:gd name="connsiteY0" fmla="*/ 0 h 38623"/>
                <a:gd name="connsiteX1" fmla="*/ 0 w 38485"/>
                <a:gd name="connsiteY1" fmla="*/ 22404 h 38623"/>
                <a:gd name="connsiteX2" fmla="*/ 20755 w 38485"/>
                <a:gd name="connsiteY2" fmla="*/ 38623 h 38623"/>
                <a:gd name="connsiteX3" fmla="*/ 38486 w 38485"/>
                <a:gd name="connsiteY3" fmla="*/ 17594 h 38623"/>
                <a:gd name="connsiteX4" fmla="*/ 15944 w 38485"/>
                <a:gd name="connsiteY4" fmla="*/ 0 h 3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85" h="38623">
                  <a:moveTo>
                    <a:pt x="15944" y="0"/>
                  </a:moveTo>
                  <a:lnTo>
                    <a:pt x="0" y="22404"/>
                  </a:lnTo>
                  <a:cubicBezTo>
                    <a:pt x="7147" y="27490"/>
                    <a:pt x="13745" y="32988"/>
                    <a:pt x="20755" y="38623"/>
                  </a:cubicBezTo>
                  <a:lnTo>
                    <a:pt x="38486" y="17594"/>
                  </a:lnTo>
                  <a:cubicBezTo>
                    <a:pt x="31338" y="11546"/>
                    <a:pt x="23779" y="5635"/>
                    <a:pt x="15944" y="0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="" xmlns:a16="http://schemas.microsoft.com/office/drawing/2014/main" id="{1240D762-10D7-4C44-BE2F-EBD737A65D76}"/>
                </a:ext>
              </a:extLst>
            </p:cNvPr>
            <p:cNvSpPr/>
            <p:nvPr/>
          </p:nvSpPr>
          <p:spPr>
            <a:xfrm>
              <a:off x="2989361" y="1865562"/>
              <a:ext cx="37386" cy="37798"/>
            </a:xfrm>
            <a:custGeom>
              <a:avLst/>
              <a:gdLst>
                <a:gd name="connsiteX0" fmla="*/ 21717 w 37386"/>
                <a:gd name="connsiteY0" fmla="*/ 0 h 37798"/>
                <a:gd name="connsiteX1" fmla="*/ 0 w 37386"/>
                <a:gd name="connsiteY1" fmla="*/ 15669 h 37798"/>
                <a:gd name="connsiteX2" fmla="*/ 13745 w 37386"/>
                <a:gd name="connsiteY2" fmla="*/ 37799 h 37798"/>
                <a:gd name="connsiteX3" fmla="*/ 37386 w 37386"/>
                <a:gd name="connsiteY3" fmla="*/ 24054 h 37798"/>
                <a:gd name="connsiteX4" fmla="*/ 21717 w 37386"/>
                <a:gd name="connsiteY4" fmla="*/ 0 h 377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386" h="37798">
                  <a:moveTo>
                    <a:pt x="21717" y="0"/>
                  </a:moveTo>
                  <a:lnTo>
                    <a:pt x="0" y="15669"/>
                  </a:lnTo>
                  <a:cubicBezTo>
                    <a:pt x="5086" y="22817"/>
                    <a:pt x="10034" y="30239"/>
                    <a:pt x="13745" y="37799"/>
                  </a:cubicBezTo>
                  <a:lnTo>
                    <a:pt x="37386" y="24054"/>
                  </a:lnTo>
                  <a:cubicBezTo>
                    <a:pt x="32575" y="15807"/>
                    <a:pt x="27352" y="7835"/>
                    <a:pt x="21717" y="0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="" xmlns:a16="http://schemas.microsoft.com/office/drawing/2014/main" id="{083CC3A3-D4B4-4E87-8593-EF253EDE9266}"/>
                </a:ext>
              </a:extLst>
            </p:cNvPr>
            <p:cNvSpPr/>
            <p:nvPr/>
          </p:nvSpPr>
          <p:spPr>
            <a:xfrm>
              <a:off x="2955411" y="1821716"/>
              <a:ext cx="38898" cy="38760"/>
            </a:xfrm>
            <a:custGeom>
              <a:avLst/>
              <a:gdLst>
                <a:gd name="connsiteX0" fmla="*/ 19518 w 38898"/>
                <a:gd name="connsiteY0" fmla="*/ 0 h 38760"/>
                <a:gd name="connsiteX1" fmla="*/ 0 w 38898"/>
                <a:gd name="connsiteY1" fmla="*/ 19380 h 38760"/>
                <a:gd name="connsiteX2" fmla="*/ 17868 w 38898"/>
                <a:gd name="connsiteY2" fmla="*/ 38761 h 38760"/>
                <a:gd name="connsiteX3" fmla="*/ 38898 w 38898"/>
                <a:gd name="connsiteY3" fmla="*/ 21030 h 38760"/>
                <a:gd name="connsiteX4" fmla="*/ 19518 w 38898"/>
                <a:gd name="connsiteY4" fmla="*/ 0 h 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898" h="38760">
                  <a:moveTo>
                    <a:pt x="19518" y="0"/>
                  </a:moveTo>
                  <a:lnTo>
                    <a:pt x="0" y="19380"/>
                  </a:lnTo>
                  <a:cubicBezTo>
                    <a:pt x="6323" y="25566"/>
                    <a:pt x="12233" y="32026"/>
                    <a:pt x="17868" y="38761"/>
                  </a:cubicBezTo>
                  <a:lnTo>
                    <a:pt x="38898" y="21030"/>
                  </a:lnTo>
                  <a:cubicBezTo>
                    <a:pt x="32850" y="13745"/>
                    <a:pt x="26253" y="7285"/>
                    <a:pt x="19518" y="0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="" xmlns:a16="http://schemas.microsoft.com/office/drawing/2014/main" id="{34927598-8576-47CE-A076-674860559E77}"/>
                </a:ext>
              </a:extLst>
            </p:cNvPr>
            <p:cNvSpPr/>
            <p:nvPr/>
          </p:nvSpPr>
          <p:spPr>
            <a:xfrm>
              <a:off x="3016301" y="1914357"/>
              <a:ext cx="36011" cy="36698"/>
            </a:xfrm>
            <a:custGeom>
              <a:avLst/>
              <a:gdLst>
                <a:gd name="connsiteX0" fmla="*/ 24741 w 36011"/>
                <a:gd name="connsiteY0" fmla="*/ 0 h 36698"/>
                <a:gd name="connsiteX1" fmla="*/ 0 w 36011"/>
                <a:gd name="connsiteY1" fmla="*/ 12508 h 36698"/>
                <a:gd name="connsiteX2" fmla="*/ 10446 w 36011"/>
                <a:gd name="connsiteY2" fmla="*/ 36699 h 36698"/>
                <a:gd name="connsiteX3" fmla="*/ 36012 w 36011"/>
                <a:gd name="connsiteY3" fmla="*/ 26253 h 36698"/>
                <a:gd name="connsiteX4" fmla="*/ 24741 w 36011"/>
                <a:gd name="connsiteY4" fmla="*/ 0 h 366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11" h="36698">
                  <a:moveTo>
                    <a:pt x="24741" y="0"/>
                  </a:moveTo>
                  <a:lnTo>
                    <a:pt x="0" y="12508"/>
                  </a:lnTo>
                  <a:cubicBezTo>
                    <a:pt x="3711" y="20480"/>
                    <a:pt x="7285" y="28589"/>
                    <a:pt x="10446" y="36699"/>
                  </a:cubicBezTo>
                  <a:lnTo>
                    <a:pt x="36012" y="26253"/>
                  </a:lnTo>
                  <a:cubicBezTo>
                    <a:pt x="32713" y="17456"/>
                    <a:pt x="28864" y="8522"/>
                    <a:pt x="24741" y="0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="" xmlns:a16="http://schemas.microsoft.com/office/drawing/2014/main" id="{49A5EF89-8047-4EB3-86A8-3D47ECB265C3}"/>
                </a:ext>
              </a:extLst>
            </p:cNvPr>
            <p:cNvSpPr/>
            <p:nvPr/>
          </p:nvSpPr>
          <p:spPr>
            <a:xfrm>
              <a:off x="3033345" y="2131939"/>
              <a:ext cx="34087" cy="33537"/>
            </a:xfrm>
            <a:custGeom>
              <a:avLst/>
              <a:gdLst>
                <a:gd name="connsiteX0" fmla="*/ 6598 w 34087"/>
                <a:gd name="connsiteY0" fmla="*/ 0 h 33537"/>
                <a:gd name="connsiteX1" fmla="*/ 0 w 34087"/>
                <a:gd name="connsiteY1" fmla="*/ 25428 h 33537"/>
                <a:gd name="connsiteX2" fmla="*/ 26253 w 34087"/>
                <a:gd name="connsiteY2" fmla="*/ 33538 h 33537"/>
                <a:gd name="connsiteX3" fmla="*/ 34087 w 34087"/>
                <a:gd name="connsiteY3" fmla="*/ 5773 h 33537"/>
                <a:gd name="connsiteX4" fmla="*/ 6598 w 34087"/>
                <a:gd name="connsiteY4" fmla="*/ 0 h 33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087" h="33537">
                  <a:moveTo>
                    <a:pt x="6598" y="0"/>
                  </a:moveTo>
                  <a:cubicBezTo>
                    <a:pt x="4811" y="8522"/>
                    <a:pt x="2474" y="17181"/>
                    <a:pt x="0" y="25428"/>
                  </a:cubicBezTo>
                  <a:lnTo>
                    <a:pt x="26253" y="33538"/>
                  </a:lnTo>
                  <a:cubicBezTo>
                    <a:pt x="29552" y="24466"/>
                    <a:pt x="32026" y="14845"/>
                    <a:pt x="34087" y="5773"/>
                  </a:cubicBezTo>
                  <a:lnTo>
                    <a:pt x="6598" y="0"/>
                  </a:ln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="" xmlns:a16="http://schemas.microsoft.com/office/drawing/2014/main" id="{AB0566DF-7F6B-464F-AA21-27EE88304BA8}"/>
                </a:ext>
              </a:extLst>
            </p:cNvPr>
            <p:cNvSpPr/>
            <p:nvPr/>
          </p:nvSpPr>
          <p:spPr>
            <a:xfrm>
              <a:off x="3045440" y="2023904"/>
              <a:ext cx="29590" cy="29551"/>
            </a:xfrm>
            <a:custGeom>
              <a:avLst/>
              <a:gdLst>
                <a:gd name="connsiteX0" fmla="*/ 27490 w 29590"/>
                <a:gd name="connsiteY0" fmla="*/ 0 h 29551"/>
                <a:gd name="connsiteX1" fmla="*/ 0 w 29590"/>
                <a:gd name="connsiteY1" fmla="*/ 3161 h 29551"/>
                <a:gd name="connsiteX2" fmla="*/ 2062 w 29590"/>
                <a:gd name="connsiteY2" fmla="*/ 29552 h 29551"/>
                <a:gd name="connsiteX3" fmla="*/ 29552 w 29590"/>
                <a:gd name="connsiteY3" fmla="*/ 28589 h 29551"/>
                <a:gd name="connsiteX4" fmla="*/ 27490 w 29590"/>
                <a:gd name="connsiteY4" fmla="*/ 0 h 29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90" h="29551">
                  <a:moveTo>
                    <a:pt x="27490" y="0"/>
                  </a:moveTo>
                  <a:lnTo>
                    <a:pt x="0" y="3161"/>
                  </a:lnTo>
                  <a:cubicBezTo>
                    <a:pt x="1100" y="11821"/>
                    <a:pt x="1649" y="20755"/>
                    <a:pt x="2062" y="29552"/>
                  </a:cubicBezTo>
                  <a:lnTo>
                    <a:pt x="29552" y="28589"/>
                  </a:lnTo>
                  <a:cubicBezTo>
                    <a:pt x="29827" y="18968"/>
                    <a:pt x="28589" y="9484"/>
                    <a:pt x="27490" y="0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="" xmlns:a16="http://schemas.microsoft.com/office/drawing/2014/main" id="{C657239E-1C3B-4B0C-9576-BD1A17D15DC8}"/>
                </a:ext>
              </a:extLst>
            </p:cNvPr>
            <p:cNvSpPr/>
            <p:nvPr/>
          </p:nvSpPr>
          <p:spPr>
            <a:xfrm>
              <a:off x="3045440" y="2079708"/>
              <a:ext cx="29826" cy="29826"/>
            </a:xfrm>
            <a:custGeom>
              <a:avLst/>
              <a:gdLst>
                <a:gd name="connsiteX0" fmla="*/ 2337 w 29826"/>
                <a:gd name="connsiteY0" fmla="*/ 0 h 29826"/>
                <a:gd name="connsiteX1" fmla="*/ 0 w 29826"/>
                <a:gd name="connsiteY1" fmla="*/ 26253 h 29826"/>
                <a:gd name="connsiteX2" fmla="*/ 27490 w 29826"/>
                <a:gd name="connsiteY2" fmla="*/ 29827 h 29826"/>
                <a:gd name="connsiteX3" fmla="*/ 29827 w 29826"/>
                <a:gd name="connsiteY3" fmla="*/ 1374 h 29826"/>
                <a:gd name="connsiteX4" fmla="*/ 2337 w 29826"/>
                <a:gd name="connsiteY4" fmla="*/ 0 h 29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826" h="29826">
                  <a:moveTo>
                    <a:pt x="2337" y="0"/>
                  </a:moveTo>
                  <a:cubicBezTo>
                    <a:pt x="2337" y="8797"/>
                    <a:pt x="1100" y="17593"/>
                    <a:pt x="0" y="26253"/>
                  </a:cubicBezTo>
                  <a:lnTo>
                    <a:pt x="27490" y="29827"/>
                  </a:lnTo>
                  <a:cubicBezTo>
                    <a:pt x="28040" y="20480"/>
                    <a:pt x="29002" y="10858"/>
                    <a:pt x="29827" y="1374"/>
                  </a:cubicBezTo>
                  <a:lnTo>
                    <a:pt x="2337" y="0"/>
                  </a:ln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="" xmlns:a16="http://schemas.microsoft.com/office/drawing/2014/main" id="{B9432E1C-DBEE-46AB-B49B-77D439C55D88}"/>
                </a:ext>
              </a:extLst>
            </p:cNvPr>
            <p:cNvSpPr/>
            <p:nvPr/>
          </p:nvSpPr>
          <p:spPr>
            <a:xfrm>
              <a:off x="2388020" y="2082732"/>
              <a:ext cx="30376" cy="30101"/>
            </a:xfrm>
            <a:custGeom>
              <a:avLst/>
              <a:gdLst>
                <a:gd name="connsiteX0" fmla="*/ 27490 w 30376"/>
                <a:gd name="connsiteY0" fmla="*/ 0 h 30101"/>
                <a:gd name="connsiteX1" fmla="*/ 0 w 30376"/>
                <a:gd name="connsiteY1" fmla="*/ 1649 h 30101"/>
                <a:gd name="connsiteX2" fmla="*/ 2886 w 30376"/>
                <a:gd name="connsiteY2" fmla="*/ 30101 h 30101"/>
                <a:gd name="connsiteX3" fmla="*/ 30376 w 30376"/>
                <a:gd name="connsiteY3" fmla="*/ 26253 h 30101"/>
                <a:gd name="connsiteX4" fmla="*/ 27490 w 30376"/>
                <a:gd name="connsiteY4" fmla="*/ 0 h 301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76" h="30101">
                  <a:moveTo>
                    <a:pt x="27490" y="0"/>
                  </a:moveTo>
                  <a:lnTo>
                    <a:pt x="0" y="1649"/>
                  </a:lnTo>
                  <a:cubicBezTo>
                    <a:pt x="0" y="11133"/>
                    <a:pt x="1512" y="20755"/>
                    <a:pt x="2886" y="30101"/>
                  </a:cubicBezTo>
                  <a:lnTo>
                    <a:pt x="30376" y="26253"/>
                  </a:lnTo>
                  <a:cubicBezTo>
                    <a:pt x="29414" y="17594"/>
                    <a:pt x="28589" y="9072"/>
                    <a:pt x="27490" y="0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="" xmlns:a16="http://schemas.microsoft.com/office/drawing/2014/main" id="{7495B2FA-2800-4ECF-863E-15774F835F38}"/>
                </a:ext>
              </a:extLst>
            </p:cNvPr>
            <p:cNvSpPr/>
            <p:nvPr/>
          </p:nvSpPr>
          <p:spPr>
            <a:xfrm>
              <a:off x="2870880" y="1755328"/>
              <a:ext cx="36836" cy="37248"/>
            </a:xfrm>
            <a:custGeom>
              <a:avLst/>
              <a:gdLst>
                <a:gd name="connsiteX0" fmla="*/ 11958 w 36836"/>
                <a:gd name="connsiteY0" fmla="*/ 0 h 37248"/>
                <a:gd name="connsiteX1" fmla="*/ 0 w 36836"/>
                <a:gd name="connsiteY1" fmla="*/ 24741 h 37248"/>
                <a:gd name="connsiteX2" fmla="*/ 23091 w 36836"/>
                <a:gd name="connsiteY2" fmla="*/ 37249 h 37248"/>
                <a:gd name="connsiteX3" fmla="*/ 36836 w 36836"/>
                <a:gd name="connsiteY3" fmla="*/ 13607 h 37248"/>
                <a:gd name="connsiteX4" fmla="*/ 11958 w 36836"/>
                <a:gd name="connsiteY4" fmla="*/ 0 h 37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36" h="37248">
                  <a:moveTo>
                    <a:pt x="11958" y="0"/>
                  </a:moveTo>
                  <a:lnTo>
                    <a:pt x="0" y="24741"/>
                  </a:lnTo>
                  <a:cubicBezTo>
                    <a:pt x="7835" y="28589"/>
                    <a:pt x="15669" y="32850"/>
                    <a:pt x="23091" y="37249"/>
                  </a:cubicBezTo>
                  <a:lnTo>
                    <a:pt x="36836" y="13607"/>
                  </a:lnTo>
                  <a:cubicBezTo>
                    <a:pt x="28452" y="8797"/>
                    <a:pt x="19930" y="4261"/>
                    <a:pt x="11958" y="0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="" xmlns:a16="http://schemas.microsoft.com/office/drawing/2014/main" id="{A5909DE6-7DE3-4F73-883E-DF7D887EC704}"/>
                </a:ext>
              </a:extLst>
            </p:cNvPr>
            <p:cNvSpPr/>
            <p:nvPr/>
          </p:nvSpPr>
          <p:spPr>
            <a:xfrm>
              <a:off x="2396542" y="2135100"/>
              <a:ext cx="33812" cy="33675"/>
            </a:xfrm>
            <a:custGeom>
              <a:avLst/>
              <a:gdLst>
                <a:gd name="connsiteX0" fmla="*/ 26803 w 33812"/>
                <a:gd name="connsiteY0" fmla="*/ 0 h 33675"/>
                <a:gd name="connsiteX1" fmla="*/ 0 w 33812"/>
                <a:gd name="connsiteY1" fmla="*/ 6185 h 33675"/>
                <a:gd name="connsiteX2" fmla="*/ 7560 w 33812"/>
                <a:gd name="connsiteY2" fmla="*/ 33675 h 33675"/>
                <a:gd name="connsiteX3" fmla="*/ 33813 w 33812"/>
                <a:gd name="connsiteY3" fmla="*/ 25428 h 33675"/>
                <a:gd name="connsiteX4" fmla="*/ 26803 w 33812"/>
                <a:gd name="connsiteY4" fmla="*/ 0 h 33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812" h="33675">
                  <a:moveTo>
                    <a:pt x="26803" y="0"/>
                  </a:moveTo>
                  <a:lnTo>
                    <a:pt x="0" y="6185"/>
                  </a:lnTo>
                  <a:cubicBezTo>
                    <a:pt x="2199" y="15394"/>
                    <a:pt x="4673" y="24741"/>
                    <a:pt x="7560" y="33675"/>
                  </a:cubicBezTo>
                  <a:lnTo>
                    <a:pt x="33813" y="25428"/>
                  </a:lnTo>
                  <a:cubicBezTo>
                    <a:pt x="31064" y="17044"/>
                    <a:pt x="28864" y="8522"/>
                    <a:pt x="26803" y="0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="" xmlns:a16="http://schemas.microsoft.com/office/drawing/2014/main" id="{454686FF-2DE7-4288-BFF5-53C687191AC9}"/>
                </a:ext>
              </a:extLst>
            </p:cNvPr>
            <p:cNvSpPr/>
            <p:nvPr/>
          </p:nvSpPr>
          <p:spPr>
            <a:xfrm>
              <a:off x="2388020" y="2026653"/>
              <a:ext cx="29139" cy="29139"/>
            </a:xfrm>
            <a:custGeom>
              <a:avLst/>
              <a:gdLst>
                <a:gd name="connsiteX0" fmla="*/ 1649 w 29139"/>
                <a:gd name="connsiteY0" fmla="*/ 0 h 29139"/>
                <a:gd name="connsiteX1" fmla="*/ 0 w 29139"/>
                <a:gd name="connsiteY1" fmla="*/ 29139 h 29139"/>
                <a:gd name="connsiteX2" fmla="*/ 27490 w 29139"/>
                <a:gd name="connsiteY2" fmla="*/ 29139 h 29139"/>
                <a:gd name="connsiteX3" fmla="*/ 29139 w 29139"/>
                <a:gd name="connsiteY3" fmla="*/ 2886 h 29139"/>
                <a:gd name="connsiteX4" fmla="*/ 1649 w 29139"/>
                <a:gd name="connsiteY4" fmla="*/ 0 h 291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139" h="29139">
                  <a:moveTo>
                    <a:pt x="1649" y="0"/>
                  </a:moveTo>
                  <a:cubicBezTo>
                    <a:pt x="962" y="10171"/>
                    <a:pt x="0" y="19518"/>
                    <a:pt x="0" y="29139"/>
                  </a:cubicBezTo>
                  <a:lnTo>
                    <a:pt x="27490" y="29139"/>
                  </a:lnTo>
                  <a:cubicBezTo>
                    <a:pt x="27490" y="20480"/>
                    <a:pt x="28177" y="11546"/>
                    <a:pt x="29139" y="2886"/>
                  </a:cubicBezTo>
                  <a:lnTo>
                    <a:pt x="1649" y="0"/>
                  </a:ln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="" xmlns:a16="http://schemas.microsoft.com/office/drawing/2014/main" id="{C29F840B-66FC-4A3A-8E5D-CF1B01F2BAC9}"/>
                </a:ext>
              </a:extLst>
            </p:cNvPr>
            <p:cNvSpPr/>
            <p:nvPr/>
          </p:nvSpPr>
          <p:spPr>
            <a:xfrm>
              <a:off x="2440113" y="2231727"/>
              <a:ext cx="38210" cy="38210"/>
            </a:xfrm>
            <a:custGeom>
              <a:avLst/>
              <a:gdLst>
                <a:gd name="connsiteX0" fmla="*/ 23366 w 38210"/>
                <a:gd name="connsiteY0" fmla="*/ 0 h 38210"/>
                <a:gd name="connsiteX1" fmla="*/ 0 w 38210"/>
                <a:gd name="connsiteY1" fmla="*/ 14570 h 38210"/>
                <a:gd name="connsiteX2" fmla="*/ 16219 w 38210"/>
                <a:gd name="connsiteY2" fmla="*/ 38211 h 38210"/>
                <a:gd name="connsiteX3" fmla="*/ 38211 w 38210"/>
                <a:gd name="connsiteY3" fmla="*/ 21717 h 38210"/>
                <a:gd name="connsiteX4" fmla="*/ 23366 w 38210"/>
                <a:gd name="connsiteY4" fmla="*/ 0 h 382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210" h="38210">
                  <a:moveTo>
                    <a:pt x="23366" y="0"/>
                  </a:moveTo>
                  <a:lnTo>
                    <a:pt x="0" y="14570"/>
                  </a:lnTo>
                  <a:cubicBezTo>
                    <a:pt x="4948" y="22542"/>
                    <a:pt x="10446" y="30514"/>
                    <a:pt x="16219" y="38211"/>
                  </a:cubicBezTo>
                  <a:lnTo>
                    <a:pt x="38211" y="21717"/>
                  </a:lnTo>
                  <a:cubicBezTo>
                    <a:pt x="32988" y="14707"/>
                    <a:pt x="27902" y="7972"/>
                    <a:pt x="23366" y="0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="" xmlns:a16="http://schemas.microsoft.com/office/drawing/2014/main" id="{BFA108BF-CC10-45B6-B8B4-25A98F345564}"/>
                </a:ext>
              </a:extLst>
            </p:cNvPr>
            <p:cNvSpPr/>
            <p:nvPr/>
          </p:nvSpPr>
          <p:spPr>
            <a:xfrm>
              <a:off x="2394205" y="1970986"/>
              <a:ext cx="33537" cy="33125"/>
            </a:xfrm>
            <a:custGeom>
              <a:avLst/>
              <a:gdLst>
                <a:gd name="connsiteX0" fmla="*/ 7010 w 33537"/>
                <a:gd name="connsiteY0" fmla="*/ 0 h 33125"/>
                <a:gd name="connsiteX1" fmla="*/ 0 w 33537"/>
                <a:gd name="connsiteY1" fmla="*/ 27902 h 33125"/>
                <a:gd name="connsiteX2" fmla="*/ 27490 w 33537"/>
                <a:gd name="connsiteY2" fmla="*/ 33125 h 33125"/>
                <a:gd name="connsiteX3" fmla="*/ 33538 w 33537"/>
                <a:gd name="connsiteY3" fmla="*/ 7422 h 33125"/>
                <a:gd name="connsiteX4" fmla="*/ 7010 w 33537"/>
                <a:gd name="connsiteY4" fmla="*/ 0 h 33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3537" h="33125">
                  <a:moveTo>
                    <a:pt x="7010" y="0"/>
                  </a:moveTo>
                  <a:cubicBezTo>
                    <a:pt x="4123" y="9209"/>
                    <a:pt x="1787" y="18556"/>
                    <a:pt x="0" y="27902"/>
                  </a:cubicBezTo>
                  <a:lnTo>
                    <a:pt x="27490" y="33125"/>
                  </a:lnTo>
                  <a:cubicBezTo>
                    <a:pt x="29139" y="24466"/>
                    <a:pt x="31201" y="15944"/>
                    <a:pt x="33538" y="7422"/>
                  </a:cubicBezTo>
                  <a:lnTo>
                    <a:pt x="7010" y="0"/>
                  </a:ln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="" xmlns:a16="http://schemas.microsoft.com/office/drawing/2014/main" id="{2C23E4C8-8821-4381-9FF1-7B6DE42B92ED}"/>
                </a:ext>
              </a:extLst>
            </p:cNvPr>
            <p:cNvSpPr/>
            <p:nvPr/>
          </p:nvSpPr>
          <p:spPr>
            <a:xfrm>
              <a:off x="2474338" y="2273924"/>
              <a:ext cx="38898" cy="38760"/>
            </a:xfrm>
            <a:custGeom>
              <a:avLst/>
              <a:gdLst>
                <a:gd name="connsiteX0" fmla="*/ 20617 w 38898"/>
                <a:gd name="connsiteY0" fmla="*/ 0 h 38760"/>
                <a:gd name="connsiteX1" fmla="*/ 0 w 38898"/>
                <a:gd name="connsiteY1" fmla="*/ 18143 h 38760"/>
                <a:gd name="connsiteX2" fmla="*/ 19930 w 38898"/>
                <a:gd name="connsiteY2" fmla="*/ 38761 h 38760"/>
                <a:gd name="connsiteX3" fmla="*/ 38898 w 38898"/>
                <a:gd name="connsiteY3" fmla="*/ 18968 h 38760"/>
                <a:gd name="connsiteX4" fmla="*/ 20617 w 38898"/>
                <a:gd name="connsiteY4" fmla="*/ 0 h 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898" h="38760">
                  <a:moveTo>
                    <a:pt x="20617" y="0"/>
                  </a:moveTo>
                  <a:lnTo>
                    <a:pt x="0" y="18143"/>
                  </a:lnTo>
                  <a:cubicBezTo>
                    <a:pt x="6323" y="25291"/>
                    <a:pt x="13745" y="31888"/>
                    <a:pt x="19930" y="38761"/>
                  </a:cubicBezTo>
                  <a:lnTo>
                    <a:pt x="38898" y="18968"/>
                  </a:lnTo>
                  <a:cubicBezTo>
                    <a:pt x="32575" y="12920"/>
                    <a:pt x="26390" y="6460"/>
                    <a:pt x="20617" y="0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="" xmlns:a16="http://schemas.microsoft.com/office/drawing/2014/main" id="{DADEB3A4-29B2-41E6-8D8B-1FB00315729F}"/>
                </a:ext>
              </a:extLst>
            </p:cNvPr>
            <p:cNvSpPr/>
            <p:nvPr/>
          </p:nvSpPr>
          <p:spPr>
            <a:xfrm>
              <a:off x="2409737" y="1917518"/>
              <a:ext cx="36011" cy="36011"/>
            </a:xfrm>
            <a:custGeom>
              <a:avLst/>
              <a:gdLst>
                <a:gd name="connsiteX0" fmla="*/ 11133 w 36011"/>
                <a:gd name="connsiteY0" fmla="*/ 0 h 36011"/>
                <a:gd name="connsiteX1" fmla="*/ 0 w 36011"/>
                <a:gd name="connsiteY1" fmla="*/ 26253 h 36011"/>
                <a:gd name="connsiteX2" fmla="*/ 25703 w 36011"/>
                <a:gd name="connsiteY2" fmla="*/ 36012 h 36011"/>
                <a:gd name="connsiteX3" fmla="*/ 36012 w 36011"/>
                <a:gd name="connsiteY3" fmla="*/ 11683 h 36011"/>
                <a:gd name="connsiteX4" fmla="*/ 11133 w 36011"/>
                <a:gd name="connsiteY4" fmla="*/ 0 h 360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011" h="36011">
                  <a:moveTo>
                    <a:pt x="11133" y="0"/>
                  </a:moveTo>
                  <a:cubicBezTo>
                    <a:pt x="7010" y="9347"/>
                    <a:pt x="3299" y="17456"/>
                    <a:pt x="0" y="26253"/>
                  </a:cubicBezTo>
                  <a:lnTo>
                    <a:pt x="25703" y="36012"/>
                  </a:lnTo>
                  <a:cubicBezTo>
                    <a:pt x="28911" y="27765"/>
                    <a:pt x="32347" y="19655"/>
                    <a:pt x="36012" y="11683"/>
                  </a:cubicBezTo>
                  <a:lnTo>
                    <a:pt x="11133" y="0"/>
                  </a:ln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="" xmlns:a16="http://schemas.microsoft.com/office/drawing/2014/main" id="{2795F81F-399D-499D-8A22-F1A06BFBCD10}"/>
                </a:ext>
              </a:extLst>
            </p:cNvPr>
            <p:cNvSpPr/>
            <p:nvPr/>
          </p:nvSpPr>
          <p:spPr>
            <a:xfrm>
              <a:off x="2515711" y="2309661"/>
              <a:ext cx="38348" cy="39035"/>
            </a:xfrm>
            <a:custGeom>
              <a:avLst/>
              <a:gdLst>
                <a:gd name="connsiteX0" fmla="*/ 17319 w 38348"/>
                <a:gd name="connsiteY0" fmla="*/ 0 h 39035"/>
                <a:gd name="connsiteX1" fmla="*/ 0 w 38348"/>
                <a:gd name="connsiteY1" fmla="*/ 21992 h 39035"/>
                <a:gd name="connsiteX2" fmla="*/ 22954 w 38348"/>
                <a:gd name="connsiteY2" fmla="*/ 39036 h 39035"/>
                <a:gd name="connsiteX3" fmla="*/ 38348 w 38348"/>
                <a:gd name="connsiteY3" fmla="*/ 15807 h 39035"/>
                <a:gd name="connsiteX4" fmla="*/ 17319 w 38348"/>
                <a:gd name="connsiteY4" fmla="*/ 0 h 390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348" h="39035">
                  <a:moveTo>
                    <a:pt x="17319" y="0"/>
                  </a:moveTo>
                  <a:lnTo>
                    <a:pt x="0" y="21992"/>
                  </a:lnTo>
                  <a:cubicBezTo>
                    <a:pt x="7285" y="27902"/>
                    <a:pt x="15119" y="33675"/>
                    <a:pt x="22954" y="39036"/>
                  </a:cubicBezTo>
                  <a:lnTo>
                    <a:pt x="38348" y="15807"/>
                  </a:lnTo>
                  <a:cubicBezTo>
                    <a:pt x="31201" y="10859"/>
                    <a:pt x="24603" y="5498"/>
                    <a:pt x="17319" y="0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="" xmlns:a16="http://schemas.microsoft.com/office/drawing/2014/main" id="{A29E4085-5824-4253-BD82-F8F39FDF12B4}"/>
                </a:ext>
              </a:extLst>
            </p:cNvPr>
            <p:cNvSpPr/>
            <p:nvPr/>
          </p:nvSpPr>
          <p:spPr>
            <a:xfrm>
              <a:off x="2562993" y="2339762"/>
              <a:ext cx="36973" cy="36973"/>
            </a:xfrm>
            <a:custGeom>
              <a:avLst/>
              <a:gdLst>
                <a:gd name="connsiteX0" fmla="*/ 13470 w 36973"/>
                <a:gd name="connsiteY0" fmla="*/ 0 h 36973"/>
                <a:gd name="connsiteX1" fmla="*/ 0 w 36973"/>
                <a:gd name="connsiteY1" fmla="*/ 24054 h 36973"/>
                <a:gd name="connsiteX2" fmla="*/ 25566 w 36973"/>
                <a:gd name="connsiteY2" fmla="*/ 36974 h 36973"/>
                <a:gd name="connsiteX3" fmla="*/ 36974 w 36973"/>
                <a:gd name="connsiteY3" fmla="*/ 12096 h 36973"/>
                <a:gd name="connsiteX4" fmla="*/ 13470 w 36973"/>
                <a:gd name="connsiteY4" fmla="*/ 0 h 36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973" h="36973">
                  <a:moveTo>
                    <a:pt x="13470" y="0"/>
                  </a:moveTo>
                  <a:lnTo>
                    <a:pt x="0" y="24054"/>
                  </a:lnTo>
                  <a:cubicBezTo>
                    <a:pt x="8247" y="28589"/>
                    <a:pt x="16769" y="32988"/>
                    <a:pt x="25566" y="36974"/>
                  </a:cubicBezTo>
                  <a:lnTo>
                    <a:pt x="36974" y="12096"/>
                  </a:lnTo>
                  <a:cubicBezTo>
                    <a:pt x="29002" y="8384"/>
                    <a:pt x="21167" y="4398"/>
                    <a:pt x="13470" y="0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="" xmlns:a16="http://schemas.microsoft.com/office/drawing/2014/main" id="{2E9E4DDE-221D-4630-8472-FAC9590BAAA1}"/>
                </a:ext>
              </a:extLst>
            </p:cNvPr>
            <p:cNvSpPr/>
            <p:nvPr/>
          </p:nvSpPr>
          <p:spPr>
            <a:xfrm>
              <a:off x="2865931" y="2337976"/>
              <a:ext cx="37111" cy="37523"/>
            </a:xfrm>
            <a:custGeom>
              <a:avLst/>
              <a:gdLst>
                <a:gd name="connsiteX0" fmla="*/ 23366 w 37111"/>
                <a:gd name="connsiteY0" fmla="*/ 0 h 37523"/>
                <a:gd name="connsiteX1" fmla="*/ 0 w 37111"/>
                <a:gd name="connsiteY1" fmla="*/ 12233 h 37523"/>
                <a:gd name="connsiteX2" fmla="*/ 11821 w 37111"/>
                <a:gd name="connsiteY2" fmla="*/ 37524 h 37523"/>
                <a:gd name="connsiteX3" fmla="*/ 37111 w 37111"/>
                <a:gd name="connsiteY3" fmla="*/ 23779 h 37523"/>
                <a:gd name="connsiteX4" fmla="*/ 23366 w 37111"/>
                <a:gd name="connsiteY4" fmla="*/ 0 h 375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111" h="37523">
                  <a:moveTo>
                    <a:pt x="23366" y="0"/>
                  </a:moveTo>
                  <a:cubicBezTo>
                    <a:pt x="15807" y="4261"/>
                    <a:pt x="7972" y="8384"/>
                    <a:pt x="0" y="12233"/>
                  </a:cubicBezTo>
                  <a:lnTo>
                    <a:pt x="11821" y="37524"/>
                  </a:lnTo>
                  <a:cubicBezTo>
                    <a:pt x="20480" y="33400"/>
                    <a:pt x="29002" y="28864"/>
                    <a:pt x="37111" y="23779"/>
                  </a:cubicBezTo>
                  <a:lnTo>
                    <a:pt x="23366" y="0"/>
                  </a:ln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="" xmlns:a16="http://schemas.microsoft.com/office/drawing/2014/main" id="{083272B0-4FBC-4FE0-9985-2E99754B289F}"/>
                </a:ext>
              </a:extLst>
            </p:cNvPr>
            <p:cNvSpPr/>
            <p:nvPr/>
          </p:nvSpPr>
          <p:spPr>
            <a:xfrm>
              <a:off x="2413998" y="2184994"/>
              <a:ext cx="36424" cy="36424"/>
            </a:xfrm>
            <a:custGeom>
              <a:avLst/>
              <a:gdLst>
                <a:gd name="connsiteX0" fmla="*/ 25291 w 36424"/>
                <a:gd name="connsiteY0" fmla="*/ 0 h 36424"/>
                <a:gd name="connsiteX1" fmla="*/ 0 w 36424"/>
                <a:gd name="connsiteY1" fmla="*/ 10446 h 36424"/>
                <a:gd name="connsiteX2" fmla="*/ 11958 w 36424"/>
                <a:gd name="connsiteY2" fmla="*/ 36424 h 36424"/>
                <a:gd name="connsiteX3" fmla="*/ 36424 w 36424"/>
                <a:gd name="connsiteY3" fmla="*/ 23916 h 36424"/>
                <a:gd name="connsiteX4" fmla="*/ 25291 w 36424"/>
                <a:gd name="connsiteY4" fmla="*/ 0 h 36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424" h="36424">
                  <a:moveTo>
                    <a:pt x="25291" y="0"/>
                  </a:moveTo>
                  <a:lnTo>
                    <a:pt x="0" y="10446"/>
                  </a:lnTo>
                  <a:cubicBezTo>
                    <a:pt x="3574" y="19243"/>
                    <a:pt x="7560" y="28040"/>
                    <a:pt x="11958" y="36424"/>
                  </a:cubicBezTo>
                  <a:lnTo>
                    <a:pt x="36424" y="23916"/>
                  </a:lnTo>
                  <a:cubicBezTo>
                    <a:pt x="32484" y="16128"/>
                    <a:pt x="28773" y="8156"/>
                    <a:pt x="25291" y="0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="" xmlns:a16="http://schemas.microsoft.com/office/drawing/2014/main" id="{70BEC313-F344-4036-9653-1FD0D68E9B64}"/>
                </a:ext>
              </a:extLst>
            </p:cNvPr>
            <p:cNvSpPr/>
            <p:nvPr/>
          </p:nvSpPr>
          <p:spPr>
            <a:xfrm>
              <a:off x="2434203" y="1867899"/>
              <a:ext cx="37523" cy="37936"/>
            </a:xfrm>
            <a:custGeom>
              <a:avLst/>
              <a:gdLst>
                <a:gd name="connsiteX0" fmla="*/ 14982 w 37523"/>
                <a:gd name="connsiteY0" fmla="*/ 0 h 37936"/>
                <a:gd name="connsiteX1" fmla="*/ 0 w 37523"/>
                <a:gd name="connsiteY1" fmla="*/ 24191 h 37936"/>
                <a:gd name="connsiteX2" fmla="*/ 23779 w 37523"/>
                <a:gd name="connsiteY2" fmla="*/ 37936 h 37936"/>
                <a:gd name="connsiteX3" fmla="*/ 37524 w 37523"/>
                <a:gd name="connsiteY3" fmla="*/ 15807 h 37936"/>
                <a:gd name="connsiteX4" fmla="*/ 14982 w 37523"/>
                <a:gd name="connsiteY4" fmla="*/ 0 h 379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7523" h="37936">
                  <a:moveTo>
                    <a:pt x="14982" y="0"/>
                  </a:moveTo>
                  <a:cubicBezTo>
                    <a:pt x="9896" y="7835"/>
                    <a:pt x="4811" y="16082"/>
                    <a:pt x="0" y="24191"/>
                  </a:cubicBezTo>
                  <a:lnTo>
                    <a:pt x="23779" y="37936"/>
                  </a:lnTo>
                  <a:cubicBezTo>
                    <a:pt x="28177" y="30514"/>
                    <a:pt x="32988" y="22954"/>
                    <a:pt x="37524" y="15807"/>
                  </a:cubicBezTo>
                  <a:lnTo>
                    <a:pt x="14982" y="0"/>
                  </a:ln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="" xmlns:a16="http://schemas.microsoft.com/office/drawing/2014/main" id="{6254B95F-625D-483D-9D3F-5E7F42E656D4}"/>
                </a:ext>
              </a:extLst>
            </p:cNvPr>
            <p:cNvSpPr/>
            <p:nvPr/>
          </p:nvSpPr>
          <p:spPr>
            <a:xfrm>
              <a:off x="2466916" y="1823915"/>
              <a:ext cx="38898" cy="38760"/>
            </a:xfrm>
            <a:custGeom>
              <a:avLst/>
              <a:gdLst>
                <a:gd name="connsiteX0" fmla="*/ 19243 w 38898"/>
                <a:gd name="connsiteY0" fmla="*/ 0 h 38760"/>
                <a:gd name="connsiteX1" fmla="*/ 0 w 38898"/>
                <a:gd name="connsiteY1" fmla="*/ 21305 h 38760"/>
                <a:gd name="connsiteX2" fmla="*/ 21167 w 38898"/>
                <a:gd name="connsiteY2" fmla="*/ 38761 h 38760"/>
                <a:gd name="connsiteX3" fmla="*/ 38898 w 38898"/>
                <a:gd name="connsiteY3" fmla="*/ 19243 h 38760"/>
                <a:gd name="connsiteX4" fmla="*/ 19243 w 38898"/>
                <a:gd name="connsiteY4" fmla="*/ 0 h 38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898" h="38760">
                  <a:moveTo>
                    <a:pt x="19243" y="0"/>
                  </a:moveTo>
                  <a:cubicBezTo>
                    <a:pt x="12508" y="6872"/>
                    <a:pt x="5498" y="13745"/>
                    <a:pt x="0" y="21305"/>
                  </a:cubicBezTo>
                  <a:lnTo>
                    <a:pt x="21167" y="38761"/>
                  </a:lnTo>
                  <a:cubicBezTo>
                    <a:pt x="26803" y="32163"/>
                    <a:pt x="32713" y="25566"/>
                    <a:pt x="38898" y="19243"/>
                  </a:cubicBezTo>
                  <a:lnTo>
                    <a:pt x="19243" y="0"/>
                  </a:ln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="" xmlns:a16="http://schemas.microsoft.com/office/drawing/2014/main" id="{4A6459CE-A458-4474-A921-4CF9EA3BDA1D}"/>
                </a:ext>
              </a:extLst>
            </p:cNvPr>
            <p:cNvSpPr/>
            <p:nvPr/>
          </p:nvSpPr>
          <p:spPr>
            <a:xfrm>
              <a:off x="2506914" y="1786529"/>
              <a:ext cx="39173" cy="38623"/>
            </a:xfrm>
            <a:custGeom>
              <a:avLst/>
              <a:gdLst>
                <a:gd name="connsiteX0" fmla="*/ 22404 w 39173"/>
                <a:gd name="connsiteY0" fmla="*/ 0 h 38623"/>
                <a:gd name="connsiteX1" fmla="*/ 0 w 39173"/>
                <a:gd name="connsiteY1" fmla="*/ 17731 h 38623"/>
                <a:gd name="connsiteX2" fmla="*/ 18556 w 39173"/>
                <a:gd name="connsiteY2" fmla="*/ 38623 h 38623"/>
                <a:gd name="connsiteX3" fmla="*/ 39173 w 39173"/>
                <a:gd name="connsiteY3" fmla="*/ 22129 h 38623"/>
                <a:gd name="connsiteX4" fmla="*/ 22404 w 39173"/>
                <a:gd name="connsiteY4" fmla="*/ 0 h 38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9173" h="38623">
                  <a:moveTo>
                    <a:pt x="22404" y="0"/>
                  </a:moveTo>
                  <a:cubicBezTo>
                    <a:pt x="14707" y="5635"/>
                    <a:pt x="7285" y="11546"/>
                    <a:pt x="0" y="17731"/>
                  </a:cubicBezTo>
                  <a:lnTo>
                    <a:pt x="18556" y="38623"/>
                  </a:lnTo>
                  <a:cubicBezTo>
                    <a:pt x="25153" y="32850"/>
                    <a:pt x="32301" y="27352"/>
                    <a:pt x="39173" y="22129"/>
                  </a:cubicBezTo>
                  <a:lnTo>
                    <a:pt x="22404" y="0"/>
                  </a:ln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="" xmlns:a16="http://schemas.microsoft.com/office/drawing/2014/main" id="{9BA118EC-ADDE-4466-9466-6B0F8D1B866A}"/>
                </a:ext>
              </a:extLst>
            </p:cNvPr>
            <p:cNvSpPr/>
            <p:nvPr/>
          </p:nvSpPr>
          <p:spPr>
            <a:xfrm>
              <a:off x="2658933" y="1723577"/>
              <a:ext cx="31750" cy="31613"/>
            </a:xfrm>
            <a:custGeom>
              <a:avLst/>
              <a:gdLst>
                <a:gd name="connsiteX0" fmla="*/ 28315 w 31750"/>
                <a:gd name="connsiteY0" fmla="*/ 0 h 31613"/>
                <a:gd name="connsiteX1" fmla="*/ 0 w 31750"/>
                <a:gd name="connsiteY1" fmla="*/ 4811 h 31613"/>
                <a:gd name="connsiteX2" fmla="*/ 5910 w 31750"/>
                <a:gd name="connsiteY2" fmla="*/ 31613 h 31613"/>
                <a:gd name="connsiteX3" fmla="*/ 31751 w 31750"/>
                <a:gd name="connsiteY3" fmla="*/ 27215 h 31613"/>
                <a:gd name="connsiteX4" fmla="*/ 28315 w 31750"/>
                <a:gd name="connsiteY4" fmla="*/ 0 h 316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750" h="31613">
                  <a:moveTo>
                    <a:pt x="28315" y="0"/>
                  </a:moveTo>
                  <a:cubicBezTo>
                    <a:pt x="18801" y="1124"/>
                    <a:pt x="9350" y="2730"/>
                    <a:pt x="0" y="4811"/>
                  </a:cubicBezTo>
                  <a:lnTo>
                    <a:pt x="5910" y="31613"/>
                  </a:lnTo>
                  <a:cubicBezTo>
                    <a:pt x="14432" y="29827"/>
                    <a:pt x="23091" y="28315"/>
                    <a:pt x="31751" y="27215"/>
                  </a:cubicBezTo>
                  <a:lnTo>
                    <a:pt x="28315" y="0"/>
                  </a:ln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="" xmlns:a16="http://schemas.microsoft.com/office/drawing/2014/main" id="{D00C2A1D-6F6D-446C-8258-DFE67794E1C1}"/>
                </a:ext>
              </a:extLst>
            </p:cNvPr>
            <p:cNvSpPr/>
            <p:nvPr/>
          </p:nvSpPr>
          <p:spPr>
            <a:xfrm>
              <a:off x="2603816" y="1735535"/>
              <a:ext cx="35049" cy="35049"/>
            </a:xfrm>
            <a:custGeom>
              <a:avLst/>
              <a:gdLst>
                <a:gd name="connsiteX0" fmla="*/ 27490 w 35049"/>
                <a:gd name="connsiteY0" fmla="*/ 0 h 35049"/>
                <a:gd name="connsiteX1" fmla="*/ 0 w 35049"/>
                <a:gd name="connsiteY1" fmla="*/ 9484 h 35049"/>
                <a:gd name="connsiteX2" fmla="*/ 10309 w 35049"/>
                <a:gd name="connsiteY2" fmla="*/ 35050 h 35049"/>
                <a:gd name="connsiteX3" fmla="*/ 35050 w 35049"/>
                <a:gd name="connsiteY3" fmla="*/ 26390 h 35049"/>
                <a:gd name="connsiteX4" fmla="*/ 27490 w 35049"/>
                <a:gd name="connsiteY4" fmla="*/ 0 h 35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049" h="35049">
                  <a:moveTo>
                    <a:pt x="27490" y="0"/>
                  </a:moveTo>
                  <a:cubicBezTo>
                    <a:pt x="18418" y="2749"/>
                    <a:pt x="9347" y="6048"/>
                    <a:pt x="0" y="9484"/>
                  </a:cubicBezTo>
                  <a:lnTo>
                    <a:pt x="10309" y="35050"/>
                  </a:lnTo>
                  <a:cubicBezTo>
                    <a:pt x="18418" y="31888"/>
                    <a:pt x="26803" y="28864"/>
                    <a:pt x="35050" y="26390"/>
                  </a:cubicBezTo>
                  <a:lnTo>
                    <a:pt x="27490" y="0"/>
                  </a:ln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="" xmlns:a16="http://schemas.microsoft.com/office/drawing/2014/main" id="{F858D89B-CD95-4D02-97B4-11F3FC2F9D3F}"/>
                </a:ext>
              </a:extLst>
            </p:cNvPr>
            <p:cNvSpPr/>
            <p:nvPr/>
          </p:nvSpPr>
          <p:spPr>
            <a:xfrm>
              <a:off x="2715699" y="1720691"/>
              <a:ext cx="28589" cy="27489"/>
            </a:xfrm>
            <a:custGeom>
              <a:avLst/>
              <a:gdLst>
                <a:gd name="connsiteX0" fmla="*/ 0 w 28589"/>
                <a:gd name="connsiteY0" fmla="*/ 0 h 27489"/>
                <a:gd name="connsiteX1" fmla="*/ 1237 w 28589"/>
                <a:gd name="connsiteY1" fmla="*/ 27490 h 27489"/>
                <a:gd name="connsiteX2" fmla="*/ 27627 w 28589"/>
                <a:gd name="connsiteY2" fmla="*/ 27490 h 27489"/>
                <a:gd name="connsiteX3" fmla="*/ 28589 w 28589"/>
                <a:gd name="connsiteY3" fmla="*/ 0 h 27489"/>
                <a:gd name="connsiteX4" fmla="*/ 0 w 28589"/>
                <a:gd name="connsiteY4" fmla="*/ 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89" h="27489">
                  <a:moveTo>
                    <a:pt x="0" y="0"/>
                  </a:moveTo>
                  <a:lnTo>
                    <a:pt x="1237" y="27490"/>
                  </a:lnTo>
                  <a:cubicBezTo>
                    <a:pt x="10034" y="27490"/>
                    <a:pt x="18831" y="27490"/>
                    <a:pt x="27627" y="27490"/>
                  </a:cubicBezTo>
                  <a:lnTo>
                    <a:pt x="28589" y="0"/>
                  </a:lnTo>
                  <a:cubicBezTo>
                    <a:pt x="19105" y="0"/>
                    <a:pt x="9484" y="0"/>
                    <a:pt x="0" y="0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="" xmlns:a16="http://schemas.microsoft.com/office/drawing/2014/main" id="{CAF6B1D7-BB3C-49C1-A738-F724CCF3073D}"/>
                </a:ext>
              </a:extLst>
            </p:cNvPr>
            <p:cNvSpPr/>
            <p:nvPr/>
          </p:nvSpPr>
          <p:spPr>
            <a:xfrm>
              <a:off x="2821123" y="1734436"/>
              <a:ext cx="34224" cy="34774"/>
            </a:xfrm>
            <a:custGeom>
              <a:avLst/>
              <a:gdLst>
                <a:gd name="connsiteX0" fmla="*/ 7697 w 34224"/>
                <a:gd name="connsiteY0" fmla="*/ 0 h 34774"/>
                <a:gd name="connsiteX1" fmla="*/ 0 w 34224"/>
                <a:gd name="connsiteY1" fmla="*/ 26253 h 34774"/>
                <a:gd name="connsiteX2" fmla="*/ 24878 w 34224"/>
                <a:gd name="connsiteY2" fmla="*/ 34775 h 34774"/>
                <a:gd name="connsiteX3" fmla="*/ 34225 w 34224"/>
                <a:gd name="connsiteY3" fmla="*/ 9484 h 34774"/>
                <a:gd name="connsiteX4" fmla="*/ 7697 w 34224"/>
                <a:gd name="connsiteY4" fmla="*/ 0 h 34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224" h="34774">
                  <a:moveTo>
                    <a:pt x="7697" y="0"/>
                  </a:moveTo>
                  <a:lnTo>
                    <a:pt x="0" y="26253"/>
                  </a:lnTo>
                  <a:cubicBezTo>
                    <a:pt x="8384" y="28864"/>
                    <a:pt x="16769" y="31613"/>
                    <a:pt x="24878" y="34775"/>
                  </a:cubicBezTo>
                  <a:lnTo>
                    <a:pt x="34225" y="9484"/>
                  </a:lnTo>
                  <a:cubicBezTo>
                    <a:pt x="25978" y="6048"/>
                    <a:pt x="16906" y="2886"/>
                    <a:pt x="7697" y="0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="" xmlns:a16="http://schemas.microsoft.com/office/drawing/2014/main" id="{15F1C3A7-DC15-48DC-9BEA-6D5CF9FE8F0D}"/>
                </a:ext>
              </a:extLst>
            </p:cNvPr>
            <p:cNvSpPr/>
            <p:nvPr/>
          </p:nvSpPr>
          <p:spPr>
            <a:xfrm>
              <a:off x="2769579" y="1723165"/>
              <a:ext cx="31475" cy="31750"/>
            </a:xfrm>
            <a:custGeom>
              <a:avLst/>
              <a:gdLst>
                <a:gd name="connsiteX0" fmla="*/ 3299 w 31475"/>
                <a:gd name="connsiteY0" fmla="*/ 0 h 31750"/>
                <a:gd name="connsiteX1" fmla="*/ 0 w 31475"/>
                <a:gd name="connsiteY1" fmla="*/ 27490 h 31750"/>
                <a:gd name="connsiteX2" fmla="*/ 25978 w 31475"/>
                <a:gd name="connsiteY2" fmla="*/ 31751 h 31750"/>
                <a:gd name="connsiteX3" fmla="*/ 31476 w 31475"/>
                <a:gd name="connsiteY3" fmla="*/ 4261 h 31750"/>
                <a:gd name="connsiteX4" fmla="*/ 3299 w 31475"/>
                <a:gd name="connsiteY4" fmla="*/ 0 h 31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475" h="31750">
                  <a:moveTo>
                    <a:pt x="3299" y="0"/>
                  </a:moveTo>
                  <a:lnTo>
                    <a:pt x="0" y="27490"/>
                  </a:lnTo>
                  <a:cubicBezTo>
                    <a:pt x="8659" y="28589"/>
                    <a:pt x="17319" y="29964"/>
                    <a:pt x="25978" y="31751"/>
                  </a:cubicBezTo>
                  <a:lnTo>
                    <a:pt x="31476" y="4261"/>
                  </a:lnTo>
                  <a:cubicBezTo>
                    <a:pt x="22129" y="2612"/>
                    <a:pt x="12645" y="1100"/>
                    <a:pt x="3299" y="0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="" xmlns:a16="http://schemas.microsoft.com/office/drawing/2014/main" id="{74006FE6-81DC-491E-AA3E-648C563F99A9}"/>
                </a:ext>
              </a:extLst>
            </p:cNvPr>
            <p:cNvSpPr/>
            <p:nvPr/>
          </p:nvSpPr>
          <p:spPr>
            <a:xfrm>
              <a:off x="2553097" y="1756702"/>
              <a:ext cx="36836" cy="37248"/>
            </a:xfrm>
            <a:custGeom>
              <a:avLst/>
              <a:gdLst>
                <a:gd name="connsiteX0" fmla="*/ 25016 w 36836"/>
                <a:gd name="connsiteY0" fmla="*/ 0 h 37248"/>
                <a:gd name="connsiteX1" fmla="*/ 0 w 36836"/>
                <a:gd name="connsiteY1" fmla="*/ 13745 h 37248"/>
                <a:gd name="connsiteX2" fmla="*/ 13745 w 36836"/>
                <a:gd name="connsiteY2" fmla="*/ 37249 h 37248"/>
                <a:gd name="connsiteX3" fmla="*/ 36836 w 36836"/>
                <a:gd name="connsiteY3" fmla="*/ 24466 h 37248"/>
                <a:gd name="connsiteX4" fmla="*/ 25016 w 36836"/>
                <a:gd name="connsiteY4" fmla="*/ 0 h 37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836" h="37248">
                  <a:moveTo>
                    <a:pt x="25016" y="0"/>
                  </a:moveTo>
                  <a:cubicBezTo>
                    <a:pt x="16631" y="4261"/>
                    <a:pt x="8247" y="8934"/>
                    <a:pt x="0" y="13745"/>
                  </a:cubicBezTo>
                  <a:lnTo>
                    <a:pt x="13745" y="37249"/>
                  </a:lnTo>
                  <a:cubicBezTo>
                    <a:pt x="21258" y="32667"/>
                    <a:pt x="28955" y="28406"/>
                    <a:pt x="36836" y="24466"/>
                  </a:cubicBezTo>
                  <a:lnTo>
                    <a:pt x="25016" y="0"/>
                  </a:ln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="" xmlns:a16="http://schemas.microsoft.com/office/drawing/2014/main" id="{87B09E56-1719-4393-8DC2-32B5639F52B9}"/>
                </a:ext>
              </a:extLst>
            </p:cNvPr>
            <p:cNvSpPr/>
            <p:nvPr/>
          </p:nvSpPr>
          <p:spPr>
            <a:xfrm>
              <a:off x="2911565" y="2308424"/>
              <a:ext cx="38485" cy="38485"/>
            </a:xfrm>
            <a:custGeom>
              <a:avLst/>
              <a:gdLst>
                <a:gd name="connsiteX0" fmla="*/ 21030 w 38485"/>
                <a:gd name="connsiteY0" fmla="*/ 0 h 38485"/>
                <a:gd name="connsiteX1" fmla="*/ 0 w 38485"/>
                <a:gd name="connsiteY1" fmla="*/ 15807 h 38485"/>
                <a:gd name="connsiteX2" fmla="*/ 15669 w 38485"/>
                <a:gd name="connsiteY2" fmla="*/ 38486 h 38485"/>
                <a:gd name="connsiteX3" fmla="*/ 38486 w 38485"/>
                <a:gd name="connsiteY3" fmla="*/ 21167 h 38485"/>
                <a:gd name="connsiteX4" fmla="*/ 21030 w 38485"/>
                <a:gd name="connsiteY4" fmla="*/ 0 h 384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485" h="38485">
                  <a:moveTo>
                    <a:pt x="21030" y="0"/>
                  </a:moveTo>
                  <a:cubicBezTo>
                    <a:pt x="14295" y="5498"/>
                    <a:pt x="7285" y="10859"/>
                    <a:pt x="0" y="15807"/>
                  </a:cubicBezTo>
                  <a:lnTo>
                    <a:pt x="15669" y="38486"/>
                  </a:lnTo>
                  <a:cubicBezTo>
                    <a:pt x="23504" y="32988"/>
                    <a:pt x="31201" y="27215"/>
                    <a:pt x="38486" y="21167"/>
                  </a:cubicBezTo>
                  <a:lnTo>
                    <a:pt x="21030" y="0"/>
                  </a:ln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="" xmlns:a16="http://schemas.microsoft.com/office/drawing/2014/main" id="{6AB492F1-C642-4321-996B-41CE7D85E2B9}"/>
                </a:ext>
              </a:extLst>
            </p:cNvPr>
            <p:cNvSpPr/>
            <p:nvPr/>
          </p:nvSpPr>
          <p:spPr>
            <a:xfrm>
              <a:off x="2455840" y="1788603"/>
              <a:ext cx="550623" cy="756048"/>
            </a:xfrm>
            <a:custGeom>
              <a:avLst/>
              <a:gdLst>
                <a:gd name="connsiteX0" fmla="*/ 507256 w 550623"/>
                <a:gd name="connsiteY0" fmla="*/ 127465 h 756048"/>
                <a:gd name="connsiteX1" fmla="*/ 459023 w 550623"/>
                <a:gd name="connsiteY1" fmla="*/ 70774 h 756048"/>
                <a:gd name="connsiteX2" fmla="*/ 70774 w 550623"/>
                <a:gd name="connsiteY2" fmla="*/ 90778 h 756048"/>
                <a:gd name="connsiteX3" fmla="*/ 90778 w 550623"/>
                <a:gd name="connsiteY3" fmla="*/ 479027 h 756048"/>
                <a:gd name="connsiteX4" fmla="*/ 127222 w 550623"/>
                <a:gd name="connsiteY4" fmla="*/ 506763 h 756048"/>
                <a:gd name="connsiteX5" fmla="*/ 165846 w 550623"/>
                <a:gd name="connsiteY5" fmla="*/ 578099 h 756048"/>
                <a:gd name="connsiteX6" fmla="*/ 165846 w 550623"/>
                <a:gd name="connsiteY6" fmla="*/ 646824 h 756048"/>
                <a:gd name="connsiteX7" fmla="*/ 208317 w 550623"/>
                <a:gd name="connsiteY7" fmla="*/ 700291 h 756048"/>
                <a:gd name="connsiteX8" fmla="*/ 288785 w 550623"/>
                <a:gd name="connsiteY8" fmla="*/ 754799 h 756048"/>
                <a:gd name="connsiteX9" fmla="*/ 343293 w 550623"/>
                <a:gd name="connsiteY9" fmla="*/ 700291 h 756048"/>
                <a:gd name="connsiteX10" fmla="*/ 385764 w 550623"/>
                <a:gd name="connsiteY10" fmla="*/ 646824 h 756048"/>
                <a:gd name="connsiteX11" fmla="*/ 385764 w 550623"/>
                <a:gd name="connsiteY11" fmla="*/ 578099 h 756048"/>
                <a:gd name="connsiteX12" fmla="*/ 423838 w 550623"/>
                <a:gd name="connsiteY12" fmla="*/ 507175 h 756048"/>
                <a:gd name="connsiteX13" fmla="*/ 507256 w 550623"/>
                <a:gd name="connsiteY13" fmla="*/ 127465 h 756048"/>
                <a:gd name="connsiteX14" fmla="*/ 275803 w 550623"/>
                <a:gd name="connsiteY14" fmla="*/ 729293 h 756048"/>
                <a:gd name="connsiteX15" fmla="*/ 236905 w 550623"/>
                <a:gd name="connsiteY15" fmla="*/ 701803 h 756048"/>
                <a:gd name="connsiteX16" fmla="*/ 314701 w 550623"/>
                <a:gd name="connsiteY16" fmla="*/ 701803 h 756048"/>
                <a:gd name="connsiteX17" fmla="*/ 275803 w 550623"/>
                <a:gd name="connsiteY17" fmla="*/ 729293 h 756048"/>
                <a:gd name="connsiteX18" fmla="*/ 330783 w 550623"/>
                <a:gd name="connsiteY18" fmla="*/ 674314 h 756048"/>
                <a:gd name="connsiteX19" fmla="*/ 220824 w 550623"/>
                <a:gd name="connsiteY19" fmla="*/ 674314 h 756048"/>
                <a:gd name="connsiteX20" fmla="*/ 193334 w 550623"/>
                <a:gd name="connsiteY20" fmla="*/ 646824 h 756048"/>
                <a:gd name="connsiteX21" fmla="*/ 358273 w 550623"/>
                <a:gd name="connsiteY21" fmla="*/ 646824 h 756048"/>
                <a:gd name="connsiteX22" fmla="*/ 330783 w 550623"/>
                <a:gd name="connsiteY22" fmla="*/ 674314 h 756048"/>
                <a:gd name="connsiteX23" fmla="*/ 358273 w 550623"/>
                <a:gd name="connsiteY23" fmla="*/ 619334 h 756048"/>
                <a:gd name="connsiteX24" fmla="*/ 193334 w 550623"/>
                <a:gd name="connsiteY24" fmla="*/ 619334 h 756048"/>
                <a:gd name="connsiteX25" fmla="*/ 193334 w 550623"/>
                <a:gd name="connsiteY25" fmla="*/ 591844 h 756048"/>
                <a:gd name="connsiteX26" fmla="*/ 358273 w 550623"/>
                <a:gd name="connsiteY26" fmla="*/ 591844 h 756048"/>
                <a:gd name="connsiteX27" fmla="*/ 358273 w 550623"/>
                <a:gd name="connsiteY27" fmla="*/ 619334 h 756048"/>
                <a:gd name="connsiteX28" fmla="*/ 460056 w 550623"/>
                <a:gd name="connsiteY28" fmla="*/ 440608 h 756048"/>
                <a:gd name="connsiteX29" fmla="*/ 409129 w 550623"/>
                <a:gd name="connsiteY29" fmla="*/ 483946 h 756048"/>
                <a:gd name="connsiteX30" fmla="*/ 408992 w 550623"/>
                <a:gd name="connsiteY30" fmla="*/ 483946 h 756048"/>
                <a:gd name="connsiteX31" fmla="*/ 359098 w 550623"/>
                <a:gd name="connsiteY31" fmla="*/ 564354 h 756048"/>
                <a:gd name="connsiteX32" fmla="*/ 330783 w 550623"/>
                <a:gd name="connsiteY32" fmla="*/ 564354 h 756048"/>
                <a:gd name="connsiteX33" fmla="*/ 330783 w 550623"/>
                <a:gd name="connsiteY33" fmla="*/ 495629 h 756048"/>
                <a:gd name="connsiteX34" fmla="*/ 303293 w 550623"/>
                <a:gd name="connsiteY34" fmla="*/ 495629 h 756048"/>
                <a:gd name="connsiteX35" fmla="*/ 303293 w 550623"/>
                <a:gd name="connsiteY35" fmla="*/ 564354 h 756048"/>
                <a:gd name="connsiteX36" fmla="*/ 248313 w 550623"/>
                <a:gd name="connsiteY36" fmla="*/ 564354 h 756048"/>
                <a:gd name="connsiteX37" fmla="*/ 248313 w 550623"/>
                <a:gd name="connsiteY37" fmla="*/ 481884 h 756048"/>
                <a:gd name="connsiteX38" fmla="*/ 220824 w 550623"/>
                <a:gd name="connsiteY38" fmla="*/ 481884 h 756048"/>
                <a:gd name="connsiteX39" fmla="*/ 220824 w 550623"/>
                <a:gd name="connsiteY39" fmla="*/ 564354 h 756048"/>
                <a:gd name="connsiteX40" fmla="*/ 192509 w 550623"/>
                <a:gd name="connsiteY40" fmla="*/ 564354 h 756048"/>
                <a:gd name="connsiteX41" fmla="*/ 142065 w 550623"/>
                <a:gd name="connsiteY41" fmla="*/ 483671 h 756048"/>
                <a:gd name="connsiteX42" fmla="*/ 68337 w 550623"/>
                <a:gd name="connsiteY42" fmla="*/ 141639 h 756048"/>
                <a:gd name="connsiteX43" fmla="*/ 247214 w 550623"/>
                <a:gd name="connsiteY43" fmla="*/ 30089 h 756048"/>
                <a:gd name="connsiteX44" fmla="*/ 275803 w 550623"/>
                <a:gd name="connsiteY44" fmla="*/ 28302 h 756048"/>
                <a:gd name="connsiteX45" fmla="*/ 440742 w 550623"/>
                <a:gd name="connsiteY45" fmla="*/ 91254 h 756048"/>
                <a:gd name="connsiteX46" fmla="*/ 460056 w 550623"/>
                <a:gd name="connsiteY46" fmla="*/ 440608 h 7560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550623" h="756048">
                  <a:moveTo>
                    <a:pt x="507256" y="127465"/>
                  </a:moveTo>
                  <a:cubicBezTo>
                    <a:pt x="493822" y="106469"/>
                    <a:pt x="477596" y="87396"/>
                    <a:pt x="459023" y="70774"/>
                  </a:cubicBezTo>
                  <a:cubicBezTo>
                    <a:pt x="346287" y="-30915"/>
                    <a:pt x="172462" y="-21958"/>
                    <a:pt x="70774" y="90778"/>
                  </a:cubicBezTo>
                  <a:cubicBezTo>
                    <a:pt x="-30915" y="203514"/>
                    <a:pt x="-21958" y="377339"/>
                    <a:pt x="90778" y="479027"/>
                  </a:cubicBezTo>
                  <a:cubicBezTo>
                    <a:pt x="102133" y="489269"/>
                    <a:pt x="114323" y="498547"/>
                    <a:pt x="127222" y="506763"/>
                  </a:cubicBezTo>
                  <a:cubicBezTo>
                    <a:pt x="151449" y="522372"/>
                    <a:pt x="166019" y="549279"/>
                    <a:pt x="165846" y="578099"/>
                  </a:cubicBezTo>
                  <a:lnTo>
                    <a:pt x="165846" y="646824"/>
                  </a:lnTo>
                  <a:cubicBezTo>
                    <a:pt x="165878" y="672343"/>
                    <a:pt x="183467" y="694486"/>
                    <a:pt x="208317" y="700291"/>
                  </a:cubicBezTo>
                  <a:cubicBezTo>
                    <a:pt x="215487" y="737564"/>
                    <a:pt x="251513" y="761967"/>
                    <a:pt x="288785" y="754799"/>
                  </a:cubicBezTo>
                  <a:cubicBezTo>
                    <a:pt x="316392" y="749488"/>
                    <a:pt x="337982" y="727900"/>
                    <a:pt x="343293" y="700291"/>
                  </a:cubicBezTo>
                  <a:cubicBezTo>
                    <a:pt x="368143" y="694486"/>
                    <a:pt x="385732" y="672343"/>
                    <a:pt x="385764" y="646824"/>
                  </a:cubicBezTo>
                  <a:lnTo>
                    <a:pt x="385764" y="578099"/>
                  </a:lnTo>
                  <a:cubicBezTo>
                    <a:pt x="385508" y="549506"/>
                    <a:pt x="399867" y="522762"/>
                    <a:pt x="423838" y="507175"/>
                  </a:cubicBezTo>
                  <a:cubicBezTo>
                    <a:pt x="551726" y="425357"/>
                    <a:pt x="589074" y="255354"/>
                    <a:pt x="507256" y="127465"/>
                  </a:cubicBezTo>
                  <a:close/>
                  <a:moveTo>
                    <a:pt x="275803" y="729293"/>
                  </a:moveTo>
                  <a:cubicBezTo>
                    <a:pt x="258321" y="729302"/>
                    <a:pt x="242733" y="718285"/>
                    <a:pt x="236905" y="701803"/>
                  </a:cubicBezTo>
                  <a:lnTo>
                    <a:pt x="314701" y="701803"/>
                  </a:lnTo>
                  <a:cubicBezTo>
                    <a:pt x="308875" y="718285"/>
                    <a:pt x="293287" y="729302"/>
                    <a:pt x="275803" y="729293"/>
                  </a:cubicBezTo>
                  <a:close/>
                  <a:moveTo>
                    <a:pt x="330783" y="674314"/>
                  </a:moveTo>
                  <a:lnTo>
                    <a:pt x="220824" y="674314"/>
                  </a:lnTo>
                  <a:cubicBezTo>
                    <a:pt x="205641" y="674314"/>
                    <a:pt x="193334" y="662007"/>
                    <a:pt x="193334" y="646824"/>
                  </a:cubicBezTo>
                  <a:lnTo>
                    <a:pt x="358273" y="646824"/>
                  </a:lnTo>
                  <a:cubicBezTo>
                    <a:pt x="358273" y="662007"/>
                    <a:pt x="345966" y="674314"/>
                    <a:pt x="330783" y="674314"/>
                  </a:cubicBezTo>
                  <a:close/>
                  <a:moveTo>
                    <a:pt x="358273" y="619334"/>
                  </a:moveTo>
                  <a:lnTo>
                    <a:pt x="193334" y="619334"/>
                  </a:lnTo>
                  <a:lnTo>
                    <a:pt x="193334" y="591844"/>
                  </a:lnTo>
                  <a:lnTo>
                    <a:pt x="358273" y="591844"/>
                  </a:lnTo>
                  <a:lnTo>
                    <a:pt x="358273" y="619334"/>
                  </a:lnTo>
                  <a:close/>
                  <a:moveTo>
                    <a:pt x="460056" y="440608"/>
                  </a:moveTo>
                  <a:cubicBezTo>
                    <a:pt x="445120" y="457293"/>
                    <a:pt x="427989" y="471871"/>
                    <a:pt x="409129" y="483946"/>
                  </a:cubicBezTo>
                  <a:lnTo>
                    <a:pt x="408992" y="483946"/>
                  </a:lnTo>
                  <a:cubicBezTo>
                    <a:pt x="381088" y="501856"/>
                    <a:pt x="362755" y="531401"/>
                    <a:pt x="359098" y="564354"/>
                  </a:cubicBezTo>
                  <a:lnTo>
                    <a:pt x="330783" y="564354"/>
                  </a:lnTo>
                  <a:lnTo>
                    <a:pt x="330783" y="495629"/>
                  </a:lnTo>
                  <a:lnTo>
                    <a:pt x="303293" y="495629"/>
                  </a:lnTo>
                  <a:lnTo>
                    <a:pt x="303293" y="564354"/>
                  </a:lnTo>
                  <a:lnTo>
                    <a:pt x="248313" y="564354"/>
                  </a:lnTo>
                  <a:lnTo>
                    <a:pt x="248313" y="481884"/>
                  </a:lnTo>
                  <a:lnTo>
                    <a:pt x="220824" y="481884"/>
                  </a:lnTo>
                  <a:lnTo>
                    <a:pt x="220824" y="564354"/>
                  </a:lnTo>
                  <a:lnTo>
                    <a:pt x="192509" y="564354"/>
                  </a:lnTo>
                  <a:cubicBezTo>
                    <a:pt x="188631" y="531260"/>
                    <a:pt x="170118" y="501650"/>
                    <a:pt x="142065" y="483671"/>
                  </a:cubicBezTo>
                  <a:cubicBezTo>
                    <a:pt x="27255" y="409581"/>
                    <a:pt x="-5753" y="256447"/>
                    <a:pt x="68337" y="141639"/>
                  </a:cubicBezTo>
                  <a:cubicBezTo>
                    <a:pt x="108345" y="79642"/>
                    <a:pt x="173938" y="38739"/>
                    <a:pt x="247214" y="30089"/>
                  </a:cubicBezTo>
                  <a:cubicBezTo>
                    <a:pt x="256703" y="28960"/>
                    <a:pt x="266247" y="28364"/>
                    <a:pt x="275803" y="28302"/>
                  </a:cubicBezTo>
                  <a:cubicBezTo>
                    <a:pt x="336707" y="27999"/>
                    <a:pt x="395529" y="50450"/>
                    <a:pt x="440742" y="91254"/>
                  </a:cubicBezTo>
                  <a:cubicBezTo>
                    <a:pt x="542548" y="182393"/>
                    <a:pt x="551195" y="338805"/>
                    <a:pt x="460056" y="440608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</p:grpSp>
      <p:grpSp>
        <p:nvGrpSpPr>
          <p:cNvPr id="141" name="图形 42">
            <a:extLst>
              <a:ext uri="{FF2B5EF4-FFF2-40B4-BE49-F238E27FC236}">
                <a16:creationId xmlns="" xmlns:a16="http://schemas.microsoft.com/office/drawing/2014/main" id="{9C66BEA1-4BBD-4382-9099-B7788F02F1F0}"/>
              </a:ext>
            </a:extLst>
          </p:cNvPr>
          <p:cNvGrpSpPr/>
          <p:nvPr/>
        </p:nvGrpSpPr>
        <p:grpSpPr>
          <a:xfrm>
            <a:off x="1563775" y="1682607"/>
            <a:ext cx="639320" cy="639320"/>
            <a:chOff x="6195447" y="2861143"/>
            <a:chExt cx="824696" cy="824696"/>
          </a:xfrm>
          <a:solidFill>
            <a:schemeClr val="bg1"/>
          </a:solidFill>
        </p:grpSpPr>
        <p:sp>
          <p:nvSpPr>
            <p:cNvPr id="142" name="任意多边形: 形状 141">
              <a:extLst>
                <a:ext uri="{FF2B5EF4-FFF2-40B4-BE49-F238E27FC236}">
                  <a16:creationId xmlns="" xmlns:a16="http://schemas.microsoft.com/office/drawing/2014/main" id="{D10D7B9B-24C5-4D34-814E-276995EB0890}"/>
                </a:ext>
              </a:extLst>
            </p:cNvPr>
            <p:cNvSpPr/>
            <p:nvPr/>
          </p:nvSpPr>
          <p:spPr>
            <a:xfrm>
              <a:off x="6319151" y="3136041"/>
              <a:ext cx="577287" cy="357368"/>
            </a:xfrm>
            <a:custGeom>
              <a:avLst/>
              <a:gdLst>
                <a:gd name="connsiteX0" fmla="*/ 563542 w 577287"/>
                <a:gd name="connsiteY0" fmla="*/ 0 h 357368"/>
                <a:gd name="connsiteX1" fmla="*/ 123704 w 577287"/>
                <a:gd name="connsiteY1" fmla="*/ 0 h 357368"/>
                <a:gd name="connsiteX2" fmla="*/ 109959 w 577287"/>
                <a:gd name="connsiteY2" fmla="*/ 13745 h 357368"/>
                <a:gd name="connsiteX3" fmla="*/ 109959 w 577287"/>
                <a:gd name="connsiteY3" fmla="*/ 109959 h 357368"/>
                <a:gd name="connsiteX4" fmla="*/ 13745 w 577287"/>
                <a:gd name="connsiteY4" fmla="*/ 109959 h 357368"/>
                <a:gd name="connsiteX5" fmla="*/ 0 w 577287"/>
                <a:gd name="connsiteY5" fmla="*/ 123704 h 357368"/>
                <a:gd name="connsiteX6" fmla="*/ 0 w 577287"/>
                <a:gd name="connsiteY6" fmla="*/ 343623 h 357368"/>
                <a:gd name="connsiteX7" fmla="*/ 13745 w 577287"/>
                <a:gd name="connsiteY7" fmla="*/ 357368 h 357368"/>
                <a:gd name="connsiteX8" fmla="*/ 343623 w 577287"/>
                <a:gd name="connsiteY8" fmla="*/ 357368 h 357368"/>
                <a:gd name="connsiteX9" fmla="*/ 357368 w 577287"/>
                <a:gd name="connsiteY9" fmla="*/ 343623 h 357368"/>
                <a:gd name="connsiteX10" fmla="*/ 357368 w 577287"/>
                <a:gd name="connsiteY10" fmla="*/ 247409 h 357368"/>
                <a:gd name="connsiteX11" fmla="*/ 563542 w 577287"/>
                <a:gd name="connsiteY11" fmla="*/ 247409 h 357368"/>
                <a:gd name="connsiteX12" fmla="*/ 577287 w 577287"/>
                <a:gd name="connsiteY12" fmla="*/ 233664 h 357368"/>
                <a:gd name="connsiteX13" fmla="*/ 577287 w 577287"/>
                <a:gd name="connsiteY13" fmla="*/ 13745 h 357368"/>
                <a:gd name="connsiteX14" fmla="*/ 563542 w 577287"/>
                <a:gd name="connsiteY14" fmla="*/ 0 h 357368"/>
                <a:gd name="connsiteX15" fmla="*/ 109959 w 577287"/>
                <a:gd name="connsiteY15" fmla="*/ 329878 h 357368"/>
                <a:gd name="connsiteX16" fmla="*/ 27490 w 577287"/>
                <a:gd name="connsiteY16" fmla="*/ 329878 h 357368"/>
                <a:gd name="connsiteX17" fmla="*/ 27490 w 577287"/>
                <a:gd name="connsiteY17" fmla="*/ 247409 h 357368"/>
                <a:gd name="connsiteX18" fmla="*/ 109959 w 577287"/>
                <a:gd name="connsiteY18" fmla="*/ 247409 h 357368"/>
                <a:gd name="connsiteX19" fmla="*/ 109959 w 577287"/>
                <a:gd name="connsiteY19" fmla="*/ 329878 h 357368"/>
                <a:gd name="connsiteX20" fmla="*/ 109959 w 577287"/>
                <a:gd name="connsiteY20" fmla="*/ 219919 h 357368"/>
                <a:gd name="connsiteX21" fmla="*/ 27490 w 577287"/>
                <a:gd name="connsiteY21" fmla="*/ 219919 h 357368"/>
                <a:gd name="connsiteX22" fmla="*/ 27490 w 577287"/>
                <a:gd name="connsiteY22" fmla="*/ 137449 h 357368"/>
                <a:gd name="connsiteX23" fmla="*/ 109959 w 577287"/>
                <a:gd name="connsiteY23" fmla="*/ 137449 h 357368"/>
                <a:gd name="connsiteX24" fmla="*/ 109959 w 577287"/>
                <a:gd name="connsiteY24" fmla="*/ 219919 h 357368"/>
                <a:gd name="connsiteX25" fmla="*/ 219919 w 577287"/>
                <a:gd name="connsiteY25" fmla="*/ 329878 h 357368"/>
                <a:gd name="connsiteX26" fmla="*/ 137449 w 577287"/>
                <a:gd name="connsiteY26" fmla="*/ 329878 h 357368"/>
                <a:gd name="connsiteX27" fmla="*/ 137449 w 577287"/>
                <a:gd name="connsiteY27" fmla="*/ 247409 h 357368"/>
                <a:gd name="connsiteX28" fmla="*/ 219919 w 577287"/>
                <a:gd name="connsiteY28" fmla="*/ 247409 h 357368"/>
                <a:gd name="connsiteX29" fmla="*/ 219919 w 577287"/>
                <a:gd name="connsiteY29" fmla="*/ 329878 h 357368"/>
                <a:gd name="connsiteX30" fmla="*/ 219919 w 577287"/>
                <a:gd name="connsiteY30" fmla="*/ 219919 h 357368"/>
                <a:gd name="connsiteX31" fmla="*/ 137449 w 577287"/>
                <a:gd name="connsiteY31" fmla="*/ 219919 h 357368"/>
                <a:gd name="connsiteX32" fmla="*/ 137449 w 577287"/>
                <a:gd name="connsiteY32" fmla="*/ 137449 h 357368"/>
                <a:gd name="connsiteX33" fmla="*/ 219919 w 577287"/>
                <a:gd name="connsiteY33" fmla="*/ 137449 h 357368"/>
                <a:gd name="connsiteX34" fmla="*/ 219919 w 577287"/>
                <a:gd name="connsiteY34" fmla="*/ 219919 h 357368"/>
                <a:gd name="connsiteX35" fmla="*/ 219919 w 577287"/>
                <a:gd name="connsiteY35" fmla="*/ 109959 h 357368"/>
                <a:gd name="connsiteX36" fmla="*/ 137449 w 577287"/>
                <a:gd name="connsiteY36" fmla="*/ 109959 h 357368"/>
                <a:gd name="connsiteX37" fmla="*/ 137449 w 577287"/>
                <a:gd name="connsiteY37" fmla="*/ 27490 h 357368"/>
                <a:gd name="connsiteX38" fmla="*/ 219919 w 577287"/>
                <a:gd name="connsiteY38" fmla="*/ 27490 h 357368"/>
                <a:gd name="connsiteX39" fmla="*/ 219919 w 577287"/>
                <a:gd name="connsiteY39" fmla="*/ 109959 h 357368"/>
                <a:gd name="connsiteX40" fmla="*/ 329878 w 577287"/>
                <a:gd name="connsiteY40" fmla="*/ 329878 h 357368"/>
                <a:gd name="connsiteX41" fmla="*/ 247409 w 577287"/>
                <a:gd name="connsiteY41" fmla="*/ 329878 h 357368"/>
                <a:gd name="connsiteX42" fmla="*/ 247409 w 577287"/>
                <a:gd name="connsiteY42" fmla="*/ 247409 h 357368"/>
                <a:gd name="connsiteX43" fmla="*/ 329878 w 577287"/>
                <a:gd name="connsiteY43" fmla="*/ 247409 h 357368"/>
                <a:gd name="connsiteX44" fmla="*/ 329878 w 577287"/>
                <a:gd name="connsiteY44" fmla="*/ 329878 h 357368"/>
                <a:gd name="connsiteX45" fmla="*/ 329878 w 577287"/>
                <a:gd name="connsiteY45" fmla="*/ 219919 h 357368"/>
                <a:gd name="connsiteX46" fmla="*/ 247409 w 577287"/>
                <a:gd name="connsiteY46" fmla="*/ 219919 h 357368"/>
                <a:gd name="connsiteX47" fmla="*/ 247409 w 577287"/>
                <a:gd name="connsiteY47" fmla="*/ 137449 h 357368"/>
                <a:gd name="connsiteX48" fmla="*/ 329878 w 577287"/>
                <a:gd name="connsiteY48" fmla="*/ 137449 h 357368"/>
                <a:gd name="connsiteX49" fmla="*/ 329878 w 577287"/>
                <a:gd name="connsiteY49" fmla="*/ 219919 h 357368"/>
                <a:gd name="connsiteX50" fmla="*/ 329878 w 577287"/>
                <a:gd name="connsiteY50" fmla="*/ 109959 h 357368"/>
                <a:gd name="connsiteX51" fmla="*/ 247409 w 577287"/>
                <a:gd name="connsiteY51" fmla="*/ 109959 h 357368"/>
                <a:gd name="connsiteX52" fmla="*/ 247409 w 577287"/>
                <a:gd name="connsiteY52" fmla="*/ 27490 h 357368"/>
                <a:gd name="connsiteX53" fmla="*/ 329878 w 577287"/>
                <a:gd name="connsiteY53" fmla="*/ 27490 h 357368"/>
                <a:gd name="connsiteX54" fmla="*/ 329878 w 577287"/>
                <a:gd name="connsiteY54" fmla="*/ 109959 h 357368"/>
                <a:gd name="connsiteX55" fmla="*/ 439838 w 577287"/>
                <a:gd name="connsiteY55" fmla="*/ 219919 h 357368"/>
                <a:gd name="connsiteX56" fmla="*/ 357368 w 577287"/>
                <a:gd name="connsiteY56" fmla="*/ 219919 h 357368"/>
                <a:gd name="connsiteX57" fmla="*/ 357368 w 577287"/>
                <a:gd name="connsiteY57" fmla="*/ 137449 h 357368"/>
                <a:gd name="connsiteX58" fmla="*/ 439838 w 577287"/>
                <a:gd name="connsiteY58" fmla="*/ 137449 h 357368"/>
                <a:gd name="connsiteX59" fmla="*/ 439838 w 577287"/>
                <a:gd name="connsiteY59" fmla="*/ 219919 h 357368"/>
                <a:gd name="connsiteX60" fmla="*/ 439838 w 577287"/>
                <a:gd name="connsiteY60" fmla="*/ 109959 h 357368"/>
                <a:gd name="connsiteX61" fmla="*/ 357368 w 577287"/>
                <a:gd name="connsiteY61" fmla="*/ 109959 h 357368"/>
                <a:gd name="connsiteX62" fmla="*/ 357368 w 577287"/>
                <a:gd name="connsiteY62" fmla="*/ 27490 h 357368"/>
                <a:gd name="connsiteX63" fmla="*/ 439838 w 577287"/>
                <a:gd name="connsiteY63" fmla="*/ 27490 h 357368"/>
                <a:gd name="connsiteX64" fmla="*/ 439838 w 577287"/>
                <a:gd name="connsiteY64" fmla="*/ 109959 h 357368"/>
                <a:gd name="connsiteX65" fmla="*/ 549797 w 577287"/>
                <a:gd name="connsiteY65" fmla="*/ 219919 h 357368"/>
                <a:gd name="connsiteX66" fmla="*/ 467328 w 577287"/>
                <a:gd name="connsiteY66" fmla="*/ 219919 h 357368"/>
                <a:gd name="connsiteX67" fmla="*/ 467328 w 577287"/>
                <a:gd name="connsiteY67" fmla="*/ 137449 h 357368"/>
                <a:gd name="connsiteX68" fmla="*/ 549797 w 577287"/>
                <a:gd name="connsiteY68" fmla="*/ 137449 h 357368"/>
                <a:gd name="connsiteX69" fmla="*/ 549797 w 577287"/>
                <a:gd name="connsiteY69" fmla="*/ 219919 h 357368"/>
                <a:gd name="connsiteX70" fmla="*/ 549797 w 577287"/>
                <a:gd name="connsiteY70" fmla="*/ 109959 h 357368"/>
                <a:gd name="connsiteX71" fmla="*/ 467328 w 577287"/>
                <a:gd name="connsiteY71" fmla="*/ 109959 h 357368"/>
                <a:gd name="connsiteX72" fmla="*/ 467328 w 577287"/>
                <a:gd name="connsiteY72" fmla="*/ 27490 h 357368"/>
                <a:gd name="connsiteX73" fmla="*/ 549797 w 577287"/>
                <a:gd name="connsiteY73" fmla="*/ 27490 h 357368"/>
                <a:gd name="connsiteX74" fmla="*/ 549797 w 577287"/>
                <a:gd name="connsiteY74" fmla="*/ 109959 h 3573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</a:cxnLst>
              <a:rect l="l" t="t" r="r" b="b"/>
              <a:pathLst>
                <a:path w="577287" h="357368">
                  <a:moveTo>
                    <a:pt x="563542" y="0"/>
                  </a:moveTo>
                  <a:lnTo>
                    <a:pt x="123704" y="0"/>
                  </a:lnTo>
                  <a:cubicBezTo>
                    <a:pt x="116114" y="0"/>
                    <a:pt x="109959" y="6154"/>
                    <a:pt x="109959" y="13745"/>
                  </a:cubicBezTo>
                  <a:lnTo>
                    <a:pt x="109959" y="109959"/>
                  </a:lnTo>
                  <a:lnTo>
                    <a:pt x="13745" y="109959"/>
                  </a:lnTo>
                  <a:cubicBezTo>
                    <a:pt x="6154" y="109959"/>
                    <a:pt x="0" y="116114"/>
                    <a:pt x="0" y="123704"/>
                  </a:cubicBezTo>
                  <a:lnTo>
                    <a:pt x="0" y="343623"/>
                  </a:lnTo>
                  <a:cubicBezTo>
                    <a:pt x="0" y="351214"/>
                    <a:pt x="6154" y="357368"/>
                    <a:pt x="13745" y="357368"/>
                  </a:cubicBezTo>
                  <a:lnTo>
                    <a:pt x="343623" y="357368"/>
                  </a:lnTo>
                  <a:cubicBezTo>
                    <a:pt x="351214" y="357368"/>
                    <a:pt x="357368" y="351214"/>
                    <a:pt x="357368" y="343623"/>
                  </a:cubicBezTo>
                  <a:lnTo>
                    <a:pt x="357368" y="247409"/>
                  </a:lnTo>
                  <a:lnTo>
                    <a:pt x="563542" y="247409"/>
                  </a:lnTo>
                  <a:cubicBezTo>
                    <a:pt x="571133" y="247409"/>
                    <a:pt x="577287" y="241255"/>
                    <a:pt x="577287" y="233664"/>
                  </a:cubicBezTo>
                  <a:lnTo>
                    <a:pt x="577287" y="13745"/>
                  </a:lnTo>
                  <a:cubicBezTo>
                    <a:pt x="577287" y="6154"/>
                    <a:pt x="571133" y="0"/>
                    <a:pt x="563542" y="0"/>
                  </a:cubicBezTo>
                  <a:close/>
                  <a:moveTo>
                    <a:pt x="109959" y="329878"/>
                  </a:moveTo>
                  <a:lnTo>
                    <a:pt x="27490" y="329878"/>
                  </a:lnTo>
                  <a:lnTo>
                    <a:pt x="27490" y="247409"/>
                  </a:lnTo>
                  <a:lnTo>
                    <a:pt x="109959" y="247409"/>
                  </a:lnTo>
                  <a:lnTo>
                    <a:pt x="109959" y="329878"/>
                  </a:lnTo>
                  <a:close/>
                  <a:moveTo>
                    <a:pt x="109959" y="219919"/>
                  </a:moveTo>
                  <a:lnTo>
                    <a:pt x="27490" y="219919"/>
                  </a:lnTo>
                  <a:lnTo>
                    <a:pt x="27490" y="137449"/>
                  </a:lnTo>
                  <a:lnTo>
                    <a:pt x="109959" y="137449"/>
                  </a:lnTo>
                  <a:lnTo>
                    <a:pt x="109959" y="219919"/>
                  </a:lnTo>
                  <a:close/>
                  <a:moveTo>
                    <a:pt x="219919" y="329878"/>
                  </a:moveTo>
                  <a:lnTo>
                    <a:pt x="137449" y="329878"/>
                  </a:lnTo>
                  <a:lnTo>
                    <a:pt x="137449" y="247409"/>
                  </a:lnTo>
                  <a:lnTo>
                    <a:pt x="219919" y="247409"/>
                  </a:lnTo>
                  <a:lnTo>
                    <a:pt x="219919" y="329878"/>
                  </a:lnTo>
                  <a:close/>
                  <a:moveTo>
                    <a:pt x="219919" y="219919"/>
                  </a:moveTo>
                  <a:lnTo>
                    <a:pt x="137449" y="219919"/>
                  </a:lnTo>
                  <a:lnTo>
                    <a:pt x="137449" y="137449"/>
                  </a:lnTo>
                  <a:lnTo>
                    <a:pt x="219919" y="137449"/>
                  </a:lnTo>
                  <a:lnTo>
                    <a:pt x="219919" y="219919"/>
                  </a:lnTo>
                  <a:close/>
                  <a:moveTo>
                    <a:pt x="219919" y="109959"/>
                  </a:moveTo>
                  <a:lnTo>
                    <a:pt x="137449" y="109959"/>
                  </a:lnTo>
                  <a:lnTo>
                    <a:pt x="137449" y="27490"/>
                  </a:lnTo>
                  <a:lnTo>
                    <a:pt x="219919" y="27490"/>
                  </a:lnTo>
                  <a:lnTo>
                    <a:pt x="219919" y="109959"/>
                  </a:lnTo>
                  <a:close/>
                  <a:moveTo>
                    <a:pt x="329878" y="329878"/>
                  </a:moveTo>
                  <a:lnTo>
                    <a:pt x="247409" y="329878"/>
                  </a:lnTo>
                  <a:lnTo>
                    <a:pt x="247409" y="247409"/>
                  </a:lnTo>
                  <a:lnTo>
                    <a:pt x="329878" y="247409"/>
                  </a:lnTo>
                  <a:lnTo>
                    <a:pt x="329878" y="329878"/>
                  </a:lnTo>
                  <a:close/>
                  <a:moveTo>
                    <a:pt x="329878" y="219919"/>
                  </a:moveTo>
                  <a:lnTo>
                    <a:pt x="247409" y="219919"/>
                  </a:lnTo>
                  <a:lnTo>
                    <a:pt x="247409" y="137449"/>
                  </a:lnTo>
                  <a:lnTo>
                    <a:pt x="329878" y="137449"/>
                  </a:lnTo>
                  <a:lnTo>
                    <a:pt x="329878" y="219919"/>
                  </a:lnTo>
                  <a:close/>
                  <a:moveTo>
                    <a:pt x="329878" y="109959"/>
                  </a:moveTo>
                  <a:lnTo>
                    <a:pt x="247409" y="109959"/>
                  </a:lnTo>
                  <a:lnTo>
                    <a:pt x="247409" y="27490"/>
                  </a:lnTo>
                  <a:lnTo>
                    <a:pt x="329878" y="27490"/>
                  </a:lnTo>
                  <a:lnTo>
                    <a:pt x="329878" y="109959"/>
                  </a:lnTo>
                  <a:close/>
                  <a:moveTo>
                    <a:pt x="439838" y="219919"/>
                  </a:moveTo>
                  <a:lnTo>
                    <a:pt x="357368" y="219919"/>
                  </a:lnTo>
                  <a:lnTo>
                    <a:pt x="357368" y="137449"/>
                  </a:lnTo>
                  <a:lnTo>
                    <a:pt x="439838" y="137449"/>
                  </a:lnTo>
                  <a:lnTo>
                    <a:pt x="439838" y="219919"/>
                  </a:lnTo>
                  <a:close/>
                  <a:moveTo>
                    <a:pt x="439838" y="109959"/>
                  </a:moveTo>
                  <a:lnTo>
                    <a:pt x="357368" y="109959"/>
                  </a:lnTo>
                  <a:lnTo>
                    <a:pt x="357368" y="27490"/>
                  </a:lnTo>
                  <a:lnTo>
                    <a:pt x="439838" y="27490"/>
                  </a:lnTo>
                  <a:lnTo>
                    <a:pt x="439838" y="109959"/>
                  </a:lnTo>
                  <a:close/>
                  <a:moveTo>
                    <a:pt x="549797" y="219919"/>
                  </a:moveTo>
                  <a:lnTo>
                    <a:pt x="467328" y="219919"/>
                  </a:lnTo>
                  <a:lnTo>
                    <a:pt x="467328" y="137449"/>
                  </a:lnTo>
                  <a:lnTo>
                    <a:pt x="549797" y="137449"/>
                  </a:lnTo>
                  <a:lnTo>
                    <a:pt x="549797" y="219919"/>
                  </a:lnTo>
                  <a:close/>
                  <a:moveTo>
                    <a:pt x="549797" y="109959"/>
                  </a:moveTo>
                  <a:lnTo>
                    <a:pt x="467328" y="109959"/>
                  </a:lnTo>
                  <a:lnTo>
                    <a:pt x="467328" y="27490"/>
                  </a:lnTo>
                  <a:lnTo>
                    <a:pt x="549797" y="27490"/>
                  </a:lnTo>
                  <a:lnTo>
                    <a:pt x="549797" y="109959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="" xmlns:a16="http://schemas.microsoft.com/office/drawing/2014/main" id="{E272FF14-4E5D-491A-8B86-46203448188A}"/>
                </a:ext>
              </a:extLst>
            </p:cNvPr>
            <p:cNvSpPr/>
            <p:nvPr/>
          </p:nvSpPr>
          <p:spPr>
            <a:xfrm>
              <a:off x="6264171" y="2861143"/>
              <a:ext cx="687246" cy="824696"/>
            </a:xfrm>
            <a:custGeom>
              <a:avLst/>
              <a:gdLst>
                <a:gd name="connsiteX0" fmla="*/ 673502 w 687246"/>
                <a:gd name="connsiteY0" fmla="*/ 41235 h 824696"/>
                <a:gd name="connsiteX1" fmla="*/ 563542 w 687246"/>
                <a:gd name="connsiteY1" fmla="*/ 41235 h 824696"/>
                <a:gd name="connsiteX2" fmla="*/ 563542 w 687246"/>
                <a:gd name="connsiteY2" fmla="*/ 13745 h 824696"/>
                <a:gd name="connsiteX3" fmla="*/ 549797 w 687246"/>
                <a:gd name="connsiteY3" fmla="*/ 0 h 824696"/>
                <a:gd name="connsiteX4" fmla="*/ 536052 w 687246"/>
                <a:gd name="connsiteY4" fmla="*/ 13745 h 824696"/>
                <a:gd name="connsiteX5" fmla="*/ 536052 w 687246"/>
                <a:gd name="connsiteY5" fmla="*/ 41235 h 824696"/>
                <a:gd name="connsiteX6" fmla="*/ 426093 w 687246"/>
                <a:gd name="connsiteY6" fmla="*/ 41235 h 824696"/>
                <a:gd name="connsiteX7" fmla="*/ 426093 w 687246"/>
                <a:gd name="connsiteY7" fmla="*/ 13745 h 824696"/>
                <a:gd name="connsiteX8" fmla="*/ 412348 w 687246"/>
                <a:gd name="connsiteY8" fmla="*/ 0 h 824696"/>
                <a:gd name="connsiteX9" fmla="*/ 398603 w 687246"/>
                <a:gd name="connsiteY9" fmla="*/ 13745 h 824696"/>
                <a:gd name="connsiteX10" fmla="*/ 398603 w 687246"/>
                <a:gd name="connsiteY10" fmla="*/ 41235 h 824696"/>
                <a:gd name="connsiteX11" fmla="*/ 288644 w 687246"/>
                <a:gd name="connsiteY11" fmla="*/ 41235 h 824696"/>
                <a:gd name="connsiteX12" fmla="*/ 288644 w 687246"/>
                <a:gd name="connsiteY12" fmla="*/ 13745 h 824696"/>
                <a:gd name="connsiteX13" fmla="*/ 274899 w 687246"/>
                <a:gd name="connsiteY13" fmla="*/ 0 h 824696"/>
                <a:gd name="connsiteX14" fmla="*/ 261154 w 687246"/>
                <a:gd name="connsiteY14" fmla="*/ 13745 h 824696"/>
                <a:gd name="connsiteX15" fmla="*/ 261154 w 687246"/>
                <a:gd name="connsiteY15" fmla="*/ 41235 h 824696"/>
                <a:gd name="connsiteX16" fmla="*/ 151194 w 687246"/>
                <a:gd name="connsiteY16" fmla="*/ 41235 h 824696"/>
                <a:gd name="connsiteX17" fmla="*/ 151194 w 687246"/>
                <a:gd name="connsiteY17" fmla="*/ 13745 h 824696"/>
                <a:gd name="connsiteX18" fmla="*/ 137449 w 687246"/>
                <a:gd name="connsiteY18" fmla="*/ 0 h 824696"/>
                <a:gd name="connsiteX19" fmla="*/ 123704 w 687246"/>
                <a:gd name="connsiteY19" fmla="*/ 13745 h 824696"/>
                <a:gd name="connsiteX20" fmla="*/ 123704 w 687246"/>
                <a:gd name="connsiteY20" fmla="*/ 41235 h 824696"/>
                <a:gd name="connsiteX21" fmla="*/ 13745 w 687246"/>
                <a:gd name="connsiteY21" fmla="*/ 41235 h 824696"/>
                <a:gd name="connsiteX22" fmla="*/ 0 w 687246"/>
                <a:gd name="connsiteY22" fmla="*/ 54980 h 824696"/>
                <a:gd name="connsiteX23" fmla="*/ 0 w 687246"/>
                <a:gd name="connsiteY23" fmla="*/ 810951 h 824696"/>
                <a:gd name="connsiteX24" fmla="*/ 13745 w 687246"/>
                <a:gd name="connsiteY24" fmla="*/ 824696 h 824696"/>
                <a:gd name="connsiteX25" fmla="*/ 673502 w 687246"/>
                <a:gd name="connsiteY25" fmla="*/ 824696 h 824696"/>
                <a:gd name="connsiteX26" fmla="*/ 687247 w 687246"/>
                <a:gd name="connsiteY26" fmla="*/ 810951 h 824696"/>
                <a:gd name="connsiteX27" fmla="*/ 687247 w 687246"/>
                <a:gd name="connsiteY27" fmla="*/ 54980 h 824696"/>
                <a:gd name="connsiteX28" fmla="*/ 673502 w 687246"/>
                <a:gd name="connsiteY28" fmla="*/ 41235 h 824696"/>
                <a:gd name="connsiteX29" fmla="*/ 659757 w 687246"/>
                <a:gd name="connsiteY29" fmla="*/ 797206 h 824696"/>
                <a:gd name="connsiteX30" fmla="*/ 27490 w 687246"/>
                <a:gd name="connsiteY30" fmla="*/ 797206 h 824696"/>
                <a:gd name="connsiteX31" fmla="*/ 27490 w 687246"/>
                <a:gd name="connsiteY31" fmla="*/ 769716 h 824696"/>
                <a:gd name="connsiteX32" fmla="*/ 659757 w 687246"/>
                <a:gd name="connsiteY32" fmla="*/ 769716 h 824696"/>
                <a:gd name="connsiteX33" fmla="*/ 659757 w 687246"/>
                <a:gd name="connsiteY33" fmla="*/ 797206 h 824696"/>
                <a:gd name="connsiteX34" fmla="*/ 659757 w 687246"/>
                <a:gd name="connsiteY34" fmla="*/ 742226 h 824696"/>
                <a:gd name="connsiteX35" fmla="*/ 27490 w 687246"/>
                <a:gd name="connsiteY35" fmla="*/ 742226 h 824696"/>
                <a:gd name="connsiteX36" fmla="*/ 27490 w 687246"/>
                <a:gd name="connsiteY36" fmla="*/ 714737 h 824696"/>
                <a:gd name="connsiteX37" fmla="*/ 563542 w 687246"/>
                <a:gd name="connsiteY37" fmla="*/ 714737 h 824696"/>
                <a:gd name="connsiteX38" fmla="*/ 573301 w 687246"/>
                <a:gd name="connsiteY38" fmla="*/ 710751 h 824696"/>
                <a:gd name="connsiteX39" fmla="*/ 659757 w 687246"/>
                <a:gd name="connsiteY39" fmla="*/ 624157 h 824696"/>
                <a:gd name="connsiteX40" fmla="*/ 659757 w 687246"/>
                <a:gd name="connsiteY40" fmla="*/ 742226 h 824696"/>
                <a:gd name="connsiteX41" fmla="*/ 577287 w 687246"/>
                <a:gd name="connsiteY41" fmla="*/ 667866 h 824696"/>
                <a:gd name="connsiteX42" fmla="*/ 577287 w 687246"/>
                <a:gd name="connsiteY42" fmla="*/ 604777 h 824696"/>
                <a:gd name="connsiteX43" fmla="*/ 640376 w 687246"/>
                <a:gd name="connsiteY43" fmla="*/ 604777 h 824696"/>
                <a:gd name="connsiteX44" fmla="*/ 577287 w 687246"/>
                <a:gd name="connsiteY44" fmla="*/ 667866 h 824696"/>
                <a:gd name="connsiteX45" fmla="*/ 659757 w 687246"/>
                <a:gd name="connsiteY45" fmla="*/ 577287 h 824696"/>
                <a:gd name="connsiteX46" fmla="*/ 563542 w 687246"/>
                <a:gd name="connsiteY46" fmla="*/ 577287 h 824696"/>
                <a:gd name="connsiteX47" fmla="*/ 549797 w 687246"/>
                <a:gd name="connsiteY47" fmla="*/ 591032 h 824696"/>
                <a:gd name="connsiteX48" fmla="*/ 549797 w 687246"/>
                <a:gd name="connsiteY48" fmla="*/ 687247 h 824696"/>
                <a:gd name="connsiteX49" fmla="*/ 27490 w 687246"/>
                <a:gd name="connsiteY49" fmla="*/ 687247 h 824696"/>
                <a:gd name="connsiteX50" fmla="*/ 27490 w 687246"/>
                <a:gd name="connsiteY50" fmla="*/ 219919 h 824696"/>
                <a:gd name="connsiteX51" fmla="*/ 659757 w 687246"/>
                <a:gd name="connsiteY51" fmla="*/ 219919 h 824696"/>
                <a:gd name="connsiteX52" fmla="*/ 659757 w 687246"/>
                <a:gd name="connsiteY52" fmla="*/ 577287 h 824696"/>
                <a:gd name="connsiteX53" fmla="*/ 659757 w 687246"/>
                <a:gd name="connsiteY53" fmla="*/ 192429 h 824696"/>
                <a:gd name="connsiteX54" fmla="*/ 27490 w 687246"/>
                <a:gd name="connsiteY54" fmla="*/ 192429 h 824696"/>
                <a:gd name="connsiteX55" fmla="*/ 27490 w 687246"/>
                <a:gd name="connsiteY55" fmla="*/ 68725 h 824696"/>
                <a:gd name="connsiteX56" fmla="*/ 123704 w 687246"/>
                <a:gd name="connsiteY56" fmla="*/ 68725 h 824696"/>
                <a:gd name="connsiteX57" fmla="*/ 123704 w 687246"/>
                <a:gd name="connsiteY57" fmla="*/ 96215 h 824696"/>
                <a:gd name="connsiteX58" fmla="*/ 137449 w 687246"/>
                <a:gd name="connsiteY58" fmla="*/ 109959 h 824696"/>
                <a:gd name="connsiteX59" fmla="*/ 151194 w 687246"/>
                <a:gd name="connsiteY59" fmla="*/ 96215 h 824696"/>
                <a:gd name="connsiteX60" fmla="*/ 151194 w 687246"/>
                <a:gd name="connsiteY60" fmla="*/ 68725 h 824696"/>
                <a:gd name="connsiteX61" fmla="*/ 261154 w 687246"/>
                <a:gd name="connsiteY61" fmla="*/ 68725 h 824696"/>
                <a:gd name="connsiteX62" fmla="*/ 261154 w 687246"/>
                <a:gd name="connsiteY62" fmla="*/ 96215 h 824696"/>
                <a:gd name="connsiteX63" fmla="*/ 274899 w 687246"/>
                <a:gd name="connsiteY63" fmla="*/ 109959 h 824696"/>
                <a:gd name="connsiteX64" fmla="*/ 288644 w 687246"/>
                <a:gd name="connsiteY64" fmla="*/ 96215 h 824696"/>
                <a:gd name="connsiteX65" fmla="*/ 288644 w 687246"/>
                <a:gd name="connsiteY65" fmla="*/ 68725 h 824696"/>
                <a:gd name="connsiteX66" fmla="*/ 398603 w 687246"/>
                <a:gd name="connsiteY66" fmla="*/ 68725 h 824696"/>
                <a:gd name="connsiteX67" fmla="*/ 398603 w 687246"/>
                <a:gd name="connsiteY67" fmla="*/ 96215 h 824696"/>
                <a:gd name="connsiteX68" fmla="*/ 412348 w 687246"/>
                <a:gd name="connsiteY68" fmla="*/ 109959 h 824696"/>
                <a:gd name="connsiteX69" fmla="*/ 426093 w 687246"/>
                <a:gd name="connsiteY69" fmla="*/ 96215 h 824696"/>
                <a:gd name="connsiteX70" fmla="*/ 426093 w 687246"/>
                <a:gd name="connsiteY70" fmla="*/ 68725 h 824696"/>
                <a:gd name="connsiteX71" fmla="*/ 536052 w 687246"/>
                <a:gd name="connsiteY71" fmla="*/ 68725 h 824696"/>
                <a:gd name="connsiteX72" fmla="*/ 536052 w 687246"/>
                <a:gd name="connsiteY72" fmla="*/ 96215 h 824696"/>
                <a:gd name="connsiteX73" fmla="*/ 549797 w 687246"/>
                <a:gd name="connsiteY73" fmla="*/ 109959 h 824696"/>
                <a:gd name="connsiteX74" fmla="*/ 563542 w 687246"/>
                <a:gd name="connsiteY74" fmla="*/ 96215 h 824696"/>
                <a:gd name="connsiteX75" fmla="*/ 563542 w 687246"/>
                <a:gd name="connsiteY75" fmla="*/ 68725 h 824696"/>
                <a:gd name="connsiteX76" fmla="*/ 659757 w 687246"/>
                <a:gd name="connsiteY76" fmla="*/ 68725 h 824696"/>
                <a:gd name="connsiteX77" fmla="*/ 659757 w 687246"/>
                <a:gd name="connsiteY77" fmla="*/ 192429 h 824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</a:cxnLst>
              <a:rect l="l" t="t" r="r" b="b"/>
              <a:pathLst>
                <a:path w="687246" h="824696">
                  <a:moveTo>
                    <a:pt x="673502" y="41235"/>
                  </a:moveTo>
                  <a:lnTo>
                    <a:pt x="563542" y="41235"/>
                  </a:lnTo>
                  <a:lnTo>
                    <a:pt x="563542" y="13745"/>
                  </a:lnTo>
                  <a:cubicBezTo>
                    <a:pt x="563542" y="6154"/>
                    <a:pt x="557388" y="0"/>
                    <a:pt x="549797" y="0"/>
                  </a:cubicBezTo>
                  <a:cubicBezTo>
                    <a:pt x="542207" y="0"/>
                    <a:pt x="536052" y="6154"/>
                    <a:pt x="536052" y="13745"/>
                  </a:cubicBezTo>
                  <a:lnTo>
                    <a:pt x="536052" y="41235"/>
                  </a:lnTo>
                  <a:lnTo>
                    <a:pt x="426093" y="41235"/>
                  </a:lnTo>
                  <a:lnTo>
                    <a:pt x="426093" y="13745"/>
                  </a:lnTo>
                  <a:cubicBezTo>
                    <a:pt x="426093" y="6154"/>
                    <a:pt x="419939" y="0"/>
                    <a:pt x="412348" y="0"/>
                  </a:cubicBezTo>
                  <a:cubicBezTo>
                    <a:pt x="404757" y="0"/>
                    <a:pt x="398603" y="6154"/>
                    <a:pt x="398603" y="13745"/>
                  </a:cubicBezTo>
                  <a:lnTo>
                    <a:pt x="398603" y="41235"/>
                  </a:lnTo>
                  <a:lnTo>
                    <a:pt x="288644" y="41235"/>
                  </a:lnTo>
                  <a:lnTo>
                    <a:pt x="288644" y="13745"/>
                  </a:lnTo>
                  <a:cubicBezTo>
                    <a:pt x="288644" y="6154"/>
                    <a:pt x="282489" y="0"/>
                    <a:pt x="274899" y="0"/>
                  </a:cubicBezTo>
                  <a:cubicBezTo>
                    <a:pt x="267308" y="0"/>
                    <a:pt x="261154" y="6154"/>
                    <a:pt x="261154" y="13745"/>
                  </a:cubicBezTo>
                  <a:lnTo>
                    <a:pt x="261154" y="41235"/>
                  </a:lnTo>
                  <a:lnTo>
                    <a:pt x="151194" y="41235"/>
                  </a:lnTo>
                  <a:lnTo>
                    <a:pt x="151194" y="13745"/>
                  </a:lnTo>
                  <a:cubicBezTo>
                    <a:pt x="151194" y="6154"/>
                    <a:pt x="145040" y="0"/>
                    <a:pt x="137449" y="0"/>
                  </a:cubicBezTo>
                  <a:cubicBezTo>
                    <a:pt x="129859" y="0"/>
                    <a:pt x="123704" y="6154"/>
                    <a:pt x="123704" y="13745"/>
                  </a:cubicBezTo>
                  <a:lnTo>
                    <a:pt x="123704" y="41235"/>
                  </a:lnTo>
                  <a:lnTo>
                    <a:pt x="13745" y="41235"/>
                  </a:lnTo>
                  <a:cubicBezTo>
                    <a:pt x="6154" y="41235"/>
                    <a:pt x="0" y="47389"/>
                    <a:pt x="0" y="54980"/>
                  </a:cubicBezTo>
                  <a:lnTo>
                    <a:pt x="0" y="810951"/>
                  </a:lnTo>
                  <a:cubicBezTo>
                    <a:pt x="0" y="818542"/>
                    <a:pt x="6154" y="824696"/>
                    <a:pt x="13745" y="824696"/>
                  </a:cubicBezTo>
                  <a:lnTo>
                    <a:pt x="673502" y="824696"/>
                  </a:lnTo>
                  <a:cubicBezTo>
                    <a:pt x="681092" y="824696"/>
                    <a:pt x="687247" y="818542"/>
                    <a:pt x="687247" y="810951"/>
                  </a:cubicBezTo>
                  <a:lnTo>
                    <a:pt x="687247" y="54980"/>
                  </a:lnTo>
                  <a:cubicBezTo>
                    <a:pt x="687247" y="47389"/>
                    <a:pt x="681092" y="41235"/>
                    <a:pt x="673502" y="41235"/>
                  </a:cubicBezTo>
                  <a:close/>
                  <a:moveTo>
                    <a:pt x="659757" y="797206"/>
                  </a:moveTo>
                  <a:lnTo>
                    <a:pt x="27490" y="797206"/>
                  </a:lnTo>
                  <a:lnTo>
                    <a:pt x="27490" y="769716"/>
                  </a:lnTo>
                  <a:lnTo>
                    <a:pt x="659757" y="769716"/>
                  </a:lnTo>
                  <a:lnTo>
                    <a:pt x="659757" y="797206"/>
                  </a:lnTo>
                  <a:close/>
                  <a:moveTo>
                    <a:pt x="659757" y="742226"/>
                  </a:moveTo>
                  <a:lnTo>
                    <a:pt x="27490" y="742226"/>
                  </a:lnTo>
                  <a:lnTo>
                    <a:pt x="27490" y="714737"/>
                  </a:lnTo>
                  <a:lnTo>
                    <a:pt x="563542" y="714737"/>
                  </a:lnTo>
                  <a:cubicBezTo>
                    <a:pt x="567195" y="714757"/>
                    <a:pt x="570707" y="713323"/>
                    <a:pt x="573301" y="710751"/>
                  </a:cubicBezTo>
                  <a:lnTo>
                    <a:pt x="659757" y="624157"/>
                  </a:lnTo>
                  <a:lnTo>
                    <a:pt x="659757" y="742226"/>
                  </a:lnTo>
                  <a:close/>
                  <a:moveTo>
                    <a:pt x="577287" y="667866"/>
                  </a:moveTo>
                  <a:lnTo>
                    <a:pt x="577287" y="604777"/>
                  </a:lnTo>
                  <a:lnTo>
                    <a:pt x="640376" y="604777"/>
                  </a:lnTo>
                  <a:lnTo>
                    <a:pt x="577287" y="667866"/>
                  </a:lnTo>
                  <a:close/>
                  <a:moveTo>
                    <a:pt x="659757" y="577287"/>
                  </a:moveTo>
                  <a:lnTo>
                    <a:pt x="563542" y="577287"/>
                  </a:lnTo>
                  <a:cubicBezTo>
                    <a:pt x="555952" y="577287"/>
                    <a:pt x="549797" y="583442"/>
                    <a:pt x="549797" y="591032"/>
                  </a:cubicBezTo>
                  <a:lnTo>
                    <a:pt x="549797" y="687247"/>
                  </a:lnTo>
                  <a:lnTo>
                    <a:pt x="27490" y="687247"/>
                  </a:lnTo>
                  <a:lnTo>
                    <a:pt x="27490" y="219919"/>
                  </a:lnTo>
                  <a:lnTo>
                    <a:pt x="659757" y="219919"/>
                  </a:lnTo>
                  <a:lnTo>
                    <a:pt x="659757" y="577287"/>
                  </a:lnTo>
                  <a:close/>
                  <a:moveTo>
                    <a:pt x="659757" y="192429"/>
                  </a:moveTo>
                  <a:lnTo>
                    <a:pt x="27490" y="192429"/>
                  </a:lnTo>
                  <a:lnTo>
                    <a:pt x="27490" y="68725"/>
                  </a:lnTo>
                  <a:lnTo>
                    <a:pt x="123704" y="68725"/>
                  </a:lnTo>
                  <a:lnTo>
                    <a:pt x="123704" y="96215"/>
                  </a:lnTo>
                  <a:cubicBezTo>
                    <a:pt x="123704" y="103805"/>
                    <a:pt x="129859" y="109959"/>
                    <a:pt x="137449" y="109959"/>
                  </a:cubicBezTo>
                  <a:cubicBezTo>
                    <a:pt x="145040" y="109959"/>
                    <a:pt x="151194" y="103805"/>
                    <a:pt x="151194" y="96215"/>
                  </a:cubicBezTo>
                  <a:lnTo>
                    <a:pt x="151194" y="68725"/>
                  </a:lnTo>
                  <a:lnTo>
                    <a:pt x="261154" y="68725"/>
                  </a:lnTo>
                  <a:lnTo>
                    <a:pt x="261154" y="96215"/>
                  </a:lnTo>
                  <a:cubicBezTo>
                    <a:pt x="261154" y="103805"/>
                    <a:pt x="267308" y="109959"/>
                    <a:pt x="274899" y="109959"/>
                  </a:cubicBezTo>
                  <a:cubicBezTo>
                    <a:pt x="282489" y="109959"/>
                    <a:pt x="288644" y="103805"/>
                    <a:pt x="288644" y="96215"/>
                  </a:cubicBezTo>
                  <a:lnTo>
                    <a:pt x="288644" y="68725"/>
                  </a:lnTo>
                  <a:lnTo>
                    <a:pt x="398603" y="68725"/>
                  </a:lnTo>
                  <a:lnTo>
                    <a:pt x="398603" y="96215"/>
                  </a:lnTo>
                  <a:cubicBezTo>
                    <a:pt x="398603" y="103805"/>
                    <a:pt x="404757" y="109959"/>
                    <a:pt x="412348" y="109959"/>
                  </a:cubicBezTo>
                  <a:cubicBezTo>
                    <a:pt x="419939" y="109959"/>
                    <a:pt x="426093" y="103805"/>
                    <a:pt x="426093" y="96215"/>
                  </a:cubicBezTo>
                  <a:lnTo>
                    <a:pt x="426093" y="68725"/>
                  </a:lnTo>
                  <a:lnTo>
                    <a:pt x="536052" y="68725"/>
                  </a:lnTo>
                  <a:lnTo>
                    <a:pt x="536052" y="96215"/>
                  </a:lnTo>
                  <a:cubicBezTo>
                    <a:pt x="536052" y="103805"/>
                    <a:pt x="542207" y="109959"/>
                    <a:pt x="549797" y="109959"/>
                  </a:cubicBezTo>
                  <a:cubicBezTo>
                    <a:pt x="557388" y="109959"/>
                    <a:pt x="563542" y="103805"/>
                    <a:pt x="563542" y="96215"/>
                  </a:cubicBezTo>
                  <a:lnTo>
                    <a:pt x="563542" y="68725"/>
                  </a:lnTo>
                  <a:lnTo>
                    <a:pt x="659757" y="68725"/>
                  </a:lnTo>
                  <a:lnTo>
                    <a:pt x="659757" y="192429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="" xmlns:a16="http://schemas.microsoft.com/office/drawing/2014/main" id="{930C07F9-0E29-4A59-AF57-692B9A0FE39D}"/>
                </a:ext>
              </a:extLst>
            </p:cNvPr>
            <p:cNvSpPr/>
            <p:nvPr/>
          </p:nvSpPr>
          <p:spPr>
            <a:xfrm>
              <a:off x="6704009" y="3410940"/>
              <a:ext cx="41234" cy="41234"/>
            </a:xfrm>
            <a:custGeom>
              <a:avLst/>
              <a:gdLst>
                <a:gd name="connsiteX0" fmla="*/ 0 w 41234"/>
                <a:gd name="connsiteY0" fmla="*/ 0 h 41234"/>
                <a:gd name="connsiteX1" fmla="*/ 41235 w 41234"/>
                <a:gd name="connsiteY1" fmla="*/ 0 h 41234"/>
                <a:gd name="connsiteX2" fmla="*/ 41235 w 41234"/>
                <a:gd name="connsiteY2" fmla="*/ 41235 h 41234"/>
                <a:gd name="connsiteX3" fmla="*/ 0 w 41234"/>
                <a:gd name="connsiteY3" fmla="*/ 41235 h 41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234" h="41234">
                  <a:moveTo>
                    <a:pt x="0" y="0"/>
                  </a:moveTo>
                  <a:lnTo>
                    <a:pt x="41235" y="0"/>
                  </a:lnTo>
                  <a:lnTo>
                    <a:pt x="41235" y="41235"/>
                  </a:lnTo>
                  <a:lnTo>
                    <a:pt x="0" y="41235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="" xmlns:a16="http://schemas.microsoft.com/office/drawing/2014/main" id="{4715E2E5-8904-4199-B475-9DD22C5B45E3}"/>
                </a:ext>
              </a:extLst>
            </p:cNvPr>
            <p:cNvSpPr/>
            <p:nvPr/>
          </p:nvSpPr>
          <p:spPr>
            <a:xfrm>
              <a:off x="6360386" y="3177276"/>
              <a:ext cx="41234" cy="41234"/>
            </a:xfrm>
            <a:custGeom>
              <a:avLst/>
              <a:gdLst>
                <a:gd name="connsiteX0" fmla="*/ 0 w 41234"/>
                <a:gd name="connsiteY0" fmla="*/ 0 h 41234"/>
                <a:gd name="connsiteX1" fmla="*/ 41235 w 41234"/>
                <a:gd name="connsiteY1" fmla="*/ 0 h 41234"/>
                <a:gd name="connsiteX2" fmla="*/ 41235 w 41234"/>
                <a:gd name="connsiteY2" fmla="*/ 41235 h 41234"/>
                <a:gd name="connsiteX3" fmla="*/ 0 w 41234"/>
                <a:gd name="connsiteY3" fmla="*/ 41235 h 41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1234" h="41234">
                  <a:moveTo>
                    <a:pt x="0" y="0"/>
                  </a:moveTo>
                  <a:lnTo>
                    <a:pt x="41235" y="0"/>
                  </a:lnTo>
                  <a:lnTo>
                    <a:pt x="41235" y="41235"/>
                  </a:lnTo>
                  <a:lnTo>
                    <a:pt x="0" y="41235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</p:grpSp>
      <p:grpSp>
        <p:nvGrpSpPr>
          <p:cNvPr id="146" name="图形 44">
            <a:extLst>
              <a:ext uri="{FF2B5EF4-FFF2-40B4-BE49-F238E27FC236}">
                <a16:creationId xmlns="" xmlns:a16="http://schemas.microsoft.com/office/drawing/2014/main" id="{BB022F6D-80FB-4239-8BAD-BC219A668524}"/>
              </a:ext>
            </a:extLst>
          </p:cNvPr>
          <p:cNvGrpSpPr/>
          <p:nvPr/>
        </p:nvGrpSpPr>
        <p:grpSpPr>
          <a:xfrm>
            <a:off x="7023523" y="1663181"/>
            <a:ext cx="678171" cy="678171"/>
            <a:chOff x="7480502" y="2861143"/>
            <a:chExt cx="824696" cy="824696"/>
          </a:xfrm>
          <a:solidFill>
            <a:schemeClr val="bg1"/>
          </a:solidFill>
        </p:grpSpPr>
        <p:sp>
          <p:nvSpPr>
            <p:cNvPr id="147" name="任意多边形: 形状 146">
              <a:extLst>
                <a:ext uri="{FF2B5EF4-FFF2-40B4-BE49-F238E27FC236}">
                  <a16:creationId xmlns="" xmlns:a16="http://schemas.microsoft.com/office/drawing/2014/main" id="{0986D78E-B86D-40E8-84DE-08D30C4FB177}"/>
                </a:ext>
              </a:extLst>
            </p:cNvPr>
            <p:cNvSpPr/>
            <p:nvPr/>
          </p:nvSpPr>
          <p:spPr>
            <a:xfrm>
              <a:off x="7755400" y="3053572"/>
              <a:ext cx="178684" cy="27489"/>
            </a:xfrm>
            <a:custGeom>
              <a:avLst/>
              <a:gdLst>
                <a:gd name="connsiteX0" fmla="*/ 0 w 178684"/>
                <a:gd name="connsiteY0" fmla="*/ 0 h 27489"/>
                <a:gd name="connsiteX1" fmla="*/ 178684 w 178684"/>
                <a:gd name="connsiteY1" fmla="*/ 0 h 27489"/>
                <a:gd name="connsiteX2" fmla="*/ 178684 w 178684"/>
                <a:gd name="connsiteY2" fmla="*/ 27490 h 27489"/>
                <a:gd name="connsiteX3" fmla="*/ 0 w 178684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8684" h="27489">
                  <a:moveTo>
                    <a:pt x="0" y="0"/>
                  </a:moveTo>
                  <a:lnTo>
                    <a:pt x="178684" y="0"/>
                  </a:lnTo>
                  <a:lnTo>
                    <a:pt x="178684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="" xmlns:a16="http://schemas.microsoft.com/office/drawing/2014/main" id="{103C2F99-22D1-46CA-8648-6D9E5282BAD8}"/>
                </a:ext>
              </a:extLst>
            </p:cNvPr>
            <p:cNvSpPr/>
            <p:nvPr/>
          </p:nvSpPr>
          <p:spPr>
            <a:xfrm>
              <a:off x="7961574" y="3053572"/>
              <a:ext cx="68724" cy="27489"/>
            </a:xfrm>
            <a:custGeom>
              <a:avLst/>
              <a:gdLst>
                <a:gd name="connsiteX0" fmla="*/ 0 w 68724"/>
                <a:gd name="connsiteY0" fmla="*/ 0 h 27489"/>
                <a:gd name="connsiteX1" fmla="*/ 68725 w 68724"/>
                <a:gd name="connsiteY1" fmla="*/ 0 h 27489"/>
                <a:gd name="connsiteX2" fmla="*/ 68725 w 68724"/>
                <a:gd name="connsiteY2" fmla="*/ 27490 h 27489"/>
                <a:gd name="connsiteX3" fmla="*/ 0 w 68724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8724" h="27489">
                  <a:moveTo>
                    <a:pt x="0" y="0"/>
                  </a:moveTo>
                  <a:lnTo>
                    <a:pt x="68725" y="0"/>
                  </a:lnTo>
                  <a:lnTo>
                    <a:pt x="68725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="" xmlns:a16="http://schemas.microsoft.com/office/drawing/2014/main" id="{78DF143F-E61B-478B-9C57-F9C9D488EDBD}"/>
                </a:ext>
              </a:extLst>
            </p:cNvPr>
            <p:cNvSpPr/>
            <p:nvPr/>
          </p:nvSpPr>
          <p:spPr>
            <a:xfrm>
              <a:off x="7480502" y="2861143"/>
              <a:ext cx="824696" cy="714736"/>
            </a:xfrm>
            <a:custGeom>
              <a:avLst/>
              <a:gdLst>
                <a:gd name="connsiteX0" fmla="*/ 755971 w 824696"/>
                <a:gd name="connsiteY0" fmla="*/ 0 h 714736"/>
                <a:gd name="connsiteX1" fmla="*/ 728481 w 824696"/>
                <a:gd name="connsiteY1" fmla="*/ 0 h 714736"/>
                <a:gd name="connsiteX2" fmla="*/ 714737 w 824696"/>
                <a:gd name="connsiteY2" fmla="*/ 13745 h 714736"/>
                <a:gd name="connsiteX3" fmla="*/ 714737 w 824696"/>
                <a:gd name="connsiteY3" fmla="*/ 109959 h 714736"/>
                <a:gd name="connsiteX4" fmla="*/ 13745 w 824696"/>
                <a:gd name="connsiteY4" fmla="*/ 109959 h 714736"/>
                <a:gd name="connsiteX5" fmla="*/ 0 w 824696"/>
                <a:gd name="connsiteY5" fmla="*/ 123704 h 714736"/>
                <a:gd name="connsiteX6" fmla="*/ 0 w 824696"/>
                <a:gd name="connsiteY6" fmla="*/ 700992 h 714736"/>
                <a:gd name="connsiteX7" fmla="*/ 13745 w 824696"/>
                <a:gd name="connsiteY7" fmla="*/ 714737 h 714736"/>
                <a:gd name="connsiteX8" fmla="*/ 755971 w 824696"/>
                <a:gd name="connsiteY8" fmla="*/ 714737 h 714736"/>
                <a:gd name="connsiteX9" fmla="*/ 824696 w 824696"/>
                <a:gd name="connsiteY9" fmla="*/ 646012 h 714736"/>
                <a:gd name="connsiteX10" fmla="*/ 824696 w 824696"/>
                <a:gd name="connsiteY10" fmla="*/ 68725 h 714736"/>
                <a:gd name="connsiteX11" fmla="*/ 755971 w 824696"/>
                <a:gd name="connsiteY11" fmla="*/ 0 h 714736"/>
                <a:gd name="connsiteX12" fmla="*/ 755971 w 824696"/>
                <a:gd name="connsiteY12" fmla="*/ 687247 h 714736"/>
                <a:gd name="connsiteX13" fmla="*/ 27490 w 824696"/>
                <a:gd name="connsiteY13" fmla="*/ 687247 h 714736"/>
                <a:gd name="connsiteX14" fmla="*/ 27490 w 824696"/>
                <a:gd name="connsiteY14" fmla="*/ 137449 h 714736"/>
                <a:gd name="connsiteX15" fmla="*/ 714737 w 824696"/>
                <a:gd name="connsiteY15" fmla="*/ 137449 h 714736"/>
                <a:gd name="connsiteX16" fmla="*/ 714737 w 824696"/>
                <a:gd name="connsiteY16" fmla="*/ 591032 h 714736"/>
                <a:gd name="connsiteX17" fmla="*/ 728481 w 824696"/>
                <a:gd name="connsiteY17" fmla="*/ 604777 h 714736"/>
                <a:gd name="connsiteX18" fmla="*/ 755971 w 824696"/>
                <a:gd name="connsiteY18" fmla="*/ 604777 h 714736"/>
                <a:gd name="connsiteX19" fmla="*/ 797206 w 824696"/>
                <a:gd name="connsiteY19" fmla="*/ 646012 h 714736"/>
                <a:gd name="connsiteX20" fmla="*/ 755971 w 824696"/>
                <a:gd name="connsiteY20" fmla="*/ 687247 h 714736"/>
                <a:gd name="connsiteX21" fmla="*/ 797206 w 824696"/>
                <a:gd name="connsiteY21" fmla="*/ 591032 h 714736"/>
                <a:gd name="connsiteX22" fmla="*/ 755971 w 824696"/>
                <a:gd name="connsiteY22" fmla="*/ 577287 h 714736"/>
                <a:gd name="connsiteX23" fmla="*/ 742226 w 824696"/>
                <a:gd name="connsiteY23" fmla="*/ 577287 h 714736"/>
                <a:gd name="connsiteX24" fmla="*/ 742226 w 824696"/>
                <a:gd name="connsiteY24" fmla="*/ 27490 h 714736"/>
                <a:gd name="connsiteX25" fmla="*/ 755971 w 824696"/>
                <a:gd name="connsiteY25" fmla="*/ 27490 h 714736"/>
                <a:gd name="connsiteX26" fmla="*/ 797206 w 824696"/>
                <a:gd name="connsiteY26" fmla="*/ 68725 h 714736"/>
                <a:gd name="connsiteX27" fmla="*/ 797206 w 824696"/>
                <a:gd name="connsiteY27" fmla="*/ 591032 h 714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824696" h="714736">
                  <a:moveTo>
                    <a:pt x="755971" y="0"/>
                  </a:moveTo>
                  <a:lnTo>
                    <a:pt x="728481" y="0"/>
                  </a:lnTo>
                  <a:cubicBezTo>
                    <a:pt x="720891" y="0"/>
                    <a:pt x="714737" y="6154"/>
                    <a:pt x="714737" y="13745"/>
                  </a:cubicBezTo>
                  <a:lnTo>
                    <a:pt x="714737" y="109959"/>
                  </a:lnTo>
                  <a:lnTo>
                    <a:pt x="13745" y="109959"/>
                  </a:lnTo>
                  <a:cubicBezTo>
                    <a:pt x="6154" y="109959"/>
                    <a:pt x="0" y="116114"/>
                    <a:pt x="0" y="123704"/>
                  </a:cubicBezTo>
                  <a:lnTo>
                    <a:pt x="0" y="700992"/>
                  </a:lnTo>
                  <a:cubicBezTo>
                    <a:pt x="0" y="708582"/>
                    <a:pt x="6154" y="714737"/>
                    <a:pt x="13745" y="714737"/>
                  </a:cubicBezTo>
                  <a:lnTo>
                    <a:pt x="755971" y="714737"/>
                  </a:lnTo>
                  <a:cubicBezTo>
                    <a:pt x="793926" y="714737"/>
                    <a:pt x="824696" y="683967"/>
                    <a:pt x="824696" y="646012"/>
                  </a:cubicBezTo>
                  <a:lnTo>
                    <a:pt x="824696" y="68725"/>
                  </a:lnTo>
                  <a:cubicBezTo>
                    <a:pt x="824696" y="30770"/>
                    <a:pt x="793926" y="0"/>
                    <a:pt x="755971" y="0"/>
                  </a:cubicBezTo>
                  <a:close/>
                  <a:moveTo>
                    <a:pt x="755971" y="687247"/>
                  </a:moveTo>
                  <a:lnTo>
                    <a:pt x="27490" y="687247"/>
                  </a:lnTo>
                  <a:lnTo>
                    <a:pt x="27490" y="137449"/>
                  </a:lnTo>
                  <a:lnTo>
                    <a:pt x="714737" y="137449"/>
                  </a:lnTo>
                  <a:lnTo>
                    <a:pt x="714737" y="591032"/>
                  </a:lnTo>
                  <a:cubicBezTo>
                    <a:pt x="714737" y="598623"/>
                    <a:pt x="720891" y="604777"/>
                    <a:pt x="728481" y="604777"/>
                  </a:cubicBezTo>
                  <a:lnTo>
                    <a:pt x="755971" y="604777"/>
                  </a:lnTo>
                  <a:cubicBezTo>
                    <a:pt x="778745" y="604777"/>
                    <a:pt x="797206" y="623238"/>
                    <a:pt x="797206" y="646012"/>
                  </a:cubicBezTo>
                  <a:cubicBezTo>
                    <a:pt x="797206" y="668786"/>
                    <a:pt x="778745" y="687247"/>
                    <a:pt x="755971" y="687247"/>
                  </a:cubicBezTo>
                  <a:close/>
                  <a:moveTo>
                    <a:pt x="797206" y="591032"/>
                  </a:moveTo>
                  <a:cubicBezTo>
                    <a:pt x="785310" y="582110"/>
                    <a:pt x="770842" y="577287"/>
                    <a:pt x="755971" y="577287"/>
                  </a:cubicBezTo>
                  <a:lnTo>
                    <a:pt x="742226" y="577287"/>
                  </a:lnTo>
                  <a:lnTo>
                    <a:pt x="742226" y="27490"/>
                  </a:lnTo>
                  <a:lnTo>
                    <a:pt x="755971" y="27490"/>
                  </a:lnTo>
                  <a:cubicBezTo>
                    <a:pt x="778745" y="27490"/>
                    <a:pt x="797206" y="45951"/>
                    <a:pt x="797206" y="68725"/>
                  </a:cubicBezTo>
                  <a:lnTo>
                    <a:pt x="797206" y="591032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="" xmlns:a16="http://schemas.microsoft.com/office/drawing/2014/main" id="{24D81D21-44FC-453B-8572-B9819C921AC4}"/>
                </a:ext>
              </a:extLst>
            </p:cNvPr>
            <p:cNvSpPr/>
            <p:nvPr/>
          </p:nvSpPr>
          <p:spPr>
            <a:xfrm>
              <a:off x="7617951" y="3108551"/>
              <a:ext cx="549797" cy="302388"/>
            </a:xfrm>
            <a:custGeom>
              <a:avLst/>
              <a:gdLst>
                <a:gd name="connsiteX0" fmla="*/ 536052 w 549797"/>
                <a:gd name="connsiteY0" fmla="*/ 192429 h 302388"/>
                <a:gd name="connsiteX1" fmla="*/ 467328 w 549797"/>
                <a:gd name="connsiteY1" fmla="*/ 192429 h 302388"/>
                <a:gd name="connsiteX2" fmla="*/ 467328 w 549797"/>
                <a:gd name="connsiteY2" fmla="*/ 151194 h 302388"/>
                <a:gd name="connsiteX3" fmla="*/ 453583 w 549797"/>
                <a:gd name="connsiteY3" fmla="*/ 137449 h 302388"/>
                <a:gd name="connsiteX4" fmla="*/ 288644 w 549797"/>
                <a:gd name="connsiteY4" fmla="*/ 137449 h 302388"/>
                <a:gd name="connsiteX5" fmla="*/ 288644 w 549797"/>
                <a:gd name="connsiteY5" fmla="*/ 109959 h 302388"/>
                <a:gd name="connsiteX6" fmla="*/ 357368 w 549797"/>
                <a:gd name="connsiteY6" fmla="*/ 109959 h 302388"/>
                <a:gd name="connsiteX7" fmla="*/ 371113 w 549797"/>
                <a:gd name="connsiteY7" fmla="*/ 96215 h 302388"/>
                <a:gd name="connsiteX8" fmla="*/ 371113 w 549797"/>
                <a:gd name="connsiteY8" fmla="*/ 13745 h 302388"/>
                <a:gd name="connsiteX9" fmla="*/ 357368 w 549797"/>
                <a:gd name="connsiteY9" fmla="*/ 0 h 302388"/>
                <a:gd name="connsiteX10" fmla="*/ 192429 w 549797"/>
                <a:gd name="connsiteY10" fmla="*/ 0 h 302388"/>
                <a:gd name="connsiteX11" fmla="*/ 178684 w 549797"/>
                <a:gd name="connsiteY11" fmla="*/ 13745 h 302388"/>
                <a:gd name="connsiteX12" fmla="*/ 178684 w 549797"/>
                <a:gd name="connsiteY12" fmla="*/ 96215 h 302388"/>
                <a:gd name="connsiteX13" fmla="*/ 192429 w 549797"/>
                <a:gd name="connsiteY13" fmla="*/ 109959 h 302388"/>
                <a:gd name="connsiteX14" fmla="*/ 261154 w 549797"/>
                <a:gd name="connsiteY14" fmla="*/ 109959 h 302388"/>
                <a:gd name="connsiteX15" fmla="*/ 261154 w 549797"/>
                <a:gd name="connsiteY15" fmla="*/ 137449 h 302388"/>
                <a:gd name="connsiteX16" fmla="*/ 96215 w 549797"/>
                <a:gd name="connsiteY16" fmla="*/ 137449 h 302388"/>
                <a:gd name="connsiteX17" fmla="*/ 82470 w 549797"/>
                <a:gd name="connsiteY17" fmla="*/ 151194 h 302388"/>
                <a:gd name="connsiteX18" fmla="*/ 82470 w 549797"/>
                <a:gd name="connsiteY18" fmla="*/ 192429 h 302388"/>
                <a:gd name="connsiteX19" fmla="*/ 13745 w 549797"/>
                <a:gd name="connsiteY19" fmla="*/ 192429 h 302388"/>
                <a:gd name="connsiteX20" fmla="*/ 0 w 549797"/>
                <a:gd name="connsiteY20" fmla="*/ 206174 h 302388"/>
                <a:gd name="connsiteX21" fmla="*/ 0 w 549797"/>
                <a:gd name="connsiteY21" fmla="*/ 288644 h 302388"/>
                <a:gd name="connsiteX22" fmla="*/ 13745 w 549797"/>
                <a:gd name="connsiteY22" fmla="*/ 302389 h 302388"/>
                <a:gd name="connsiteX23" fmla="*/ 178684 w 549797"/>
                <a:gd name="connsiteY23" fmla="*/ 302389 h 302388"/>
                <a:gd name="connsiteX24" fmla="*/ 192429 w 549797"/>
                <a:gd name="connsiteY24" fmla="*/ 288644 h 302388"/>
                <a:gd name="connsiteX25" fmla="*/ 192429 w 549797"/>
                <a:gd name="connsiteY25" fmla="*/ 206174 h 302388"/>
                <a:gd name="connsiteX26" fmla="*/ 178684 w 549797"/>
                <a:gd name="connsiteY26" fmla="*/ 192429 h 302388"/>
                <a:gd name="connsiteX27" fmla="*/ 109959 w 549797"/>
                <a:gd name="connsiteY27" fmla="*/ 192429 h 302388"/>
                <a:gd name="connsiteX28" fmla="*/ 109959 w 549797"/>
                <a:gd name="connsiteY28" fmla="*/ 164939 h 302388"/>
                <a:gd name="connsiteX29" fmla="*/ 439838 w 549797"/>
                <a:gd name="connsiteY29" fmla="*/ 164939 h 302388"/>
                <a:gd name="connsiteX30" fmla="*/ 439838 w 549797"/>
                <a:gd name="connsiteY30" fmla="*/ 192429 h 302388"/>
                <a:gd name="connsiteX31" fmla="*/ 371113 w 549797"/>
                <a:gd name="connsiteY31" fmla="*/ 192429 h 302388"/>
                <a:gd name="connsiteX32" fmla="*/ 357368 w 549797"/>
                <a:gd name="connsiteY32" fmla="*/ 206174 h 302388"/>
                <a:gd name="connsiteX33" fmla="*/ 357368 w 549797"/>
                <a:gd name="connsiteY33" fmla="*/ 288644 h 302388"/>
                <a:gd name="connsiteX34" fmla="*/ 371113 w 549797"/>
                <a:gd name="connsiteY34" fmla="*/ 302389 h 302388"/>
                <a:gd name="connsiteX35" fmla="*/ 536052 w 549797"/>
                <a:gd name="connsiteY35" fmla="*/ 302389 h 302388"/>
                <a:gd name="connsiteX36" fmla="*/ 549797 w 549797"/>
                <a:gd name="connsiteY36" fmla="*/ 288644 h 302388"/>
                <a:gd name="connsiteX37" fmla="*/ 549797 w 549797"/>
                <a:gd name="connsiteY37" fmla="*/ 206174 h 302388"/>
                <a:gd name="connsiteX38" fmla="*/ 536052 w 549797"/>
                <a:gd name="connsiteY38" fmla="*/ 192429 h 302388"/>
                <a:gd name="connsiteX39" fmla="*/ 164939 w 549797"/>
                <a:gd name="connsiteY39" fmla="*/ 219919 h 302388"/>
                <a:gd name="connsiteX40" fmla="*/ 164939 w 549797"/>
                <a:gd name="connsiteY40" fmla="*/ 274899 h 302388"/>
                <a:gd name="connsiteX41" fmla="*/ 27490 w 549797"/>
                <a:gd name="connsiteY41" fmla="*/ 274899 h 302388"/>
                <a:gd name="connsiteX42" fmla="*/ 27490 w 549797"/>
                <a:gd name="connsiteY42" fmla="*/ 219919 h 302388"/>
                <a:gd name="connsiteX43" fmla="*/ 164939 w 549797"/>
                <a:gd name="connsiteY43" fmla="*/ 219919 h 302388"/>
                <a:gd name="connsiteX44" fmla="*/ 206174 w 549797"/>
                <a:gd name="connsiteY44" fmla="*/ 82470 h 302388"/>
                <a:gd name="connsiteX45" fmla="*/ 206174 w 549797"/>
                <a:gd name="connsiteY45" fmla="*/ 27490 h 302388"/>
                <a:gd name="connsiteX46" fmla="*/ 343623 w 549797"/>
                <a:gd name="connsiteY46" fmla="*/ 27490 h 302388"/>
                <a:gd name="connsiteX47" fmla="*/ 343623 w 549797"/>
                <a:gd name="connsiteY47" fmla="*/ 82470 h 302388"/>
                <a:gd name="connsiteX48" fmla="*/ 206174 w 549797"/>
                <a:gd name="connsiteY48" fmla="*/ 82470 h 302388"/>
                <a:gd name="connsiteX49" fmla="*/ 522307 w 549797"/>
                <a:gd name="connsiteY49" fmla="*/ 274899 h 302388"/>
                <a:gd name="connsiteX50" fmla="*/ 384858 w 549797"/>
                <a:gd name="connsiteY50" fmla="*/ 274899 h 302388"/>
                <a:gd name="connsiteX51" fmla="*/ 384858 w 549797"/>
                <a:gd name="connsiteY51" fmla="*/ 219919 h 302388"/>
                <a:gd name="connsiteX52" fmla="*/ 522307 w 549797"/>
                <a:gd name="connsiteY52" fmla="*/ 219919 h 302388"/>
                <a:gd name="connsiteX53" fmla="*/ 522307 w 549797"/>
                <a:gd name="connsiteY53" fmla="*/ 274899 h 302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549797" h="302388">
                  <a:moveTo>
                    <a:pt x="536052" y="192429"/>
                  </a:moveTo>
                  <a:lnTo>
                    <a:pt x="467328" y="192429"/>
                  </a:lnTo>
                  <a:lnTo>
                    <a:pt x="467328" y="151194"/>
                  </a:lnTo>
                  <a:cubicBezTo>
                    <a:pt x="467328" y="143604"/>
                    <a:pt x="461173" y="137449"/>
                    <a:pt x="453583" y="137449"/>
                  </a:cubicBezTo>
                  <a:lnTo>
                    <a:pt x="288644" y="137449"/>
                  </a:lnTo>
                  <a:lnTo>
                    <a:pt x="288644" y="109959"/>
                  </a:lnTo>
                  <a:lnTo>
                    <a:pt x="357368" y="109959"/>
                  </a:lnTo>
                  <a:cubicBezTo>
                    <a:pt x="364959" y="109959"/>
                    <a:pt x="371113" y="103805"/>
                    <a:pt x="371113" y="96215"/>
                  </a:cubicBezTo>
                  <a:lnTo>
                    <a:pt x="371113" y="13745"/>
                  </a:lnTo>
                  <a:cubicBezTo>
                    <a:pt x="371113" y="6154"/>
                    <a:pt x="364959" y="0"/>
                    <a:pt x="357368" y="0"/>
                  </a:cubicBezTo>
                  <a:lnTo>
                    <a:pt x="192429" y="0"/>
                  </a:lnTo>
                  <a:cubicBezTo>
                    <a:pt x="184838" y="0"/>
                    <a:pt x="178684" y="6154"/>
                    <a:pt x="178684" y="13745"/>
                  </a:cubicBezTo>
                  <a:lnTo>
                    <a:pt x="178684" y="96215"/>
                  </a:lnTo>
                  <a:cubicBezTo>
                    <a:pt x="178684" y="103805"/>
                    <a:pt x="184838" y="109959"/>
                    <a:pt x="192429" y="109959"/>
                  </a:cubicBezTo>
                  <a:lnTo>
                    <a:pt x="261154" y="109959"/>
                  </a:lnTo>
                  <a:lnTo>
                    <a:pt x="261154" y="137449"/>
                  </a:lnTo>
                  <a:lnTo>
                    <a:pt x="96215" y="137449"/>
                  </a:lnTo>
                  <a:cubicBezTo>
                    <a:pt x="88624" y="137449"/>
                    <a:pt x="82470" y="143604"/>
                    <a:pt x="82470" y="151194"/>
                  </a:cubicBezTo>
                  <a:lnTo>
                    <a:pt x="82470" y="192429"/>
                  </a:lnTo>
                  <a:lnTo>
                    <a:pt x="13745" y="192429"/>
                  </a:lnTo>
                  <a:cubicBezTo>
                    <a:pt x="6154" y="192429"/>
                    <a:pt x="0" y="198583"/>
                    <a:pt x="0" y="206174"/>
                  </a:cubicBezTo>
                  <a:lnTo>
                    <a:pt x="0" y="288644"/>
                  </a:lnTo>
                  <a:cubicBezTo>
                    <a:pt x="0" y="296234"/>
                    <a:pt x="6154" y="302389"/>
                    <a:pt x="13745" y="302389"/>
                  </a:cubicBezTo>
                  <a:lnTo>
                    <a:pt x="178684" y="302389"/>
                  </a:lnTo>
                  <a:cubicBezTo>
                    <a:pt x="186275" y="302389"/>
                    <a:pt x="192429" y="296234"/>
                    <a:pt x="192429" y="288644"/>
                  </a:cubicBezTo>
                  <a:lnTo>
                    <a:pt x="192429" y="206174"/>
                  </a:lnTo>
                  <a:cubicBezTo>
                    <a:pt x="192429" y="198583"/>
                    <a:pt x="186275" y="192429"/>
                    <a:pt x="178684" y="192429"/>
                  </a:cubicBezTo>
                  <a:lnTo>
                    <a:pt x="109959" y="192429"/>
                  </a:lnTo>
                  <a:lnTo>
                    <a:pt x="109959" y="164939"/>
                  </a:lnTo>
                  <a:lnTo>
                    <a:pt x="439838" y="164939"/>
                  </a:lnTo>
                  <a:lnTo>
                    <a:pt x="439838" y="192429"/>
                  </a:lnTo>
                  <a:lnTo>
                    <a:pt x="371113" y="192429"/>
                  </a:lnTo>
                  <a:cubicBezTo>
                    <a:pt x="363523" y="192429"/>
                    <a:pt x="357368" y="198583"/>
                    <a:pt x="357368" y="206174"/>
                  </a:cubicBezTo>
                  <a:lnTo>
                    <a:pt x="357368" y="288644"/>
                  </a:lnTo>
                  <a:cubicBezTo>
                    <a:pt x="357368" y="296234"/>
                    <a:pt x="363523" y="302389"/>
                    <a:pt x="371113" y="302389"/>
                  </a:cubicBezTo>
                  <a:lnTo>
                    <a:pt x="536052" y="302389"/>
                  </a:lnTo>
                  <a:cubicBezTo>
                    <a:pt x="543643" y="302389"/>
                    <a:pt x="549797" y="296234"/>
                    <a:pt x="549797" y="288644"/>
                  </a:cubicBezTo>
                  <a:lnTo>
                    <a:pt x="549797" y="206174"/>
                  </a:lnTo>
                  <a:cubicBezTo>
                    <a:pt x="549797" y="198583"/>
                    <a:pt x="543643" y="192429"/>
                    <a:pt x="536052" y="192429"/>
                  </a:cubicBezTo>
                  <a:close/>
                  <a:moveTo>
                    <a:pt x="164939" y="219919"/>
                  </a:moveTo>
                  <a:lnTo>
                    <a:pt x="164939" y="274899"/>
                  </a:lnTo>
                  <a:lnTo>
                    <a:pt x="27490" y="274899"/>
                  </a:lnTo>
                  <a:lnTo>
                    <a:pt x="27490" y="219919"/>
                  </a:lnTo>
                  <a:lnTo>
                    <a:pt x="164939" y="219919"/>
                  </a:lnTo>
                  <a:close/>
                  <a:moveTo>
                    <a:pt x="206174" y="82470"/>
                  </a:moveTo>
                  <a:lnTo>
                    <a:pt x="206174" y="27490"/>
                  </a:lnTo>
                  <a:lnTo>
                    <a:pt x="343623" y="27490"/>
                  </a:lnTo>
                  <a:lnTo>
                    <a:pt x="343623" y="82470"/>
                  </a:lnTo>
                  <a:lnTo>
                    <a:pt x="206174" y="82470"/>
                  </a:lnTo>
                  <a:close/>
                  <a:moveTo>
                    <a:pt x="522307" y="274899"/>
                  </a:moveTo>
                  <a:lnTo>
                    <a:pt x="384858" y="274899"/>
                  </a:lnTo>
                  <a:lnTo>
                    <a:pt x="384858" y="219919"/>
                  </a:lnTo>
                  <a:lnTo>
                    <a:pt x="522307" y="219919"/>
                  </a:lnTo>
                  <a:lnTo>
                    <a:pt x="522307" y="274899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="" xmlns:a16="http://schemas.microsoft.com/office/drawing/2014/main" id="{B865CCA3-34F1-4E9D-AAE8-7ACEAE5F4ADB}"/>
                </a:ext>
              </a:extLst>
            </p:cNvPr>
            <p:cNvSpPr/>
            <p:nvPr/>
          </p:nvSpPr>
          <p:spPr>
            <a:xfrm>
              <a:off x="7617951" y="3438430"/>
              <a:ext cx="54979" cy="27489"/>
            </a:xfrm>
            <a:custGeom>
              <a:avLst/>
              <a:gdLst>
                <a:gd name="connsiteX0" fmla="*/ 0 w 54979"/>
                <a:gd name="connsiteY0" fmla="*/ 0 h 27489"/>
                <a:gd name="connsiteX1" fmla="*/ 54980 w 54979"/>
                <a:gd name="connsiteY1" fmla="*/ 0 h 27489"/>
                <a:gd name="connsiteX2" fmla="*/ 54980 w 54979"/>
                <a:gd name="connsiteY2" fmla="*/ 27490 h 27489"/>
                <a:gd name="connsiteX3" fmla="*/ 0 w 5497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979" h="27489">
                  <a:moveTo>
                    <a:pt x="0" y="0"/>
                  </a:moveTo>
                  <a:lnTo>
                    <a:pt x="54980" y="0"/>
                  </a:lnTo>
                  <a:lnTo>
                    <a:pt x="54980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="" xmlns:a16="http://schemas.microsoft.com/office/drawing/2014/main" id="{90ED45F0-35CF-4D7B-8100-859B09A285F6}"/>
                </a:ext>
              </a:extLst>
            </p:cNvPr>
            <p:cNvSpPr/>
            <p:nvPr/>
          </p:nvSpPr>
          <p:spPr>
            <a:xfrm>
              <a:off x="7700420" y="3438430"/>
              <a:ext cx="109959" cy="27489"/>
            </a:xfrm>
            <a:custGeom>
              <a:avLst/>
              <a:gdLst>
                <a:gd name="connsiteX0" fmla="*/ 0 w 109959"/>
                <a:gd name="connsiteY0" fmla="*/ 0 h 27489"/>
                <a:gd name="connsiteX1" fmla="*/ 109959 w 109959"/>
                <a:gd name="connsiteY1" fmla="*/ 0 h 27489"/>
                <a:gd name="connsiteX2" fmla="*/ 109959 w 109959"/>
                <a:gd name="connsiteY2" fmla="*/ 27490 h 27489"/>
                <a:gd name="connsiteX3" fmla="*/ 0 w 10995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959" h="27489">
                  <a:moveTo>
                    <a:pt x="0" y="0"/>
                  </a:moveTo>
                  <a:lnTo>
                    <a:pt x="109959" y="0"/>
                  </a:lnTo>
                  <a:lnTo>
                    <a:pt x="109959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="" xmlns:a16="http://schemas.microsoft.com/office/drawing/2014/main" id="{FC2B754F-0B57-4E67-909A-B353A331FCA0}"/>
                </a:ext>
              </a:extLst>
            </p:cNvPr>
            <p:cNvSpPr/>
            <p:nvPr/>
          </p:nvSpPr>
          <p:spPr>
            <a:xfrm>
              <a:off x="7782996" y="3603369"/>
              <a:ext cx="384752" cy="82469"/>
            </a:xfrm>
            <a:custGeom>
              <a:avLst/>
              <a:gdLst>
                <a:gd name="connsiteX0" fmla="*/ 371008 w 384752"/>
                <a:gd name="connsiteY0" fmla="*/ 0 h 82469"/>
                <a:gd name="connsiteX1" fmla="*/ 54874 w 384752"/>
                <a:gd name="connsiteY1" fmla="*/ 0 h 82469"/>
                <a:gd name="connsiteX2" fmla="*/ 47315 w 384752"/>
                <a:gd name="connsiteY2" fmla="*/ 2337 h 82469"/>
                <a:gd name="connsiteX3" fmla="*/ 6080 w 384752"/>
                <a:gd name="connsiteY3" fmla="*/ 29826 h 82469"/>
                <a:gd name="connsiteX4" fmla="*/ 2338 w 384752"/>
                <a:gd name="connsiteY4" fmla="*/ 48901 h 82469"/>
                <a:gd name="connsiteX5" fmla="*/ 6080 w 384752"/>
                <a:gd name="connsiteY5" fmla="*/ 52643 h 82469"/>
                <a:gd name="connsiteX6" fmla="*/ 47315 w 384752"/>
                <a:gd name="connsiteY6" fmla="*/ 80133 h 82469"/>
                <a:gd name="connsiteX7" fmla="*/ 54874 w 384752"/>
                <a:gd name="connsiteY7" fmla="*/ 82470 h 82469"/>
                <a:gd name="connsiteX8" fmla="*/ 371008 w 384752"/>
                <a:gd name="connsiteY8" fmla="*/ 82470 h 82469"/>
                <a:gd name="connsiteX9" fmla="*/ 384753 w 384752"/>
                <a:gd name="connsiteY9" fmla="*/ 68725 h 82469"/>
                <a:gd name="connsiteX10" fmla="*/ 384753 w 384752"/>
                <a:gd name="connsiteY10" fmla="*/ 13745 h 82469"/>
                <a:gd name="connsiteX11" fmla="*/ 371008 w 384752"/>
                <a:gd name="connsiteY11" fmla="*/ 0 h 82469"/>
                <a:gd name="connsiteX12" fmla="*/ 302283 w 384752"/>
                <a:gd name="connsiteY12" fmla="*/ 54980 h 82469"/>
                <a:gd name="connsiteX13" fmla="*/ 58998 w 384752"/>
                <a:gd name="connsiteY13" fmla="*/ 54980 h 82469"/>
                <a:gd name="connsiteX14" fmla="*/ 38380 w 384752"/>
                <a:gd name="connsiteY14" fmla="*/ 41235 h 82469"/>
                <a:gd name="connsiteX15" fmla="*/ 58998 w 384752"/>
                <a:gd name="connsiteY15" fmla="*/ 27490 h 82469"/>
                <a:gd name="connsiteX16" fmla="*/ 302283 w 384752"/>
                <a:gd name="connsiteY16" fmla="*/ 27490 h 82469"/>
                <a:gd name="connsiteX17" fmla="*/ 302283 w 384752"/>
                <a:gd name="connsiteY17" fmla="*/ 54980 h 82469"/>
                <a:gd name="connsiteX18" fmla="*/ 357263 w 384752"/>
                <a:gd name="connsiteY18" fmla="*/ 54980 h 82469"/>
                <a:gd name="connsiteX19" fmla="*/ 329773 w 384752"/>
                <a:gd name="connsiteY19" fmla="*/ 54980 h 82469"/>
                <a:gd name="connsiteX20" fmla="*/ 329773 w 384752"/>
                <a:gd name="connsiteY20" fmla="*/ 27490 h 82469"/>
                <a:gd name="connsiteX21" fmla="*/ 357263 w 384752"/>
                <a:gd name="connsiteY21" fmla="*/ 27490 h 82469"/>
                <a:gd name="connsiteX22" fmla="*/ 357263 w 384752"/>
                <a:gd name="connsiteY22" fmla="*/ 54980 h 8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84752" h="82469">
                  <a:moveTo>
                    <a:pt x="371008" y="0"/>
                  </a:moveTo>
                  <a:lnTo>
                    <a:pt x="54874" y="0"/>
                  </a:lnTo>
                  <a:cubicBezTo>
                    <a:pt x="52180" y="21"/>
                    <a:pt x="49551" y="833"/>
                    <a:pt x="47315" y="2337"/>
                  </a:cubicBezTo>
                  <a:lnTo>
                    <a:pt x="6080" y="29826"/>
                  </a:lnTo>
                  <a:cubicBezTo>
                    <a:pt x="-221" y="34060"/>
                    <a:pt x="-1896" y="42601"/>
                    <a:pt x="2338" y="48901"/>
                  </a:cubicBezTo>
                  <a:cubicBezTo>
                    <a:pt x="3331" y="50379"/>
                    <a:pt x="4602" y="51650"/>
                    <a:pt x="6080" y="52643"/>
                  </a:cubicBezTo>
                  <a:lnTo>
                    <a:pt x="47315" y="80133"/>
                  </a:lnTo>
                  <a:cubicBezTo>
                    <a:pt x="49551" y="81636"/>
                    <a:pt x="52180" y="82449"/>
                    <a:pt x="54874" y="82470"/>
                  </a:cubicBezTo>
                  <a:lnTo>
                    <a:pt x="371008" y="82470"/>
                  </a:lnTo>
                  <a:cubicBezTo>
                    <a:pt x="378598" y="82470"/>
                    <a:pt x="384753" y="76315"/>
                    <a:pt x="384753" y="68725"/>
                  </a:cubicBezTo>
                  <a:lnTo>
                    <a:pt x="384753" y="13745"/>
                  </a:lnTo>
                  <a:cubicBezTo>
                    <a:pt x="384753" y="6154"/>
                    <a:pt x="378598" y="0"/>
                    <a:pt x="371008" y="0"/>
                  </a:cubicBezTo>
                  <a:close/>
                  <a:moveTo>
                    <a:pt x="302283" y="54980"/>
                  </a:moveTo>
                  <a:lnTo>
                    <a:pt x="58998" y="54980"/>
                  </a:lnTo>
                  <a:lnTo>
                    <a:pt x="38380" y="41235"/>
                  </a:lnTo>
                  <a:lnTo>
                    <a:pt x="58998" y="27490"/>
                  </a:lnTo>
                  <a:lnTo>
                    <a:pt x="302283" y="27490"/>
                  </a:lnTo>
                  <a:lnTo>
                    <a:pt x="302283" y="54980"/>
                  </a:lnTo>
                  <a:close/>
                  <a:moveTo>
                    <a:pt x="357263" y="54980"/>
                  </a:moveTo>
                  <a:lnTo>
                    <a:pt x="329773" y="54980"/>
                  </a:lnTo>
                  <a:lnTo>
                    <a:pt x="329773" y="27490"/>
                  </a:lnTo>
                  <a:lnTo>
                    <a:pt x="357263" y="27490"/>
                  </a:lnTo>
                  <a:lnTo>
                    <a:pt x="357263" y="5498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="" xmlns:a16="http://schemas.microsoft.com/office/drawing/2014/main" id="{0AE80AF0-99C1-49FC-A607-A480C2E04620}"/>
                </a:ext>
              </a:extLst>
            </p:cNvPr>
            <p:cNvSpPr/>
            <p:nvPr/>
          </p:nvSpPr>
          <p:spPr>
            <a:xfrm>
              <a:off x="7975319" y="3438430"/>
              <a:ext cx="109959" cy="27489"/>
            </a:xfrm>
            <a:custGeom>
              <a:avLst/>
              <a:gdLst>
                <a:gd name="connsiteX0" fmla="*/ 0 w 109959"/>
                <a:gd name="connsiteY0" fmla="*/ 0 h 27489"/>
                <a:gd name="connsiteX1" fmla="*/ 109959 w 109959"/>
                <a:gd name="connsiteY1" fmla="*/ 0 h 27489"/>
                <a:gd name="connsiteX2" fmla="*/ 109959 w 109959"/>
                <a:gd name="connsiteY2" fmla="*/ 27490 h 27489"/>
                <a:gd name="connsiteX3" fmla="*/ 0 w 10995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959" h="27489">
                  <a:moveTo>
                    <a:pt x="0" y="0"/>
                  </a:moveTo>
                  <a:lnTo>
                    <a:pt x="109959" y="0"/>
                  </a:lnTo>
                  <a:lnTo>
                    <a:pt x="109959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="" xmlns:a16="http://schemas.microsoft.com/office/drawing/2014/main" id="{F1439CEF-E8C3-4969-BB40-966030401DA9}"/>
                </a:ext>
              </a:extLst>
            </p:cNvPr>
            <p:cNvSpPr/>
            <p:nvPr/>
          </p:nvSpPr>
          <p:spPr>
            <a:xfrm>
              <a:off x="8112768" y="3438430"/>
              <a:ext cx="54979" cy="27489"/>
            </a:xfrm>
            <a:custGeom>
              <a:avLst/>
              <a:gdLst>
                <a:gd name="connsiteX0" fmla="*/ 0 w 54979"/>
                <a:gd name="connsiteY0" fmla="*/ 0 h 27489"/>
                <a:gd name="connsiteX1" fmla="*/ 54980 w 54979"/>
                <a:gd name="connsiteY1" fmla="*/ 0 h 27489"/>
                <a:gd name="connsiteX2" fmla="*/ 54980 w 54979"/>
                <a:gd name="connsiteY2" fmla="*/ 27490 h 27489"/>
                <a:gd name="connsiteX3" fmla="*/ 0 w 5497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979" h="27489">
                  <a:moveTo>
                    <a:pt x="0" y="0"/>
                  </a:moveTo>
                  <a:lnTo>
                    <a:pt x="54980" y="0"/>
                  </a:lnTo>
                  <a:lnTo>
                    <a:pt x="54980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</p:grpSp>
      <p:grpSp>
        <p:nvGrpSpPr>
          <p:cNvPr id="156" name="图形 52">
            <a:extLst>
              <a:ext uri="{FF2B5EF4-FFF2-40B4-BE49-F238E27FC236}">
                <a16:creationId xmlns="" xmlns:a16="http://schemas.microsoft.com/office/drawing/2014/main" id="{467BB237-F24C-4F1B-8B1D-C7674A438EBA}"/>
              </a:ext>
            </a:extLst>
          </p:cNvPr>
          <p:cNvGrpSpPr/>
          <p:nvPr/>
        </p:nvGrpSpPr>
        <p:grpSpPr>
          <a:xfrm>
            <a:off x="1539086" y="5317520"/>
            <a:ext cx="688697" cy="688697"/>
            <a:chOff x="2340281" y="4003794"/>
            <a:chExt cx="826414" cy="826414"/>
          </a:xfrm>
          <a:solidFill>
            <a:schemeClr val="bg1"/>
          </a:solidFill>
        </p:grpSpPr>
        <p:sp>
          <p:nvSpPr>
            <p:cNvPr id="157" name="任意多边形: 形状 156">
              <a:extLst>
                <a:ext uri="{FF2B5EF4-FFF2-40B4-BE49-F238E27FC236}">
                  <a16:creationId xmlns="" xmlns:a16="http://schemas.microsoft.com/office/drawing/2014/main" id="{5D509DEA-428B-4E58-8AB3-77C982AE9A2C}"/>
                </a:ext>
              </a:extLst>
            </p:cNvPr>
            <p:cNvSpPr/>
            <p:nvPr/>
          </p:nvSpPr>
          <p:spPr>
            <a:xfrm>
              <a:off x="2548654" y="4102207"/>
              <a:ext cx="494817" cy="494817"/>
            </a:xfrm>
            <a:custGeom>
              <a:avLst/>
              <a:gdLst>
                <a:gd name="connsiteX0" fmla="*/ 481073 w 494817"/>
                <a:gd name="connsiteY0" fmla="*/ 192429 h 494817"/>
                <a:gd name="connsiteX1" fmla="*/ 431728 w 494817"/>
                <a:gd name="connsiteY1" fmla="*/ 192429 h 494817"/>
                <a:gd name="connsiteX2" fmla="*/ 416609 w 494817"/>
                <a:gd name="connsiteY2" fmla="*/ 156005 h 494817"/>
                <a:gd name="connsiteX3" fmla="*/ 451521 w 494817"/>
                <a:gd name="connsiteY3" fmla="*/ 121093 h 494817"/>
                <a:gd name="connsiteX4" fmla="*/ 451600 w 494817"/>
                <a:gd name="connsiteY4" fmla="*/ 101654 h 494817"/>
                <a:gd name="connsiteX5" fmla="*/ 451521 w 494817"/>
                <a:gd name="connsiteY5" fmla="*/ 101575 h 494817"/>
                <a:gd name="connsiteX6" fmla="*/ 393243 w 494817"/>
                <a:gd name="connsiteY6" fmla="*/ 43297 h 494817"/>
                <a:gd name="connsiteX7" fmla="*/ 383484 w 494817"/>
                <a:gd name="connsiteY7" fmla="*/ 39311 h 494817"/>
                <a:gd name="connsiteX8" fmla="*/ 373725 w 494817"/>
                <a:gd name="connsiteY8" fmla="*/ 43297 h 494817"/>
                <a:gd name="connsiteX9" fmla="*/ 338813 w 494817"/>
                <a:gd name="connsiteY9" fmla="*/ 78209 h 494817"/>
                <a:gd name="connsiteX10" fmla="*/ 302389 w 494817"/>
                <a:gd name="connsiteY10" fmla="*/ 63089 h 494817"/>
                <a:gd name="connsiteX11" fmla="*/ 302389 w 494817"/>
                <a:gd name="connsiteY11" fmla="*/ 13745 h 494817"/>
                <a:gd name="connsiteX12" fmla="*/ 288644 w 494817"/>
                <a:gd name="connsiteY12" fmla="*/ 0 h 494817"/>
                <a:gd name="connsiteX13" fmla="*/ 206174 w 494817"/>
                <a:gd name="connsiteY13" fmla="*/ 0 h 494817"/>
                <a:gd name="connsiteX14" fmla="*/ 192429 w 494817"/>
                <a:gd name="connsiteY14" fmla="*/ 13745 h 494817"/>
                <a:gd name="connsiteX15" fmla="*/ 192429 w 494817"/>
                <a:gd name="connsiteY15" fmla="*/ 63089 h 494817"/>
                <a:gd name="connsiteX16" fmla="*/ 156005 w 494817"/>
                <a:gd name="connsiteY16" fmla="*/ 78209 h 494817"/>
                <a:gd name="connsiteX17" fmla="*/ 121093 w 494817"/>
                <a:gd name="connsiteY17" fmla="*/ 43297 h 494817"/>
                <a:gd name="connsiteX18" fmla="*/ 101654 w 494817"/>
                <a:gd name="connsiteY18" fmla="*/ 43218 h 494817"/>
                <a:gd name="connsiteX19" fmla="*/ 101575 w 494817"/>
                <a:gd name="connsiteY19" fmla="*/ 43297 h 494817"/>
                <a:gd name="connsiteX20" fmla="*/ 43297 w 494817"/>
                <a:gd name="connsiteY20" fmla="*/ 101575 h 494817"/>
                <a:gd name="connsiteX21" fmla="*/ 43218 w 494817"/>
                <a:gd name="connsiteY21" fmla="*/ 121014 h 494817"/>
                <a:gd name="connsiteX22" fmla="*/ 43297 w 494817"/>
                <a:gd name="connsiteY22" fmla="*/ 121093 h 494817"/>
                <a:gd name="connsiteX23" fmla="*/ 78209 w 494817"/>
                <a:gd name="connsiteY23" fmla="*/ 156005 h 494817"/>
                <a:gd name="connsiteX24" fmla="*/ 63089 w 494817"/>
                <a:gd name="connsiteY24" fmla="*/ 192429 h 494817"/>
                <a:gd name="connsiteX25" fmla="*/ 13745 w 494817"/>
                <a:gd name="connsiteY25" fmla="*/ 192429 h 494817"/>
                <a:gd name="connsiteX26" fmla="*/ 0 w 494817"/>
                <a:gd name="connsiteY26" fmla="*/ 206174 h 494817"/>
                <a:gd name="connsiteX27" fmla="*/ 0 w 494817"/>
                <a:gd name="connsiteY27" fmla="*/ 288644 h 494817"/>
                <a:gd name="connsiteX28" fmla="*/ 13745 w 494817"/>
                <a:gd name="connsiteY28" fmla="*/ 302389 h 494817"/>
                <a:gd name="connsiteX29" fmla="*/ 63089 w 494817"/>
                <a:gd name="connsiteY29" fmla="*/ 302389 h 494817"/>
                <a:gd name="connsiteX30" fmla="*/ 78209 w 494817"/>
                <a:gd name="connsiteY30" fmla="*/ 338813 h 494817"/>
                <a:gd name="connsiteX31" fmla="*/ 43297 w 494817"/>
                <a:gd name="connsiteY31" fmla="*/ 373725 h 494817"/>
                <a:gd name="connsiteX32" fmla="*/ 43218 w 494817"/>
                <a:gd name="connsiteY32" fmla="*/ 393163 h 494817"/>
                <a:gd name="connsiteX33" fmla="*/ 43297 w 494817"/>
                <a:gd name="connsiteY33" fmla="*/ 393243 h 494817"/>
                <a:gd name="connsiteX34" fmla="*/ 101575 w 494817"/>
                <a:gd name="connsiteY34" fmla="*/ 451521 h 494817"/>
                <a:gd name="connsiteX35" fmla="*/ 111334 w 494817"/>
                <a:gd name="connsiteY35" fmla="*/ 455507 h 494817"/>
                <a:gd name="connsiteX36" fmla="*/ 121093 w 494817"/>
                <a:gd name="connsiteY36" fmla="*/ 451521 h 494817"/>
                <a:gd name="connsiteX37" fmla="*/ 156005 w 494817"/>
                <a:gd name="connsiteY37" fmla="*/ 416609 h 494817"/>
                <a:gd name="connsiteX38" fmla="*/ 192429 w 494817"/>
                <a:gd name="connsiteY38" fmla="*/ 431728 h 494817"/>
                <a:gd name="connsiteX39" fmla="*/ 192429 w 494817"/>
                <a:gd name="connsiteY39" fmla="*/ 481073 h 494817"/>
                <a:gd name="connsiteX40" fmla="*/ 206174 w 494817"/>
                <a:gd name="connsiteY40" fmla="*/ 494818 h 494817"/>
                <a:gd name="connsiteX41" fmla="*/ 288644 w 494817"/>
                <a:gd name="connsiteY41" fmla="*/ 494818 h 494817"/>
                <a:gd name="connsiteX42" fmla="*/ 302389 w 494817"/>
                <a:gd name="connsiteY42" fmla="*/ 481073 h 494817"/>
                <a:gd name="connsiteX43" fmla="*/ 302389 w 494817"/>
                <a:gd name="connsiteY43" fmla="*/ 431728 h 494817"/>
                <a:gd name="connsiteX44" fmla="*/ 338813 w 494817"/>
                <a:gd name="connsiteY44" fmla="*/ 416609 h 494817"/>
                <a:gd name="connsiteX45" fmla="*/ 373725 w 494817"/>
                <a:gd name="connsiteY45" fmla="*/ 451521 h 494817"/>
                <a:gd name="connsiteX46" fmla="*/ 393163 w 494817"/>
                <a:gd name="connsiteY46" fmla="*/ 451600 h 494817"/>
                <a:gd name="connsiteX47" fmla="*/ 393243 w 494817"/>
                <a:gd name="connsiteY47" fmla="*/ 451521 h 494817"/>
                <a:gd name="connsiteX48" fmla="*/ 451521 w 494817"/>
                <a:gd name="connsiteY48" fmla="*/ 393243 h 494817"/>
                <a:gd name="connsiteX49" fmla="*/ 451600 w 494817"/>
                <a:gd name="connsiteY49" fmla="*/ 373804 h 494817"/>
                <a:gd name="connsiteX50" fmla="*/ 451521 w 494817"/>
                <a:gd name="connsiteY50" fmla="*/ 373725 h 494817"/>
                <a:gd name="connsiteX51" fmla="*/ 416609 w 494817"/>
                <a:gd name="connsiteY51" fmla="*/ 338813 h 494817"/>
                <a:gd name="connsiteX52" fmla="*/ 431728 w 494817"/>
                <a:gd name="connsiteY52" fmla="*/ 302389 h 494817"/>
                <a:gd name="connsiteX53" fmla="*/ 481073 w 494817"/>
                <a:gd name="connsiteY53" fmla="*/ 302389 h 494817"/>
                <a:gd name="connsiteX54" fmla="*/ 494818 w 494817"/>
                <a:gd name="connsiteY54" fmla="*/ 288644 h 494817"/>
                <a:gd name="connsiteX55" fmla="*/ 494818 w 494817"/>
                <a:gd name="connsiteY55" fmla="*/ 206174 h 494817"/>
                <a:gd name="connsiteX56" fmla="*/ 481073 w 494817"/>
                <a:gd name="connsiteY56" fmla="*/ 192429 h 494817"/>
                <a:gd name="connsiteX57" fmla="*/ 467328 w 494817"/>
                <a:gd name="connsiteY57" fmla="*/ 275311 h 494817"/>
                <a:gd name="connsiteX58" fmla="*/ 421145 w 494817"/>
                <a:gd name="connsiteY58" fmla="*/ 275311 h 494817"/>
                <a:gd name="connsiteX59" fmla="*/ 407400 w 494817"/>
                <a:gd name="connsiteY59" fmla="*/ 285895 h 494817"/>
                <a:gd name="connsiteX60" fmla="*/ 387332 w 494817"/>
                <a:gd name="connsiteY60" fmla="*/ 334277 h 494817"/>
                <a:gd name="connsiteX61" fmla="*/ 389256 w 494817"/>
                <a:gd name="connsiteY61" fmla="*/ 351183 h 494817"/>
                <a:gd name="connsiteX62" fmla="*/ 421969 w 494817"/>
                <a:gd name="connsiteY62" fmla="*/ 383896 h 494817"/>
                <a:gd name="connsiteX63" fmla="*/ 383484 w 494817"/>
                <a:gd name="connsiteY63" fmla="*/ 422382 h 494817"/>
                <a:gd name="connsiteX64" fmla="*/ 350771 w 494817"/>
                <a:gd name="connsiteY64" fmla="*/ 389669 h 494817"/>
                <a:gd name="connsiteX65" fmla="*/ 333864 w 494817"/>
                <a:gd name="connsiteY65" fmla="*/ 387745 h 494817"/>
                <a:gd name="connsiteX66" fmla="*/ 285482 w 494817"/>
                <a:gd name="connsiteY66" fmla="*/ 407812 h 494817"/>
                <a:gd name="connsiteX67" fmla="*/ 274899 w 494817"/>
                <a:gd name="connsiteY67" fmla="*/ 421557 h 494817"/>
                <a:gd name="connsiteX68" fmla="*/ 274899 w 494817"/>
                <a:gd name="connsiteY68" fmla="*/ 467328 h 494817"/>
                <a:gd name="connsiteX69" fmla="*/ 219919 w 494817"/>
                <a:gd name="connsiteY69" fmla="*/ 467328 h 494817"/>
                <a:gd name="connsiteX70" fmla="*/ 219919 w 494817"/>
                <a:gd name="connsiteY70" fmla="*/ 421145 h 494817"/>
                <a:gd name="connsiteX71" fmla="*/ 209335 w 494817"/>
                <a:gd name="connsiteY71" fmla="*/ 407400 h 494817"/>
                <a:gd name="connsiteX72" fmla="*/ 160953 w 494817"/>
                <a:gd name="connsiteY72" fmla="*/ 387332 h 494817"/>
                <a:gd name="connsiteX73" fmla="*/ 144047 w 494817"/>
                <a:gd name="connsiteY73" fmla="*/ 389256 h 494817"/>
                <a:gd name="connsiteX74" fmla="*/ 111334 w 494817"/>
                <a:gd name="connsiteY74" fmla="*/ 422382 h 494817"/>
                <a:gd name="connsiteX75" fmla="*/ 72436 w 494817"/>
                <a:gd name="connsiteY75" fmla="*/ 383484 h 494817"/>
                <a:gd name="connsiteX76" fmla="*/ 105149 w 494817"/>
                <a:gd name="connsiteY76" fmla="*/ 350771 h 494817"/>
                <a:gd name="connsiteX77" fmla="*/ 107073 w 494817"/>
                <a:gd name="connsiteY77" fmla="*/ 333864 h 494817"/>
                <a:gd name="connsiteX78" fmla="*/ 87005 w 494817"/>
                <a:gd name="connsiteY78" fmla="*/ 285482 h 494817"/>
                <a:gd name="connsiteX79" fmla="*/ 73260 w 494817"/>
                <a:gd name="connsiteY79" fmla="*/ 274899 h 494817"/>
                <a:gd name="connsiteX80" fmla="*/ 27490 w 494817"/>
                <a:gd name="connsiteY80" fmla="*/ 274899 h 494817"/>
                <a:gd name="connsiteX81" fmla="*/ 27490 w 494817"/>
                <a:gd name="connsiteY81" fmla="*/ 219919 h 494817"/>
                <a:gd name="connsiteX82" fmla="*/ 73673 w 494817"/>
                <a:gd name="connsiteY82" fmla="*/ 219919 h 494817"/>
                <a:gd name="connsiteX83" fmla="*/ 87418 w 494817"/>
                <a:gd name="connsiteY83" fmla="*/ 209335 h 494817"/>
                <a:gd name="connsiteX84" fmla="*/ 107485 w 494817"/>
                <a:gd name="connsiteY84" fmla="*/ 160953 h 494817"/>
                <a:gd name="connsiteX85" fmla="*/ 105561 w 494817"/>
                <a:gd name="connsiteY85" fmla="*/ 144047 h 494817"/>
                <a:gd name="connsiteX86" fmla="*/ 72436 w 494817"/>
                <a:gd name="connsiteY86" fmla="*/ 111334 h 494817"/>
                <a:gd name="connsiteX87" fmla="*/ 111334 w 494817"/>
                <a:gd name="connsiteY87" fmla="*/ 72436 h 494817"/>
                <a:gd name="connsiteX88" fmla="*/ 144047 w 494817"/>
                <a:gd name="connsiteY88" fmla="*/ 105149 h 494817"/>
                <a:gd name="connsiteX89" fmla="*/ 160953 w 494817"/>
                <a:gd name="connsiteY89" fmla="*/ 107073 h 494817"/>
                <a:gd name="connsiteX90" fmla="*/ 209335 w 494817"/>
                <a:gd name="connsiteY90" fmla="*/ 87005 h 494817"/>
                <a:gd name="connsiteX91" fmla="*/ 219919 w 494817"/>
                <a:gd name="connsiteY91" fmla="*/ 73673 h 494817"/>
                <a:gd name="connsiteX92" fmla="*/ 219919 w 494817"/>
                <a:gd name="connsiteY92" fmla="*/ 27490 h 494817"/>
                <a:gd name="connsiteX93" fmla="*/ 274899 w 494817"/>
                <a:gd name="connsiteY93" fmla="*/ 27490 h 494817"/>
                <a:gd name="connsiteX94" fmla="*/ 274899 w 494817"/>
                <a:gd name="connsiteY94" fmla="*/ 73673 h 494817"/>
                <a:gd name="connsiteX95" fmla="*/ 285482 w 494817"/>
                <a:gd name="connsiteY95" fmla="*/ 87418 h 494817"/>
                <a:gd name="connsiteX96" fmla="*/ 333864 w 494817"/>
                <a:gd name="connsiteY96" fmla="*/ 107485 h 494817"/>
                <a:gd name="connsiteX97" fmla="*/ 350771 w 494817"/>
                <a:gd name="connsiteY97" fmla="*/ 105561 h 494817"/>
                <a:gd name="connsiteX98" fmla="*/ 383484 w 494817"/>
                <a:gd name="connsiteY98" fmla="*/ 72848 h 494817"/>
                <a:gd name="connsiteX99" fmla="*/ 422382 w 494817"/>
                <a:gd name="connsiteY99" fmla="*/ 111746 h 494817"/>
                <a:gd name="connsiteX100" fmla="*/ 389669 w 494817"/>
                <a:gd name="connsiteY100" fmla="*/ 144459 h 494817"/>
                <a:gd name="connsiteX101" fmla="*/ 387745 w 494817"/>
                <a:gd name="connsiteY101" fmla="*/ 161365 h 494817"/>
                <a:gd name="connsiteX102" fmla="*/ 407812 w 494817"/>
                <a:gd name="connsiteY102" fmla="*/ 209748 h 494817"/>
                <a:gd name="connsiteX103" fmla="*/ 421557 w 494817"/>
                <a:gd name="connsiteY103" fmla="*/ 220331 h 494817"/>
                <a:gd name="connsiteX104" fmla="*/ 467328 w 494817"/>
                <a:gd name="connsiteY104" fmla="*/ 220331 h 494817"/>
                <a:gd name="connsiteX105" fmla="*/ 467328 w 494817"/>
                <a:gd name="connsiteY105" fmla="*/ 275311 h 4948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</a:cxnLst>
              <a:rect l="l" t="t" r="r" b="b"/>
              <a:pathLst>
                <a:path w="494817" h="494817">
                  <a:moveTo>
                    <a:pt x="481073" y="192429"/>
                  </a:moveTo>
                  <a:lnTo>
                    <a:pt x="431728" y="192429"/>
                  </a:lnTo>
                  <a:cubicBezTo>
                    <a:pt x="427864" y="179832"/>
                    <a:pt x="422801" y="167635"/>
                    <a:pt x="416609" y="156005"/>
                  </a:cubicBezTo>
                  <a:lnTo>
                    <a:pt x="451521" y="121093"/>
                  </a:lnTo>
                  <a:cubicBezTo>
                    <a:pt x="456911" y="115748"/>
                    <a:pt x="456947" y="107044"/>
                    <a:pt x="451600" y="101654"/>
                  </a:cubicBezTo>
                  <a:cubicBezTo>
                    <a:pt x="451574" y="101627"/>
                    <a:pt x="451547" y="101601"/>
                    <a:pt x="451521" y="101575"/>
                  </a:cubicBezTo>
                  <a:lnTo>
                    <a:pt x="393243" y="43297"/>
                  </a:lnTo>
                  <a:cubicBezTo>
                    <a:pt x="390648" y="40725"/>
                    <a:pt x="387136" y="39290"/>
                    <a:pt x="383484" y="39311"/>
                  </a:cubicBezTo>
                  <a:cubicBezTo>
                    <a:pt x="379831" y="39290"/>
                    <a:pt x="376319" y="40725"/>
                    <a:pt x="373725" y="43297"/>
                  </a:cubicBezTo>
                  <a:lnTo>
                    <a:pt x="338813" y="78209"/>
                  </a:lnTo>
                  <a:cubicBezTo>
                    <a:pt x="327183" y="72017"/>
                    <a:pt x="314986" y="66953"/>
                    <a:pt x="302389" y="63089"/>
                  </a:cubicBezTo>
                  <a:lnTo>
                    <a:pt x="302389" y="13745"/>
                  </a:lnTo>
                  <a:cubicBezTo>
                    <a:pt x="302389" y="6154"/>
                    <a:pt x="296234" y="0"/>
                    <a:pt x="288644" y="0"/>
                  </a:cubicBezTo>
                  <a:lnTo>
                    <a:pt x="206174" y="0"/>
                  </a:lnTo>
                  <a:cubicBezTo>
                    <a:pt x="198583" y="0"/>
                    <a:pt x="192429" y="6154"/>
                    <a:pt x="192429" y="13745"/>
                  </a:cubicBezTo>
                  <a:lnTo>
                    <a:pt x="192429" y="63089"/>
                  </a:lnTo>
                  <a:cubicBezTo>
                    <a:pt x="179832" y="66953"/>
                    <a:pt x="167635" y="72017"/>
                    <a:pt x="156005" y="78209"/>
                  </a:cubicBezTo>
                  <a:lnTo>
                    <a:pt x="121093" y="43297"/>
                  </a:lnTo>
                  <a:cubicBezTo>
                    <a:pt x="115748" y="37907"/>
                    <a:pt x="107044" y="37871"/>
                    <a:pt x="101654" y="43218"/>
                  </a:cubicBezTo>
                  <a:cubicBezTo>
                    <a:pt x="101627" y="43243"/>
                    <a:pt x="101601" y="43271"/>
                    <a:pt x="101575" y="43297"/>
                  </a:cubicBezTo>
                  <a:lnTo>
                    <a:pt x="43297" y="101575"/>
                  </a:lnTo>
                  <a:cubicBezTo>
                    <a:pt x="37907" y="106920"/>
                    <a:pt x="37871" y="115624"/>
                    <a:pt x="43218" y="121014"/>
                  </a:cubicBezTo>
                  <a:cubicBezTo>
                    <a:pt x="43243" y="121041"/>
                    <a:pt x="43271" y="121067"/>
                    <a:pt x="43297" y="121093"/>
                  </a:cubicBezTo>
                  <a:lnTo>
                    <a:pt x="78209" y="156005"/>
                  </a:lnTo>
                  <a:cubicBezTo>
                    <a:pt x="72017" y="167635"/>
                    <a:pt x="66953" y="179832"/>
                    <a:pt x="63089" y="192429"/>
                  </a:cubicBezTo>
                  <a:lnTo>
                    <a:pt x="13745" y="192429"/>
                  </a:lnTo>
                  <a:cubicBezTo>
                    <a:pt x="6154" y="192429"/>
                    <a:pt x="0" y="198583"/>
                    <a:pt x="0" y="206174"/>
                  </a:cubicBezTo>
                  <a:lnTo>
                    <a:pt x="0" y="288644"/>
                  </a:lnTo>
                  <a:cubicBezTo>
                    <a:pt x="0" y="296234"/>
                    <a:pt x="6154" y="302389"/>
                    <a:pt x="13745" y="302389"/>
                  </a:cubicBezTo>
                  <a:lnTo>
                    <a:pt x="63089" y="302389"/>
                  </a:lnTo>
                  <a:cubicBezTo>
                    <a:pt x="66953" y="314986"/>
                    <a:pt x="72017" y="327183"/>
                    <a:pt x="78209" y="338813"/>
                  </a:cubicBezTo>
                  <a:lnTo>
                    <a:pt x="43297" y="373725"/>
                  </a:lnTo>
                  <a:cubicBezTo>
                    <a:pt x="37907" y="379070"/>
                    <a:pt x="37871" y="387774"/>
                    <a:pt x="43218" y="393163"/>
                  </a:cubicBezTo>
                  <a:cubicBezTo>
                    <a:pt x="43243" y="393191"/>
                    <a:pt x="43271" y="393217"/>
                    <a:pt x="43297" y="393243"/>
                  </a:cubicBezTo>
                  <a:lnTo>
                    <a:pt x="101575" y="451521"/>
                  </a:lnTo>
                  <a:cubicBezTo>
                    <a:pt x="104169" y="454093"/>
                    <a:pt x="107681" y="455528"/>
                    <a:pt x="111334" y="455507"/>
                  </a:cubicBezTo>
                  <a:cubicBezTo>
                    <a:pt x="114987" y="455528"/>
                    <a:pt x="118498" y="454093"/>
                    <a:pt x="121093" y="451521"/>
                  </a:cubicBezTo>
                  <a:lnTo>
                    <a:pt x="156005" y="416609"/>
                  </a:lnTo>
                  <a:cubicBezTo>
                    <a:pt x="167635" y="422801"/>
                    <a:pt x="179832" y="427864"/>
                    <a:pt x="192429" y="431728"/>
                  </a:cubicBezTo>
                  <a:lnTo>
                    <a:pt x="192429" y="481073"/>
                  </a:lnTo>
                  <a:cubicBezTo>
                    <a:pt x="192429" y="488663"/>
                    <a:pt x="198583" y="494818"/>
                    <a:pt x="206174" y="494818"/>
                  </a:cubicBezTo>
                  <a:lnTo>
                    <a:pt x="288644" y="494818"/>
                  </a:lnTo>
                  <a:cubicBezTo>
                    <a:pt x="296234" y="494818"/>
                    <a:pt x="302389" y="488663"/>
                    <a:pt x="302389" y="481073"/>
                  </a:cubicBezTo>
                  <a:lnTo>
                    <a:pt x="302389" y="431728"/>
                  </a:lnTo>
                  <a:cubicBezTo>
                    <a:pt x="314986" y="427864"/>
                    <a:pt x="327183" y="422801"/>
                    <a:pt x="338813" y="416609"/>
                  </a:cubicBezTo>
                  <a:lnTo>
                    <a:pt x="373725" y="451521"/>
                  </a:lnTo>
                  <a:cubicBezTo>
                    <a:pt x="379070" y="456911"/>
                    <a:pt x="387774" y="456947"/>
                    <a:pt x="393163" y="451600"/>
                  </a:cubicBezTo>
                  <a:cubicBezTo>
                    <a:pt x="393191" y="451574"/>
                    <a:pt x="393217" y="451547"/>
                    <a:pt x="393243" y="451521"/>
                  </a:cubicBezTo>
                  <a:lnTo>
                    <a:pt x="451521" y="393243"/>
                  </a:lnTo>
                  <a:cubicBezTo>
                    <a:pt x="456911" y="387897"/>
                    <a:pt x="456947" y="379193"/>
                    <a:pt x="451600" y="373804"/>
                  </a:cubicBezTo>
                  <a:cubicBezTo>
                    <a:pt x="451574" y="373776"/>
                    <a:pt x="451547" y="373750"/>
                    <a:pt x="451521" y="373725"/>
                  </a:cubicBezTo>
                  <a:lnTo>
                    <a:pt x="416609" y="338813"/>
                  </a:lnTo>
                  <a:cubicBezTo>
                    <a:pt x="422801" y="327183"/>
                    <a:pt x="427864" y="314986"/>
                    <a:pt x="431728" y="302389"/>
                  </a:cubicBezTo>
                  <a:lnTo>
                    <a:pt x="481073" y="302389"/>
                  </a:lnTo>
                  <a:cubicBezTo>
                    <a:pt x="488663" y="302389"/>
                    <a:pt x="494818" y="296234"/>
                    <a:pt x="494818" y="288644"/>
                  </a:cubicBezTo>
                  <a:lnTo>
                    <a:pt x="494818" y="206174"/>
                  </a:lnTo>
                  <a:cubicBezTo>
                    <a:pt x="494818" y="198583"/>
                    <a:pt x="488663" y="192429"/>
                    <a:pt x="481073" y="192429"/>
                  </a:cubicBezTo>
                  <a:close/>
                  <a:moveTo>
                    <a:pt x="467328" y="275311"/>
                  </a:moveTo>
                  <a:lnTo>
                    <a:pt x="421145" y="275311"/>
                  </a:lnTo>
                  <a:cubicBezTo>
                    <a:pt x="414635" y="275137"/>
                    <a:pt x="408895" y="279556"/>
                    <a:pt x="407400" y="285895"/>
                  </a:cubicBezTo>
                  <a:cubicBezTo>
                    <a:pt x="403287" y="302974"/>
                    <a:pt x="396514" y="319300"/>
                    <a:pt x="387332" y="334277"/>
                  </a:cubicBezTo>
                  <a:cubicBezTo>
                    <a:pt x="383989" y="339680"/>
                    <a:pt x="384784" y="346670"/>
                    <a:pt x="389256" y="351183"/>
                  </a:cubicBezTo>
                  <a:lnTo>
                    <a:pt x="421969" y="383896"/>
                  </a:lnTo>
                  <a:lnTo>
                    <a:pt x="383484" y="422382"/>
                  </a:lnTo>
                  <a:lnTo>
                    <a:pt x="350771" y="389669"/>
                  </a:lnTo>
                  <a:cubicBezTo>
                    <a:pt x="346257" y="385197"/>
                    <a:pt x="339268" y="384401"/>
                    <a:pt x="333864" y="387745"/>
                  </a:cubicBezTo>
                  <a:cubicBezTo>
                    <a:pt x="318888" y="396926"/>
                    <a:pt x="302562" y="403699"/>
                    <a:pt x="285482" y="407812"/>
                  </a:cubicBezTo>
                  <a:cubicBezTo>
                    <a:pt x="279144" y="409307"/>
                    <a:pt x="274725" y="415047"/>
                    <a:pt x="274899" y="421557"/>
                  </a:cubicBezTo>
                  <a:lnTo>
                    <a:pt x="274899" y="467328"/>
                  </a:lnTo>
                  <a:lnTo>
                    <a:pt x="219919" y="467328"/>
                  </a:lnTo>
                  <a:lnTo>
                    <a:pt x="219919" y="421145"/>
                  </a:lnTo>
                  <a:cubicBezTo>
                    <a:pt x="220092" y="414635"/>
                    <a:pt x="215673" y="408895"/>
                    <a:pt x="209335" y="407400"/>
                  </a:cubicBezTo>
                  <a:cubicBezTo>
                    <a:pt x="192256" y="403287"/>
                    <a:pt x="175930" y="396514"/>
                    <a:pt x="160953" y="387332"/>
                  </a:cubicBezTo>
                  <a:cubicBezTo>
                    <a:pt x="155550" y="383989"/>
                    <a:pt x="148560" y="384784"/>
                    <a:pt x="144047" y="389256"/>
                  </a:cubicBezTo>
                  <a:lnTo>
                    <a:pt x="111334" y="422382"/>
                  </a:lnTo>
                  <a:lnTo>
                    <a:pt x="72436" y="383484"/>
                  </a:lnTo>
                  <a:lnTo>
                    <a:pt x="105149" y="350771"/>
                  </a:lnTo>
                  <a:cubicBezTo>
                    <a:pt x="109621" y="346257"/>
                    <a:pt x="110416" y="339268"/>
                    <a:pt x="107073" y="333864"/>
                  </a:cubicBezTo>
                  <a:cubicBezTo>
                    <a:pt x="97891" y="318888"/>
                    <a:pt x="91119" y="302562"/>
                    <a:pt x="87005" y="285482"/>
                  </a:cubicBezTo>
                  <a:cubicBezTo>
                    <a:pt x="85511" y="279144"/>
                    <a:pt x="79770" y="274725"/>
                    <a:pt x="73260" y="274899"/>
                  </a:cubicBezTo>
                  <a:lnTo>
                    <a:pt x="27490" y="274899"/>
                  </a:lnTo>
                  <a:lnTo>
                    <a:pt x="27490" y="219919"/>
                  </a:lnTo>
                  <a:lnTo>
                    <a:pt x="73673" y="219919"/>
                  </a:lnTo>
                  <a:cubicBezTo>
                    <a:pt x="80183" y="220092"/>
                    <a:pt x="85923" y="215673"/>
                    <a:pt x="87418" y="209335"/>
                  </a:cubicBezTo>
                  <a:cubicBezTo>
                    <a:pt x="91531" y="192257"/>
                    <a:pt x="98304" y="175930"/>
                    <a:pt x="107485" y="160953"/>
                  </a:cubicBezTo>
                  <a:cubicBezTo>
                    <a:pt x="110829" y="155550"/>
                    <a:pt x="110033" y="148560"/>
                    <a:pt x="105561" y="144047"/>
                  </a:cubicBezTo>
                  <a:lnTo>
                    <a:pt x="72436" y="111334"/>
                  </a:lnTo>
                  <a:lnTo>
                    <a:pt x="111334" y="72436"/>
                  </a:lnTo>
                  <a:lnTo>
                    <a:pt x="144047" y="105149"/>
                  </a:lnTo>
                  <a:cubicBezTo>
                    <a:pt x="148560" y="109621"/>
                    <a:pt x="155550" y="110416"/>
                    <a:pt x="160953" y="107073"/>
                  </a:cubicBezTo>
                  <a:cubicBezTo>
                    <a:pt x="175930" y="97891"/>
                    <a:pt x="192256" y="91119"/>
                    <a:pt x="209335" y="87005"/>
                  </a:cubicBezTo>
                  <a:cubicBezTo>
                    <a:pt x="215522" y="85543"/>
                    <a:pt x="219898" y="80030"/>
                    <a:pt x="219919" y="73673"/>
                  </a:cubicBezTo>
                  <a:lnTo>
                    <a:pt x="219919" y="27490"/>
                  </a:lnTo>
                  <a:lnTo>
                    <a:pt x="274899" y="27490"/>
                  </a:lnTo>
                  <a:lnTo>
                    <a:pt x="274899" y="73673"/>
                  </a:lnTo>
                  <a:cubicBezTo>
                    <a:pt x="274725" y="80183"/>
                    <a:pt x="279144" y="85923"/>
                    <a:pt x="285482" y="87418"/>
                  </a:cubicBezTo>
                  <a:cubicBezTo>
                    <a:pt x="302560" y="91531"/>
                    <a:pt x="318888" y="98304"/>
                    <a:pt x="333864" y="107485"/>
                  </a:cubicBezTo>
                  <a:cubicBezTo>
                    <a:pt x="339268" y="110829"/>
                    <a:pt x="346257" y="110033"/>
                    <a:pt x="350771" y="105561"/>
                  </a:cubicBezTo>
                  <a:lnTo>
                    <a:pt x="383484" y="72848"/>
                  </a:lnTo>
                  <a:lnTo>
                    <a:pt x="422382" y="111746"/>
                  </a:lnTo>
                  <a:lnTo>
                    <a:pt x="389669" y="144459"/>
                  </a:lnTo>
                  <a:cubicBezTo>
                    <a:pt x="385197" y="148973"/>
                    <a:pt x="384401" y="155962"/>
                    <a:pt x="387745" y="161365"/>
                  </a:cubicBezTo>
                  <a:cubicBezTo>
                    <a:pt x="396926" y="176342"/>
                    <a:pt x="403699" y="192668"/>
                    <a:pt x="407812" y="209748"/>
                  </a:cubicBezTo>
                  <a:cubicBezTo>
                    <a:pt x="409307" y="216086"/>
                    <a:pt x="415047" y="220505"/>
                    <a:pt x="421557" y="220331"/>
                  </a:cubicBezTo>
                  <a:lnTo>
                    <a:pt x="467328" y="220331"/>
                  </a:lnTo>
                  <a:lnTo>
                    <a:pt x="467328" y="275311"/>
                  </a:ln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="" xmlns:a16="http://schemas.microsoft.com/office/drawing/2014/main" id="{511C0A97-4C85-4066-9E88-894BC1E2F909}"/>
                </a:ext>
              </a:extLst>
            </p:cNvPr>
            <p:cNvSpPr/>
            <p:nvPr/>
          </p:nvSpPr>
          <p:spPr>
            <a:xfrm>
              <a:off x="2796062" y="4349616"/>
              <a:ext cx="123704" cy="123704"/>
            </a:xfrm>
            <a:custGeom>
              <a:avLst/>
              <a:gdLst>
                <a:gd name="connsiteX0" fmla="*/ 96215 w 123704"/>
                <a:gd name="connsiteY0" fmla="*/ 0 h 123704"/>
                <a:gd name="connsiteX1" fmla="*/ 0 w 123704"/>
                <a:gd name="connsiteY1" fmla="*/ 96215 h 123704"/>
                <a:gd name="connsiteX2" fmla="*/ 0 w 123704"/>
                <a:gd name="connsiteY2" fmla="*/ 123704 h 123704"/>
                <a:gd name="connsiteX3" fmla="*/ 123704 w 123704"/>
                <a:gd name="connsiteY3" fmla="*/ 0 h 123704"/>
                <a:gd name="connsiteX4" fmla="*/ 96215 w 123704"/>
                <a:gd name="connsiteY4" fmla="*/ 0 h 123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704" h="123704">
                  <a:moveTo>
                    <a:pt x="96215" y="0"/>
                  </a:moveTo>
                  <a:cubicBezTo>
                    <a:pt x="96215" y="53138"/>
                    <a:pt x="53138" y="96215"/>
                    <a:pt x="0" y="96215"/>
                  </a:cubicBezTo>
                  <a:lnTo>
                    <a:pt x="0" y="123704"/>
                  </a:lnTo>
                  <a:cubicBezTo>
                    <a:pt x="68321" y="123704"/>
                    <a:pt x="123704" y="68319"/>
                    <a:pt x="123704" y="0"/>
                  </a:cubicBezTo>
                  <a:lnTo>
                    <a:pt x="96215" y="0"/>
                  </a:ln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="" xmlns:a16="http://schemas.microsoft.com/office/drawing/2014/main" id="{99AF3672-27E3-40AD-8EFC-208A77424B95}"/>
                </a:ext>
              </a:extLst>
            </p:cNvPr>
            <p:cNvSpPr/>
            <p:nvPr/>
          </p:nvSpPr>
          <p:spPr>
            <a:xfrm>
              <a:off x="2672358" y="4225912"/>
              <a:ext cx="123704" cy="123704"/>
            </a:xfrm>
            <a:custGeom>
              <a:avLst/>
              <a:gdLst>
                <a:gd name="connsiteX0" fmla="*/ 0 w 123704"/>
                <a:gd name="connsiteY0" fmla="*/ 123704 h 123704"/>
                <a:gd name="connsiteX1" fmla="*/ 27490 w 123704"/>
                <a:gd name="connsiteY1" fmla="*/ 123704 h 123704"/>
                <a:gd name="connsiteX2" fmla="*/ 123704 w 123704"/>
                <a:gd name="connsiteY2" fmla="*/ 27490 h 123704"/>
                <a:gd name="connsiteX3" fmla="*/ 123704 w 123704"/>
                <a:gd name="connsiteY3" fmla="*/ 0 h 123704"/>
                <a:gd name="connsiteX4" fmla="*/ 0 w 123704"/>
                <a:gd name="connsiteY4" fmla="*/ 123704 h 1237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3704" h="123704">
                  <a:moveTo>
                    <a:pt x="0" y="123704"/>
                  </a:moveTo>
                  <a:lnTo>
                    <a:pt x="27490" y="123704"/>
                  </a:lnTo>
                  <a:cubicBezTo>
                    <a:pt x="27490" y="70566"/>
                    <a:pt x="70566" y="27490"/>
                    <a:pt x="123704" y="27490"/>
                  </a:cubicBezTo>
                  <a:lnTo>
                    <a:pt x="123704" y="0"/>
                  </a:lnTo>
                  <a:cubicBezTo>
                    <a:pt x="55385" y="0"/>
                    <a:pt x="0" y="55383"/>
                    <a:pt x="0" y="123704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="" xmlns:a16="http://schemas.microsoft.com/office/drawing/2014/main" id="{AD72698E-1C29-436E-96E5-9390567C59FC}"/>
                </a:ext>
              </a:extLst>
            </p:cNvPr>
            <p:cNvSpPr/>
            <p:nvPr/>
          </p:nvSpPr>
          <p:spPr>
            <a:xfrm>
              <a:off x="2741083" y="4294636"/>
              <a:ext cx="109959" cy="109959"/>
            </a:xfrm>
            <a:custGeom>
              <a:avLst/>
              <a:gdLst>
                <a:gd name="connsiteX0" fmla="*/ 54980 w 109959"/>
                <a:gd name="connsiteY0" fmla="*/ 0 h 109959"/>
                <a:gd name="connsiteX1" fmla="*/ 0 w 109959"/>
                <a:gd name="connsiteY1" fmla="*/ 54980 h 109959"/>
                <a:gd name="connsiteX2" fmla="*/ 54980 w 109959"/>
                <a:gd name="connsiteY2" fmla="*/ 109959 h 109959"/>
                <a:gd name="connsiteX3" fmla="*/ 109959 w 109959"/>
                <a:gd name="connsiteY3" fmla="*/ 54980 h 109959"/>
                <a:gd name="connsiteX4" fmla="*/ 54980 w 109959"/>
                <a:gd name="connsiteY4" fmla="*/ 0 h 109959"/>
                <a:gd name="connsiteX5" fmla="*/ 54980 w 109959"/>
                <a:gd name="connsiteY5" fmla="*/ 82470 h 109959"/>
                <a:gd name="connsiteX6" fmla="*/ 27490 w 109959"/>
                <a:gd name="connsiteY6" fmla="*/ 54980 h 109959"/>
                <a:gd name="connsiteX7" fmla="*/ 54980 w 109959"/>
                <a:gd name="connsiteY7" fmla="*/ 27490 h 109959"/>
                <a:gd name="connsiteX8" fmla="*/ 82470 w 109959"/>
                <a:gd name="connsiteY8" fmla="*/ 54980 h 109959"/>
                <a:gd name="connsiteX9" fmla="*/ 54980 w 109959"/>
                <a:gd name="connsiteY9" fmla="*/ 82470 h 109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9959" h="109959">
                  <a:moveTo>
                    <a:pt x="54980" y="0"/>
                  </a:moveTo>
                  <a:cubicBezTo>
                    <a:pt x="24615" y="0"/>
                    <a:pt x="0" y="24615"/>
                    <a:pt x="0" y="54980"/>
                  </a:cubicBezTo>
                  <a:cubicBezTo>
                    <a:pt x="0" y="85344"/>
                    <a:pt x="24615" y="109959"/>
                    <a:pt x="54980" y="109959"/>
                  </a:cubicBezTo>
                  <a:cubicBezTo>
                    <a:pt x="85344" y="109959"/>
                    <a:pt x="109959" y="85344"/>
                    <a:pt x="109959" y="54980"/>
                  </a:cubicBezTo>
                  <a:cubicBezTo>
                    <a:pt x="109959" y="24615"/>
                    <a:pt x="85344" y="0"/>
                    <a:pt x="54980" y="0"/>
                  </a:cubicBezTo>
                  <a:close/>
                  <a:moveTo>
                    <a:pt x="54980" y="82470"/>
                  </a:moveTo>
                  <a:cubicBezTo>
                    <a:pt x="39797" y="82470"/>
                    <a:pt x="27490" y="70163"/>
                    <a:pt x="27490" y="54980"/>
                  </a:cubicBezTo>
                  <a:cubicBezTo>
                    <a:pt x="27490" y="39797"/>
                    <a:pt x="39797" y="27490"/>
                    <a:pt x="54980" y="27490"/>
                  </a:cubicBezTo>
                  <a:cubicBezTo>
                    <a:pt x="70163" y="27490"/>
                    <a:pt x="82470" y="39797"/>
                    <a:pt x="82470" y="54980"/>
                  </a:cubicBezTo>
                  <a:cubicBezTo>
                    <a:pt x="82470" y="70163"/>
                    <a:pt x="70163" y="82470"/>
                    <a:pt x="54980" y="82470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="" xmlns:a16="http://schemas.microsoft.com/office/drawing/2014/main" id="{59BDBE8E-8806-40FD-9496-357B3E29CB08}"/>
                </a:ext>
              </a:extLst>
            </p:cNvPr>
            <p:cNvSpPr/>
            <p:nvPr/>
          </p:nvSpPr>
          <p:spPr>
            <a:xfrm>
              <a:off x="2410951" y="4006103"/>
              <a:ext cx="714989" cy="824585"/>
            </a:xfrm>
            <a:custGeom>
              <a:avLst/>
              <a:gdLst>
                <a:gd name="connsiteX0" fmla="*/ 378129 w 714989"/>
                <a:gd name="connsiteY0" fmla="*/ 0 h 824585"/>
                <a:gd name="connsiteX1" fmla="*/ 46986 w 714989"/>
                <a:gd name="connsiteY1" fmla="*/ 274789 h 824585"/>
                <a:gd name="connsiteX2" fmla="*/ 253 w 714989"/>
                <a:gd name="connsiteY2" fmla="*/ 519586 h 824585"/>
                <a:gd name="connsiteX3" fmla="*/ 11134 w 714989"/>
                <a:gd name="connsiteY3" fmla="*/ 535693 h 824585"/>
                <a:gd name="connsiteX4" fmla="*/ 13998 w 714989"/>
                <a:gd name="connsiteY4" fmla="*/ 535942 h 824585"/>
                <a:gd name="connsiteX5" fmla="*/ 96468 w 714989"/>
                <a:gd name="connsiteY5" fmla="*/ 535942 h 824585"/>
                <a:gd name="connsiteX6" fmla="*/ 96468 w 714989"/>
                <a:gd name="connsiteY6" fmla="*/ 632157 h 824585"/>
                <a:gd name="connsiteX7" fmla="*/ 220172 w 714989"/>
                <a:gd name="connsiteY7" fmla="*/ 755861 h 824585"/>
                <a:gd name="connsiteX8" fmla="*/ 288897 w 714989"/>
                <a:gd name="connsiteY8" fmla="*/ 755861 h 824585"/>
                <a:gd name="connsiteX9" fmla="*/ 288897 w 714989"/>
                <a:gd name="connsiteY9" fmla="*/ 810841 h 824585"/>
                <a:gd name="connsiteX10" fmla="*/ 302642 w 714989"/>
                <a:gd name="connsiteY10" fmla="*/ 824586 h 824585"/>
                <a:gd name="connsiteX11" fmla="*/ 701245 w 714989"/>
                <a:gd name="connsiteY11" fmla="*/ 824586 h 824585"/>
                <a:gd name="connsiteX12" fmla="*/ 714990 w 714989"/>
                <a:gd name="connsiteY12" fmla="*/ 810841 h 824585"/>
                <a:gd name="connsiteX13" fmla="*/ 714990 w 714989"/>
                <a:gd name="connsiteY13" fmla="*/ 336916 h 824585"/>
                <a:gd name="connsiteX14" fmla="*/ 378129 w 714989"/>
                <a:gd name="connsiteY14" fmla="*/ 0 h 824585"/>
                <a:gd name="connsiteX15" fmla="*/ 687500 w 714989"/>
                <a:gd name="connsiteY15" fmla="*/ 797096 h 824585"/>
                <a:gd name="connsiteX16" fmla="*/ 316387 w 714989"/>
                <a:gd name="connsiteY16" fmla="*/ 797096 h 824585"/>
                <a:gd name="connsiteX17" fmla="*/ 316387 w 714989"/>
                <a:gd name="connsiteY17" fmla="*/ 742116 h 824585"/>
                <a:gd name="connsiteX18" fmla="*/ 302642 w 714989"/>
                <a:gd name="connsiteY18" fmla="*/ 728371 h 824585"/>
                <a:gd name="connsiteX19" fmla="*/ 220172 w 714989"/>
                <a:gd name="connsiteY19" fmla="*/ 728371 h 824585"/>
                <a:gd name="connsiteX20" fmla="*/ 123958 w 714989"/>
                <a:gd name="connsiteY20" fmla="*/ 632157 h 824585"/>
                <a:gd name="connsiteX21" fmla="*/ 123958 w 714989"/>
                <a:gd name="connsiteY21" fmla="*/ 522197 h 824585"/>
                <a:gd name="connsiteX22" fmla="*/ 110213 w 714989"/>
                <a:gd name="connsiteY22" fmla="*/ 508453 h 824585"/>
                <a:gd name="connsiteX23" fmla="*/ 30630 w 714989"/>
                <a:gd name="connsiteY23" fmla="*/ 508453 h 824585"/>
                <a:gd name="connsiteX24" fmla="*/ 73926 w 714989"/>
                <a:gd name="connsiteY24" fmla="*/ 279325 h 824585"/>
                <a:gd name="connsiteX25" fmla="*/ 436043 w 714989"/>
                <a:gd name="connsiteY25" fmla="*/ 33366 h 824585"/>
                <a:gd name="connsiteX26" fmla="*/ 687500 w 714989"/>
                <a:gd name="connsiteY26" fmla="*/ 336916 h 824585"/>
                <a:gd name="connsiteX27" fmla="*/ 687500 w 714989"/>
                <a:gd name="connsiteY27" fmla="*/ 797096 h 824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714989" h="824585">
                  <a:moveTo>
                    <a:pt x="378129" y="0"/>
                  </a:moveTo>
                  <a:cubicBezTo>
                    <a:pt x="216009" y="-14"/>
                    <a:pt x="76869" y="115445"/>
                    <a:pt x="46986" y="274789"/>
                  </a:cubicBezTo>
                  <a:lnTo>
                    <a:pt x="253" y="519586"/>
                  </a:lnTo>
                  <a:cubicBezTo>
                    <a:pt x="-1190" y="527039"/>
                    <a:pt x="3681" y="534250"/>
                    <a:pt x="11134" y="535693"/>
                  </a:cubicBezTo>
                  <a:cubicBezTo>
                    <a:pt x="12077" y="535875"/>
                    <a:pt x="13038" y="535960"/>
                    <a:pt x="13998" y="535942"/>
                  </a:cubicBezTo>
                  <a:lnTo>
                    <a:pt x="96468" y="535942"/>
                  </a:lnTo>
                  <a:lnTo>
                    <a:pt x="96468" y="632157"/>
                  </a:lnTo>
                  <a:cubicBezTo>
                    <a:pt x="96468" y="700476"/>
                    <a:pt x="151851" y="755861"/>
                    <a:pt x="220172" y="755861"/>
                  </a:cubicBezTo>
                  <a:lnTo>
                    <a:pt x="288897" y="755861"/>
                  </a:lnTo>
                  <a:lnTo>
                    <a:pt x="288897" y="810841"/>
                  </a:lnTo>
                  <a:cubicBezTo>
                    <a:pt x="288897" y="818432"/>
                    <a:pt x="295051" y="824586"/>
                    <a:pt x="302642" y="824586"/>
                  </a:cubicBezTo>
                  <a:lnTo>
                    <a:pt x="701245" y="824586"/>
                  </a:lnTo>
                  <a:cubicBezTo>
                    <a:pt x="708835" y="824586"/>
                    <a:pt x="714990" y="818432"/>
                    <a:pt x="714990" y="810841"/>
                  </a:cubicBezTo>
                  <a:lnTo>
                    <a:pt x="714990" y="336916"/>
                  </a:lnTo>
                  <a:cubicBezTo>
                    <a:pt x="715005" y="150858"/>
                    <a:pt x="564187" y="15"/>
                    <a:pt x="378129" y="0"/>
                  </a:cubicBezTo>
                  <a:close/>
                  <a:moveTo>
                    <a:pt x="687500" y="797096"/>
                  </a:moveTo>
                  <a:lnTo>
                    <a:pt x="316387" y="797096"/>
                  </a:lnTo>
                  <a:lnTo>
                    <a:pt x="316387" y="742116"/>
                  </a:lnTo>
                  <a:cubicBezTo>
                    <a:pt x="316387" y="734526"/>
                    <a:pt x="310232" y="728371"/>
                    <a:pt x="302642" y="728371"/>
                  </a:cubicBezTo>
                  <a:lnTo>
                    <a:pt x="220172" y="728371"/>
                  </a:lnTo>
                  <a:cubicBezTo>
                    <a:pt x="167034" y="728371"/>
                    <a:pt x="123958" y="685295"/>
                    <a:pt x="123958" y="632157"/>
                  </a:cubicBezTo>
                  <a:lnTo>
                    <a:pt x="123958" y="522197"/>
                  </a:lnTo>
                  <a:cubicBezTo>
                    <a:pt x="123958" y="514607"/>
                    <a:pt x="117803" y="508453"/>
                    <a:pt x="110213" y="508453"/>
                  </a:cubicBezTo>
                  <a:lnTo>
                    <a:pt x="30630" y="508453"/>
                  </a:lnTo>
                  <a:lnTo>
                    <a:pt x="73926" y="279325"/>
                  </a:lnTo>
                  <a:cubicBezTo>
                    <a:pt x="106002" y="111410"/>
                    <a:pt x="268128" y="1289"/>
                    <a:pt x="436043" y="33366"/>
                  </a:cubicBezTo>
                  <a:cubicBezTo>
                    <a:pt x="581781" y="61206"/>
                    <a:pt x="687266" y="188544"/>
                    <a:pt x="687500" y="336916"/>
                  </a:cubicBezTo>
                  <a:lnTo>
                    <a:pt x="687500" y="797096"/>
                  </a:ln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="" xmlns:a16="http://schemas.microsoft.com/office/drawing/2014/main" id="{B5AB57C5-4ABC-42F6-AF8F-174CF993F3AD}"/>
                </a:ext>
              </a:extLst>
            </p:cNvPr>
            <p:cNvSpPr/>
            <p:nvPr/>
          </p:nvSpPr>
          <p:spPr>
            <a:xfrm>
              <a:off x="2381515" y="4003794"/>
              <a:ext cx="141847" cy="141847"/>
            </a:xfrm>
            <a:custGeom>
              <a:avLst/>
              <a:gdLst>
                <a:gd name="connsiteX0" fmla="*/ 128103 w 141847"/>
                <a:gd name="connsiteY0" fmla="*/ 57179 h 141847"/>
                <a:gd name="connsiteX1" fmla="*/ 84669 w 141847"/>
                <a:gd name="connsiteY1" fmla="*/ 13745 h 141847"/>
                <a:gd name="connsiteX2" fmla="*/ 70924 w 141847"/>
                <a:gd name="connsiteY2" fmla="*/ 0 h 141847"/>
                <a:gd name="connsiteX3" fmla="*/ 57179 w 141847"/>
                <a:gd name="connsiteY3" fmla="*/ 13745 h 141847"/>
                <a:gd name="connsiteX4" fmla="*/ 13745 w 141847"/>
                <a:gd name="connsiteY4" fmla="*/ 57179 h 141847"/>
                <a:gd name="connsiteX5" fmla="*/ 0 w 141847"/>
                <a:gd name="connsiteY5" fmla="*/ 70924 h 141847"/>
                <a:gd name="connsiteX6" fmla="*/ 13745 w 141847"/>
                <a:gd name="connsiteY6" fmla="*/ 84669 h 141847"/>
                <a:gd name="connsiteX7" fmla="*/ 57179 w 141847"/>
                <a:gd name="connsiteY7" fmla="*/ 128103 h 141847"/>
                <a:gd name="connsiteX8" fmla="*/ 70924 w 141847"/>
                <a:gd name="connsiteY8" fmla="*/ 141848 h 141847"/>
                <a:gd name="connsiteX9" fmla="*/ 84669 w 141847"/>
                <a:gd name="connsiteY9" fmla="*/ 128103 h 141847"/>
                <a:gd name="connsiteX10" fmla="*/ 128103 w 141847"/>
                <a:gd name="connsiteY10" fmla="*/ 84669 h 141847"/>
                <a:gd name="connsiteX11" fmla="*/ 141848 w 141847"/>
                <a:gd name="connsiteY11" fmla="*/ 70924 h 141847"/>
                <a:gd name="connsiteX12" fmla="*/ 128103 w 141847"/>
                <a:gd name="connsiteY12" fmla="*/ 57179 h 141847"/>
                <a:gd name="connsiteX13" fmla="*/ 70924 w 141847"/>
                <a:gd name="connsiteY13" fmla="*/ 90579 h 141847"/>
                <a:gd name="connsiteX14" fmla="*/ 51269 w 141847"/>
                <a:gd name="connsiteY14" fmla="*/ 70924 h 141847"/>
                <a:gd name="connsiteX15" fmla="*/ 70924 w 141847"/>
                <a:gd name="connsiteY15" fmla="*/ 51269 h 141847"/>
                <a:gd name="connsiteX16" fmla="*/ 90579 w 141847"/>
                <a:gd name="connsiteY16" fmla="*/ 70924 h 141847"/>
                <a:gd name="connsiteX17" fmla="*/ 70924 w 141847"/>
                <a:gd name="connsiteY17" fmla="*/ 90579 h 1418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41847" h="141847">
                  <a:moveTo>
                    <a:pt x="128103" y="57179"/>
                  </a:moveTo>
                  <a:cubicBezTo>
                    <a:pt x="105884" y="53368"/>
                    <a:pt x="88480" y="35964"/>
                    <a:pt x="84669" y="13745"/>
                  </a:cubicBezTo>
                  <a:cubicBezTo>
                    <a:pt x="84669" y="6154"/>
                    <a:pt x="78514" y="0"/>
                    <a:pt x="70924" y="0"/>
                  </a:cubicBezTo>
                  <a:cubicBezTo>
                    <a:pt x="63333" y="0"/>
                    <a:pt x="57179" y="6154"/>
                    <a:pt x="57179" y="13745"/>
                  </a:cubicBezTo>
                  <a:cubicBezTo>
                    <a:pt x="53368" y="35964"/>
                    <a:pt x="35964" y="53368"/>
                    <a:pt x="13745" y="57179"/>
                  </a:cubicBezTo>
                  <a:cubicBezTo>
                    <a:pt x="6154" y="57179"/>
                    <a:pt x="0" y="63333"/>
                    <a:pt x="0" y="70924"/>
                  </a:cubicBezTo>
                  <a:cubicBezTo>
                    <a:pt x="0" y="78514"/>
                    <a:pt x="6154" y="84669"/>
                    <a:pt x="13745" y="84669"/>
                  </a:cubicBezTo>
                  <a:cubicBezTo>
                    <a:pt x="35964" y="88480"/>
                    <a:pt x="53368" y="105884"/>
                    <a:pt x="57179" y="128103"/>
                  </a:cubicBezTo>
                  <a:cubicBezTo>
                    <a:pt x="57179" y="135693"/>
                    <a:pt x="63333" y="141848"/>
                    <a:pt x="70924" y="141848"/>
                  </a:cubicBezTo>
                  <a:cubicBezTo>
                    <a:pt x="78514" y="141848"/>
                    <a:pt x="84669" y="135693"/>
                    <a:pt x="84669" y="128103"/>
                  </a:cubicBezTo>
                  <a:cubicBezTo>
                    <a:pt x="88480" y="105884"/>
                    <a:pt x="105884" y="88480"/>
                    <a:pt x="128103" y="84669"/>
                  </a:cubicBezTo>
                  <a:cubicBezTo>
                    <a:pt x="135693" y="84669"/>
                    <a:pt x="141848" y="78514"/>
                    <a:pt x="141848" y="70924"/>
                  </a:cubicBezTo>
                  <a:cubicBezTo>
                    <a:pt x="141848" y="63333"/>
                    <a:pt x="135693" y="57179"/>
                    <a:pt x="128103" y="57179"/>
                  </a:cubicBezTo>
                  <a:close/>
                  <a:moveTo>
                    <a:pt x="70924" y="90579"/>
                  </a:moveTo>
                  <a:cubicBezTo>
                    <a:pt x="65591" y="82911"/>
                    <a:pt x="58937" y="76257"/>
                    <a:pt x="51269" y="70924"/>
                  </a:cubicBezTo>
                  <a:cubicBezTo>
                    <a:pt x="58937" y="65591"/>
                    <a:pt x="65591" y="58937"/>
                    <a:pt x="70924" y="51269"/>
                  </a:cubicBezTo>
                  <a:cubicBezTo>
                    <a:pt x="76257" y="58937"/>
                    <a:pt x="82911" y="65591"/>
                    <a:pt x="90579" y="70924"/>
                  </a:cubicBezTo>
                  <a:cubicBezTo>
                    <a:pt x="82911" y="76257"/>
                    <a:pt x="76257" y="82911"/>
                    <a:pt x="70924" y="90579"/>
                  </a:cubicBez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="" xmlns:a16="http://schemas.microsoft.com/office/drawing/2014/main" id="{A92D4BF8-ED93-4336-99C0-9EF99A7479B1}"/>
                </a:ext>
              </a:extLst>
            </p:cNvPr>
            <p:cNvSpPr/>
            <p:nvPr/>
          </p:nvSpPr>
          <p:spPr>
            <a:xfrm>
              <a:off x="3023266" y="4503422"/>
              <a:ext cx="54842" cy="59927"/>
            </a:xfrm>
            <a:custGeom>
              <a:avLst/>
              <a:gdLst>
                <a:gd name="connsiteX0" fmla="*/ 31476 w 54842"/>
                <a:gd name="connsiteY0" fmla="*/ 0 h 59927"/>
                <a:gd name="connsiteX1" fmla="*/ 0 w 54842"/>
                <a:gd name="connsiteY1" fmla="*/ 41235 h 59927"/>
                <a:gd name="connsiteX2" fmla="*/ 20205 w 54842"/>
                <a:gd name="connsiteY2" fmla="*/ 59928 h 59927"/>
                <a:gd name="connsiteX3" fmla="*/ 54842 w 54842"/>
                <a:gd name="connsiteY3" fmla="*/ 14707 h 59927"/>
                <a:gd name="connsiteX4" fmla="*/ 31476 w 54842"/>
                <a:gd name="connsiteY4" fmla="*/ 0 h 59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4842" h="59927">
                  <a:moveTo>
                    <a:pt x="31476" y="0"/>
                  </a:moveTo>
                  <a:cubicBezTo>
                    <a:pt x="22251" y="14668"/>
                    <a:pt x="11716" y="28469"/>
                    <a:pt x="0" y="41235"/>
                  </a:cubicBezTo>
                  <a:lnTo>
                    <a:pt x="20205" y="59928"/>
                  </a:lnTo>
                  <a:cubicBezTo>
                    <a:pt x="33017" y="45869"/>
                    <a:pt x="44604" y="30739"/>
                    <a:pt x="54842" y="14707"/>
                  </a:cubicBezTo>
                  <a:lnTo>
                    <a:pt x="31476" y="0"/>
                  </a:ln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="" xmlns:a16="http://schemas.microsoft.com/office/drawing/2014/main" id="{89C7F7C7-9791-41E4-8C55-F77212D29FD5}"/>
                </a:ext>
              </a:extLst>
            </p:cNvPr>
            <p:cNvSpPr/>
            <p:nvPr/>
          </p:nvSpPr>
          <p:spPr>
            <a:xfrm>
              <a:off x="2796062" y="4565686"/>
              <a:ext cx="223355" cy="100063"/>
            </a:xfrm>
            <a:custGeom>
              <a:avLst/>
              <a:gdLst>
                <a:gd name="connsiteX0" fmla="*/ 205212 w 223355"/>
                <a:gd name="connsiteY0" fmla="*/ 0 h 100063"/>
                <a:gd name="connsiteX1" fmla="*/ 13745 w 223355"/>
                <a:gd name="connsiteY1" fmla="*/ 72573 h 100063"/>
                <a:gd name="connsiteX2" fmla="*/ 0 w 223355"/>
                <a:gd name="connsiteY2" fmla="*/ 72573 h 100063"/>
                <a:gd name="connsiteX3" fmla="*/ 0 w 223355"/>
                <a:gd name="connsiteY3" fmla="*/ 100063 h 100063"/>
                <a:gd name="connsiteX4" fmla="*/ 13745 w 223355"/>
                <a:gd name="connsiteY4" fmla="*/ 100063 h 100063"/>
                <a:gd name="connsiteX5" fmla="*/ 223355 w 223355"/>
                <a:gd name="connsiteY5" fmla="*/ 20617 h 100063"/>
                <a:gd name="connsiteX6" fmla="*/ 205212 w 223355"/>
                <a:gd name="connsiteY6" fmla="*/ 0 h 1000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23355" h="100063">
                  <a:moveTo>
                    <a:pt x="205212" y="0"/>
                  </a:moveTo>
                  <a:cubicBezTo>
                    <a:pt x="152402" y="46776"/>
                    <a:pt x="84291" y="72592"/>
                    <a:pt x="13745" y="72573"/>
                  </a:cubicBezTo>
                  <a:lnTo>
                    <a:pt x="0" y="72573"/>
                  </a:lnTo>
                  <a:lnTo>
                    <a:pt x="0" y="100063"/>
                  </a:lnTo>
                  <a:lnTo>
                    <a:pt x="13745" y="100063"/>
                  </a:lnTo>
                  <a:cubicBezTo>
                    <a:pt x="90988" y="100149"/>
                    <a:pt x="165575" y="71879"/>
                    <a:pt x="223355" y="20617"/>
                  </a:cubicBezTo>
                  <a:lnTo>
                    <a:pt x="205212" y="0"/>
                  </a:lnTo>
                  <a:close/>
                </a:path>
              </a:pathLst>
            </a:custGeom>
            <a:grpFill/>
            <a:ln w="1703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</p:grpSp>
      <p:grpSp>
        <p:nvGrpSpPr>
          <p:cNvPr id="165" name="图形 38">
            <a:extLst>
              <a:ext uri="{FF2B5EF4-FFF2-40B4-BE49-F238E27FC236}">
                <a16:creationId xmlns="" xmlns:a16="http://schemas.microsoft.com/office/drawing/2014/main" id="{FD04255D-273E-4CE0-B3CD-B2CC07EA0E15}"/>
              </a:ext>
            </a:extLst>
          </p:cNvPr>
          <p:cNvGrpSpPr/>
          <p:nvPr/>
        </p:nvGrpSpPr>
        <p:grpSpPr>
          <a:xfrm>
            <a:off x="6940590" y="5239851"/>
            <a:ext cx="844035" cy="844035"/>
            <a:chOff x="3542975" y="3608677"/>
            <a:chExt cx="987386" cy="987386"/>
          </a:xfrm>
          <a:solidFill>
            <a:schemeClr val="bg1"/>
          </a:solidFill>
        </p:grpSpPr>
        <p:sp>
          <p:nvSpPr>
            <p:cNvPr id="166" name="任意多边形: 形状 165">
              <a:extLst>
                <a:ext uri="{FF2B5EF4-FFF2-40B4-BE49-F238E27FC236}">
                  <a16:creationId xmlns="" xmlns:a16="http://schemas.microsoft.com/office/drawing/2014/main" id="{DE8401F4-B57F-4958-9364-787BC5F1FDA6}"/>
                </a:ext>
              </a:extLst>
            </p:cNvPr>
            <p:cNvSpPr/>
            <p:nvPr/>
          </p:nvSpPr>
          <p:spPr>
            <a:xfrm>
              <a:off x="3928672" y="4272076"/>
              <a:ext cx="215990" cy="215990"/>
            </a:xfrm>
            <a:custGeom>
              <a:avLst/>
              <a:gdLst>
                <a:gd name="connsiteX0" fmla="*/ 107995 w 215990"/>
                <a:gd name="connsiteY0" fmla="*/ 0 h 215990"/>
                <a:gd name="connsiteX1" fmla="*/ 0 w 215990"/>
                <a:gd name="connsiteY1" fmla="*/ 107995 h 215990"/>
                <a:gd name="connsiteX2" fmla="*/ 107995 w 215990"/>
                <a:gd name="connsiteY2" fmla="*/ 215991 h 215990"/>
                <a:gd name="connsiteX3" fmla="*/ 215991 w 215990"/>
                <a:gd name="connsiteY3" fmla="*/ 107995 h 215990"/>
                <a:gd name="connsiteX4" fmla="*/ 107995 w 215990"/>
                <a:gd name="connsiteY4" fmla="*/ 0 h 215990"/>
                <a:gd name="connsiteX5" fmla="*/ 107995 w 215990"/>
                <a:gd name="connsiteY5" fmla="*/ 185135 h 215990"/>
                <a:gd name="connsiteX6" fmla="*/ 30856 w 215990"/>
                <a:gd name="connsiteY6" fmla="*/ 107995 h 215990"/>
                <a:gd name="connsiteX7" fmla="*/ 107995 w 215990"/>
                <a:gd name="connsiteY7" fmla="*/ 30856 h 215990"/>
                <a:gd name="connsiteX8" fmla="*/ 185135 w 215990"/>
                <a:gd name="connsiteY8" fmla="*/ 107995 h 215990"/>
                <a:gd name="connsiteX9" fmla="*/ 107995 w 215990"/>
                <a:gd name="connsiteY9" fmla="*/ 185135 h 215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5990" h="215990">
                  <a:moveTo>
                    <a:pt x="107995" y="0"/>
                  </a:moveTo>
                  <a:cubicBezTo>
                    <a:pt x="48444" y="0"/>
                    <a:pt x="0" y="48444"/>
                    <a:pt x="0" y="107995"/>
                  </a:cubicBezTo>
                  <a:cubicBezTo>
                    <a:pt x="0" y="167547"/>
                    <a:pt x="48444" y="215991"/>
                    <a:pt x="107995" y="215991"/>
                  </a:cubicBezTo>
                  <a:cubicBezTo>
                    <a:pt x="167547" y="215991"/>
                    <a:pt x="215991" y="167547"/>
                    <a:pt x="215991" y="107995"/>
                  </a:cubicBezTo>
                  <a:cubicBezTo>
                    <a:pt x="215991" y="48444"/>
                    <a:pt x="167547" y="0"/>
                    <a:pt x="107995" y="0"/>
                  </a:cubicBezTo>
                  <a:close/>
                  <a:moveTo>
                    <a:pt x="107995" y="185135"/>
                  </a:moveTo>
                  <a:cubicBezTo>
                    <a:pt x="65461" y="185135"/>
                    <a:pt x="30856" y="150530"/>
                    <a:pt x="30856" y="107995"/>
                  </a:cubicBezTo>
                  <a:cubicBezTo>
                    <a:pt x="30856" y="65461"/>
                    <a:pt x="65461" y="30856"/>
                    <a:pt x="107995" y="30856"/>
                  </a:cubicBezTo>
                  <a:cubicBezTo>
                    <a:pt x="150530" y="30856"/>
                    <a:pt x="185135" y="65461"/>
                    <a:pt x="185135" y="107995"/>
                  </a:cubicBezTo>
                  <a:cubicBezTo>
                    <a:pt x="185135" y="150530"/>
                    <a:pt x="150530" y="185135"/>
                    <a:pt x="107995" y="185135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="" xmlns:a16="http://schemas.microsoft.com/office/drawing/2014/main" id="{12C8609F-1EF8-4A64-BA95-567224905AE8}"/>
                </a:ext>
              </a:extLst>
            </p:cNvPr>
            <p:cNvSpPr/>
            <p:nvPr/>
          </p:nvSpPr>
          <p:spPr>
            <a:xfrm>
              <a:off x="3836105" y="4179509"/>
              <a:ext cx="401125" cy="401125"/>
            </a:xfrm>
            <a:custGeom>
              <a:avLst/>
              <a:gdLst>
                <a:gd name="connsiteX0" fmla="*/ 383630 w 401125"/>
                <a:gd name="connsiteY0" fmla="*/ 99988 h 401125"/>
                <a:gd name="connsiteX1" fmla="*/ 301137 w 401125"/>
                <a:gd name="connsiteY1" fmla="*/ 17495 h 401125"/>
                <a:gd name="connsiteX2" fmla="*/ 268214 w 401125"/>
                <a:gd name="connsiteY2" fmla="*/ 37258 h 401125"/>
                <a:gd name="connsiteX3" fmla="*/ 258896 w 401125"/>
                <a:gd name="connsiteY3" fmla="*/ 0 h 401125"/>
                <a:gd name="connsiteX4" fmla="*/ 142230 w 401125"/>
                <a:gd name="connsiteY4" fmla="*/ 0 h 401125"/>
                <a:gd name="connsiteX5" fmla="*/ 132927 w 401125"/>
                <a:gd name="connsiteY5" fmla="*/ 37274 h 401125"/>
                <a:gd name="connsiteX6" fmla="*/ 100004 w 401125"/>
                <a:gd name="connsiteY6" fmla="*/ 17511 h 401125"/>
                <a:gd name="connsiteX7" fmla="*/ 17511 w 401125"/>
                <a:gd name="connsiteY7" fmla="*/ 100004 h 401125"/>
                <a:gd name="connsiteX8" fmla="*/ 37274 w 401125"/>
                <a:gd name="connsiteY8" fmla="*/ 132927 h 401125"/>
                <a:gd name="connsiteX9" fmla="*/ 0 w 401125"/>
                <a:gd name="connsiteY9" fmla="*/ 142230 h 401125"/>
                <a:gd name="connsiteX10" fmla="*/ 0 w 401125"/>
                <a:gd name="connsiteY10" fmla="*/ 258896 h 401125"/>
                <a:gd name="connsiteX11" fmla="*/ 37274 w 401125"/>
                <a:gd name="connsiteY11" fmla="*/ 268199 h 401125"/>
                <a:gd name="connsiteX12" fmla="*/ 17511 w 401125"/>
                <a:gd name="connsiteY12" fmla="*/ 301122 h 401125"/>
                <a:gd name="connsiteX13" fmla="*/ 100004 w 401125"/>
                <a:gd name="connsiteY13" fmla="*/ 383615 h 401125"/>
                <a:gd name="connsiteX14" fmla="*/ 132927 w 401125"/>
                <a:gd name="connsiteY14" fmla="*/ 363852 h 401125"/>
                <a:gd name="connsiteX15" fmla="*/ 142230 w 401125"/>
                <a:gd name="connsiteY15" fmla="*/ 401126 h 401125"/>
                <a:gd name="connsiteX16" fmla="*/ 258896 w 401125"/>
                <a:gd name="connsiteY16" fmla="*/ 401126 h 401125"/>
                <a:gd name="connsiteX17" fmla="*/ 268199 w 401125"/>
                <a:gd name="connsiteY17" fmla="*/ 363852 h 401125"/>
                <a:gd name="connsiteX18" fmla="*/ 301122 w 401125"/>
                <a:gd name="connsiteY18" fmla="*/ 383615 h 401125"/>
                <a:gd name="connsiteX19" fmla="*/ 383615 w 401125"/>
                <a:gd name="connsiteY19" fmla="*/ 301122 h 401125"/>
                <a:gd name="connsiteX20" fmla="*/ 363852 w 401125"/>
                <a:gd name="connsiteY20" fmla="*/ 268199 h 401125"/>
                <a:gd name="connsiteX21" fmla="*/ 401126 w 401125"/>
                <a:gd name="connsiteY21" fmla="*/ 258896 h 401125"/>
                <a:gd name="connsiteX22" fmla="*/ 401126 w 401125"/>
                <a:gd name="connsiteY22" fmla="*/ 142230 h 401125"/>
                <a:gd name="connsiteX23" fmla="*/ 363852 w 401125"/>
                <a:gd name="connsiteY23" fmla="*/ 132927 h 401125"/>
                <a:gd name="connsiteX24" fmla="*/ 370270 w 401125"/>
                <a:gd name="connsiteY24" fmla="*/ 166328 h 401125"/>
                <a:gd name="connsiteX25" fmla="*/ 370270 w 401125"/>
                <a:gd name="connsiteY25" fmla="*/ 234797 h 401125"/>
                <a:gd name="connsiteX26" fmla="*/ 340201 w 401125"/>
                <a:gd name="connsiteY26" fmla="*/ 242311 h 401125"/>
                <a:gd name="connsiteX27" fmla="*/ 331962 w 401125"/>
                <a:gd name="connsiteY27" fmla="*/ 245489 h 401125"/>
                <a:gd name="connsiteX28" fmla="*/ 324773 w 401125"/>
                <a:gd name="connsiteY28" fmla="*/ 263046 h 401125"/>
                <a:gd name="connsiteX29" fmla="*/ 344767 w 401125"/>
                <a:gd name="connsiteY29" fmla="*/ 296370 h 401125"/>
                <a:gd name="connsiteX30" fmla="*/ 296355 w 401125"/>
                <a:gd name="connsiteY30" fmla="*/ 344783 h 401125"/>
                <a:gd name="connsiteX31" fmla="*/ 263061 w 401125"/>
                <a:gd name="connsiteY31" fmla="*/ 324788 h 401125"/>
                <a:gd name="connsiteX32" fmla="*/ 244208 w 401125"/>
                <a:gd name="connsiteY32" fmla="*/ 332533 h 401125"/>
                <a:gd name="connsiteX33" fmla="*/ 234797 w 401125"/>
                <a:gd name="connsiteY33" fmla="*/ 370270 h 401125"/>
                <a:gd name="connsiteX34" fmla="*/ 166328 w 401125"/>
                <a:gd name="connsiteY34" fmla="*/ 370270 h 401125"/>
                <a:gd name="connsiteX35" fmla="*/ 156902 w 401125"/>
                <a:gd name="connsiteY35" fmla="*/ 332533 h 401125"/>
                <a:gd name="connsiteX36" fmla="*/ 138049 w 401125"/>
                <a:gd name="connsiteY36" fmla="*/ 324788 h 401125"/>
                <a:gd name="connsiteX37" fmla="*/ 104756 w 401125"/>
                <a:gd name="connsiteY37" fmla="*/ 344783 h 401125"/>
                <a:gd name="connsiteX38" fmla="*/ 56343 w 401125"/>
                <a:gd name="connsiteY38" fmla="*/ 296370 h 401125"/>
                <a:gd name="connsiteX39" fmla="*/ 76337 w 401125"/>
                <a:gd name="connsiteY39" fmla="*/ 263046 h 401125"/>
                <a:gd name="connsiteX40" fmla="*/ 68623 w 401125"/>
                <a:gd name="connsiteY40" fmla="*/ 244239 h 401125"/>
                <a:gd name="connsiteX41" fmla="*/ 30856 w 401125"/>
                <a:gd name="connsiteY41" fmla="*/ 234797 h 401125"/>
                <a:gd name="connsiteX42" fmla="*/ 30856 w 401125"/>
                <a:gd name="connsiteY42" fmla="*/ 166328 h 401125"/>
                <a:gd name="connsiteX43" fmla="*/ 68592 w 401125"/>
                <a:gd name="connsiteY43" fmla="*/ 156902 h 401125"/>
                <a:gd name="connsiteX44" fmla="*/ 76337 w 401125"/>
                <a:gd name="connsiteY44" fmla="*/ 138049 h 401125"/>
                <a:gd name="connsiteX45" fmla="*/ 56343 w 401125"/>
                <a:gd name="connsiteY45" fmla="*/ 104756 h 401125"/>
                <a:gd name="connsiteX46" fmla="*/ 104756 w 401125"/>
                <a:gd name="connsiteY46" fmla="*/ 56343 h 401125"/>
                <a:gd name="connsiteX47" fmla="*/ 138049 w 401125"/>
                <a:gd name="connsiteY47" fmla="*/ 76337 h 401125"/>
                <a:gd name="connsiteX48" fmla="*/ 156902 w 401125"/>
                <a:gd name="connsiteY48" fmla="*/ 68592 h 401125"/>
                <a:gd name="connsiteX49" fmla="*/ 166328 w 401125"/>
                <a:gd name="connsiteY49" fmla="*/ 30856 h 401125"/>
                <a:gd name="connsiteX50" fmla="*/ 234797 w 401125"/>
                <a:gd name="connsiteY50" fmla="*/ 30856 h 401125"/>
                <a:gd name="connsiteX51" fmla="*/ 244224 w 401125"/>
                <a:gd name="connsiteY51" fmla="*/ 68592 h 401125"/>
                <a:gd name="connsiteX52" fmla="*/ 263077 w 401125"/>
                <a:gd name="connsiteY52" fmla="*/ 76337 h 401125"/>
                <a:gd name="connsiteX53" fmla="*/ 296370 w 401125"/>
                <a:gd name="connsiteY53" fmla="*/ 56343 h 401125"/>
                <a:gd name="connsiteX54" fmla="*/ 344783 w 401125"/>
                <a:gd name="connsiteY54" fmla="*/ 104756 h 401125"/>
                <a:gd name="connsiteX55" fmla="*/ 324788 w 401125"/>
                <a:gd name="connsiteY55" fmla="*/ 138049 h 401125"/>
                <a:gd name="connsiteX56" fmla="*/ 332533 w 401125"/>
                <a:gd name="connsiteY56" fmla="*/ 156902 h 401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401125" h="401125">
                  <a:moveTo>
                    <a:pt x="383630" y="99988"/>
                  </a:moveTo>
                  <a:lnTo>
                    <a:pt x="301137" y="17495"/>
                  </a:lnTo>
                  <a:lnTo>
                    <a:pt x="268214" y="37258"/>
                  </a:lnTo>
                  <a:lnTo>
                    <a:pt x="258896" y="0"/>
                  </a:lnTo>
                  <a:lnTo>
                    <a:pt x="142230" y="0"/>
                  </a:lnTo>
                  <a:lnTo>
                    <a:pt x="132927" y="37274"/>
                  </a:lnTo>
                  <a:lnTo>
                    <a:pt x="100004" y="17511"/>
                  </a:lnTo>
                  <a:lnTo>
                    <a:pt x="17511" y="100004"/>
                  </a:lnTo>
                  <a:lnTo>
                    <a:pt x="37274" y="132927"/>
                  </a:lnTo>
                  <a:lnTo>
                    <a:pt x="0" y="142230"/>
                  </a:lnTo>
                  <a:lnTo>
                    <a:pt x="0" y="258896"/>
                  </a:lnTo>
                  <a:lnTo>
                    <a:pt x="37274" y="268199"/>
                  </a:lnTo>
                  <a:lnTo>
                    <a:pt x="17511" y="301122"/>
                  </a:lnTo>
                  <a:lnTo>
                    <a:pt x="100004" y="383615"/>
                  </a:lnTo>
                  <a:lnTo>
                    <a:pt x="132927" y="363852"/>
                  </a:lnTo>
                  <a:lnTo>
                    <a:pt x="142230" y="401126"/>
                  </a:lnTo>
                  <a:lnTo>
                    <a:pt x="258896" y="401126"/>
                  </a:lnTo>
                  <a:lnTo>
                    <a:pt x="268199" y="363852"/>
                  </a:lnTo>
                  <a:lnTo>
                    <a:pt x="301122" y="383615"/>
                  </a:lnTo>
                  <a:lnTo>
                    <a:pt x="383615" y="301122"/>
                  </a:lnTo>
                  <a:lnTo>
                    <a:pt x="363852" y="268199"/>
                  </a:lnTo>
                  <a:lnTo>
                    <a:pt x="401126" y="258896"/>
                  </a:lnTo>
                  <a:lnTo>
                    <a:pt x="401126" y="142230"/>
                  </a:lnTo>
                  <a:lnTo>
                    <a:pt x="363852" y="132927"/>
                  </a:lnTo>
                  <a:close/>
                  <a:moveTo>
                    <a:pt x="370270" y="166328"/>
                  </a:moveTo>
                  <a:lnTo>
                    <a:pt x="370270" y="234797"/>
                  </a:lnTo>
                  <a:lnTo>
                    <a:pt x="340201" y="242311"/>
                  </a:lnTo>
                  <a:lnTo>
                    <a:pt x="331962" y="245489"/>
                  </a:lnTo>
                  <a:lnTo>
                    <a:pt x="324773" y="263046"/>
                  </a:lnTo>
                  <a:lnTo>
                    <a:pt x="344767" y="296370"/>
                  </a:lnTo>
                  <a:lnTo>
                    <a:pt x="296355" y="344783"/>
                  </a:lnTo>
                  <a:lnTo>
                    <a:pt x="263061" y="324788"/>
                  </a:lnTo>
                  <a:lnTo>
                    <a:pt x="244208" y="332533"/>
                  </a:lnTo>
                  <a:lnTo>
                    <a:pt x="234797" y="370270"/>
                  </a:lnTo>
                  <a:lnTo>
                    <a:pt x="166328" y="370270"/>
                  </a:lnTo>
                  <a:lnTo>
                    <a:pt x="156902" y="332533"/>
                  </a:lnTo>
                  <a:lnTo>
                    <a:pt x="138049" y="324788"/>
                  </a:lnTo>
                  <a:lnTo>
                    <a:pt x="104756" y="344783"/>
                  </a:lnTo>
                  <a:lnTo>
                    <a:pt x="56343" y="296370"/>
                  </a:lnTo>
                  <a:lnTo>
                    <a:pt x="76337" y="263046"/>
                  </a:lnTo>
                  <a:lnTo>
                    <a:pt x="68623" y="244239"/>
                  </a:lnTo>
                  <a:lnTo>
                    <a:pt x="30856" y="234797"/>
                  </a:lnTo>
                  <a:lnTo>
                    <a:pt x="30856" y="166328"/>
                  </a:lnTo>
                  <a:lnTo>
                    <a:pt x="68592" y="156902"/>
                  </a:lnTo>
                  <a:lnTo>
                    <a:pt x="76337" y="138049"/>
                  </a:lnTo>
                  <a:lnTo>
                    <a:pt x="56343" y="104756"/>
                  </a:lnTo>
                  <a:lnTo>
                    <a:pt x="104756" y="56343"/>
                  </a:lnTo>
                  <a:lnTo>
                    <a:pt x="138049" y="76337"/>
                  </a:lnTo>
                  <a:lnTo>
                    <a:pt x="156902" y="68592"/>
                  </a:lnTo>
                  <a:lnTo>
                    <a:pt x="166328" y="30856"/>
                  </a:lnTo>
                  <a:lnTo>
                    <a:pt x="234797" y="30856"/>
                  </a:lnTo>
                  <a:lnTo>
                    <a:pt x="244224" y="68592"/>
                  </a:lnTo>
                  <a:lnTo>
                    <a:pt x="263077" y="76337"/>
                  </a:lnTo>
                  <a:lnTo>
                    <a:pt x="296370" y="56343"/>
                  </a:lnTo>
                  <a:lnTo>
                    <a:pt x="344783" y="104756"/>
                  </a:lnTo>
                  <a:lnTo>
                    <a:pt x="324788" y="138049"/>
                  </a:lnTo>
                  <a:lnTo>
                    <a:pt x="332533" y="15690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="" xmlns:a16="http://schemas.microsoft.com/office/drawing/2014/main" id="{6E326F44-E7FF-4585-BAD5-E1397D141565}"/>
                </a:ext>
              </a:extLst>
            </p:cNvPr>
            <p:cNvSpPr/>
            <p:nvPr/>
          </p:nvSpPr>
          <p:spPr>
            <a:xfrm>
              <a:off x="3635542" y="3624104"/>
              <a:ext cx="802251" cy="781670"/>
            </a:xfrm>
            <a:custGeom>
              <a:avLst/>
              <a:gdLst>
                <a:gd name="connsiteX0" fmla="*/ 802251 w 802251"/>
                <a:gd name="connsiteY0" fmla="*/ 643174 h 781670"/>
                <a:gd name="connsiteX1" fmla="*/ 793889 w 802251"/>
                <a:gd name="connsiteY1" fmla="*/ 615188 h 781670"/>
                <a:gd name="connsiteX2" fmla="*/ 527480 w 802251"/>
                <a:gd name="connsiteY2" fmla="*/ 208554 h 781670"/>
                <a:gd name="connsiteX3" fmla="*/ 544405 w 802251"/>
                <a:gd name="connsiteY3" fmla="*/ 183176 h 781670"/>
                <a:gd name="connsiteX4" fmla="*/ 484652 w 802251"/>
                <a:gd name="connsiteY4" fmla="*/ 123423 h 781670"/>
                <a:gd name="connsiteX5" fmla="*/ 447409 w 802251"/>
                <a:gd name="connsiteY5" fmla="*/ 123423 h 781670"/>
                <a:gd name="connsiteX6" fmla="*/ 447409 w 802251"/>
                <a:gd name="connsiteY6" fmla="*/ 46284 h 781670"/>
                <a:gd name="connsiteX7" fmla="*/ 401126 w 802251"/>
                <a:gd name="connsiteY7" fmla="*/ 0 h 781670"/>
                <a:gd name="connsiteX8" fmla="*/ 354842 w 802251"/>
                <a:gd name="connsiteY8" fmla="*/ 46284 h 781670"/>
                <a:gd name="connsiteX9" fmla="*/ 354842 w 802251"/>
                <a:gd name="connsiteY9" fmla="*/ 123423 h 781670"/>
                <a:gd name="connsiteX10" fmla="*/ 317599 w 802251"/>
                <a:gd name="connsiteY10" fmla="*/ 123423 h 781670"/>
                <a:gd name="connsiteX11" fmla="*/ 257847 w 802251"/>
                <a:gd name="connsiteY11" fmla="*/ 183176 h 781670"/>
                <a:gd name="connsiteX12" fmla="*/ 274216 w 802251"/>
                <a:gd name="connsiteY12" fmla="*/ 207737 h 781670"/>
                <a:gd name="connsiteX13" fmla="*/ 154696 w 802251"/>
                <a:gd name="connsiteY13" fmla="*/ 381054 h 781670"/>
                <a:gd name="connsiteX14" fmla="*/ 107995 w 802251"/>
                <a:gd name="connsiteY14" fmla="*/ 370270 h 781670"/>
                <a:gd name="connsiteX15" fmla="*/ 0 w 802251"/>
                <a:gd name="connsiteY15" fmla="*/ 478265 h 781670"/>
                <a:gd name="connsiteX16" fmla="*/ 46284 w 802251"/>
                <a:gd name="connsiteY16" fmla="*/ 566760 h 781670"/>
                <a:gd name="connsiteX17" fmla="*/ 46284 w 802251"/>
                <a:gd name="connsiteY17" fmla="*/ 699393 h 781670"/>
                <a:gd name="connsiteX18" fmla="*/ 107995 w 802251"/>
                <a:gd name="connsiteY18" fmla="*/ 781670 h 781670"/>
                <a:gd name="connsiteX19" fmla="*/ 169707 w 802251"/>
                <a:gd name="connsiteY19" fmla="*/ 699393 h 781670"/>
                <a:gd name="connsiteX20" fmla="*/ 169707 w 802251"/>
                <a:gd name="connsiteY20" fmla="*/ 566760 h 781670"/>
                <a:gd name="connsiteX21" fmla="*/ 214047 w 802251"/>
                <a:gd name="connsiteY21" fmla="*/ 498321 h 781670"/>
                <a:gd name="connsiteX22" fmla="*/ 340000 w 802251"/>
                <a:gd name="connsiteY22" fmla="*/ 306383 h 781670"/>
                <a:gd name="connsiteX23" fmla="*/ 340324 w 802251"/>
                <a:gd name="connsiteY23" fmla="*/ 306861 h 781670"/>
                <a:gd name="connsiteX24" fmla="*/ 401126 w 802251"/>
                <a:gd name="connsiteY24" fmla="*/ 339414 h 781670"/>
                <a:gd name="connsiteX25" fmla="*/ 453719 w 802251"/>
                <a:gd name="connsiteY25" fmla="*/ 316905 h 781670"/>
                <a:gd name="connsiteX26" fmla="*/ 686233 w 802251"/>
                <a:gd name="connsiteY26" fmla="*/ 671207 h 781670"/>
                <a:gd name="connsiteX27" fmla="*/ 725127 w 802251"/>
                <a:gd name="connsiteY27" fmla="*/ 693778 h 781670"/>
                <a:gd name="connsiteX28" fmla="*/ 725127 w 802251"/>
                <a:gd name="connsiteY28" fmla="*/ 755967 h 781670"/>
                <a:gd name="connsiteX29" fmla="*/ 755983 w 802251"/>
                <a:gd name="connsiteY29" fmla="*/ 755967 h 781670"/>
                <a:gd name="connsiteX30" fmla="*/ 755983 w 802251"/>
                <a:gd name="connsiteY30" fmla="*/ 693778 h 781670"/>
                <a:gd name="connsiteX31" fmla="*/ 802251 w 802251"/>
                <a:gd name="connsiteY31" fmla="*/ 643174 h 781670"/>
                <a:gd name="connsiteX32" fmla="*/ 385698 w 802251"/>
                <a:gd name="connsiteY32" fmla="*/ 46284 h 781670"/>
                <a:gd name="connsiteX33" fmla="*/ 401126 w 802251"/>
                <a:gd name="connsiteY33" fmla="*/ 30856 h 781670"/>
                <a:gd name="connsiteX34" fmla="*/ 416553 w 802251"/>
                <a:gd name="connsiteY34" fmla="*/ 46284 h 781670"/>
                <a:gd name="connsiteX35" fmla="*/ 416553 w 802251"/>
                <a:gd name="connsiteY35" fmla="*/ 123423 h 781670"/>
                <a:gd name="connsiteX36" fmla="*/ 385698 w 802251"/>
                <a:gd name="connsiteY36" fmla="*/ 123423 h 781670"/>
                <a:gd name="connsiteX37" fmla="*/ 92567 w 802251"/>
                <a:gd name="connsiteY37" fmla="*/ 709684 h 781670"/>
                <a:gd name="connsiteX38" fmla="*/ 123423 w 802251"/>
                <a:gd name="connsiteY38" fmla="*/ 709684 h 781670"/>
                <a:gd name="connsiteX39" fmla="*/ 107995 w 802251"/>
                <a:gd name="connsiteY39" fmla="*/ 730249 h 781670"/>
                <a:gd name="connsiteX40" fmla="*/ 138851 w 802251"/>
                <a:gd name="connsiteY40" fmla="*/ 678828 h 781670"/>
                <a:gd name="connsiteX41" fmla="*/ 77140 w 802251"/>
                <a:gd name="connsiteY41" fmla="*/ 678828 h 781670"/>
                <a:gd name="connsiteX42" fmla="*/ 77140 w 802251"/>
                <a:gd name="connsiteY42" fmla="*/ 581709 h 781670"/>
                <a:gd name="connsiteX43" fmla="*/ 107995 w 802251"/>
                <a:gd name="connsiteY43" fmla="*/ 586260 h 781670"/>
                <a:gd name="connsiteX44" fmla="*/ 138851 w 802251"/>
                <a:gd name="connsiteY44" fmla="*/ 581709 h 781670"/>
                <a:gd name="connsiteX45" fmla="*/ 107995 w 802251"/>
                <a:gd name="connsiteY45" fmla="*/ 555405 h 781670"/>
                <a:gd name="connsiteX46" fmla="*/ 30856 w 802251"/>
                <a:gd name="connsiteY46" fmla="*/ 478265 h 781670"/>
                <a:gd name="connsiteX47" fmla="*/ 107995 w 802251"/>
                <a:gd name="connsiteY47" fmla="*/ 401126 h 781670"/>
                <a:gd name="connsiteX48" fmla="*/ 185135 w 802251"/>
                <a:gd name="connsiteY48" fmla="*/ 478265 h 781670"/>
                <a:gd name="connsiteX49" fmla="*/ 107995 w 802251"/>
                <a:gd name="connsiteY49" fmla="*/ 555405 h 781670"/>
                <a:gd name="connsiteX50" fmla="*/ 211193 w 802251"/>
                <a:gd name="connsiteY50" fmla="*/ 446437 h 781670"/>
                <a:gd name="connsiteX51" fmla="*/ 180306 w 802251"/>
                <a:gd name="connsiteY51" fmla="*/ 398271 h 781670"/>
                <a:gd name="connsiteX52" fmla="*/ 292652 w 802251"/>
                <a:gd name="connsiteY52" fmla="*/ 235353 h 781670"/>
                <a:gd name="connsiteX53" fmla="*/ 321394 w 802251"/>
                <a:gd name="connsiteY53" fmla="*/ 278474 h 781670"/>
                <a:gd name="connsiteX54" fmla="*/ 401126 w 802251"/>
                <a:gd name="connsiteY54" fmla="*/ 308558 h 781670"/>
                <a:gd name="connsiteX55" fmla="*/ 365996 w 802251"/>
                <a:gd name="connsiteY55" fmla="*/ 289752 h 781670"/>
                <a:gd name="connsiteX56" fmla="*/ 297558 w 802251"/>
                <a:gd name="connsiteY56" fmla="*/ 187094 h 781670"/>
                <a:gd name="connsiteX57" fmla="*/ 330373 w 802251"/>
                <a:gd name="connsiteY57" fmla="*/ 154279 h 781670"/>
                <a:gd name="connsiteX58" fmla="*/ 471878 w 802251"/>
                <a:gd name="connsiteY58" fmla="*/ 154279 h 781670"/>
                <a:gd name="connsiteX59" fmla="*/ 504693 w 802251"/>
                <a:gd name="connsiteY59" fmla="*/ 187094 h 781670"/>
                <a:gd name="connsiteX60" fmla="*/ 436255 w 802251"/>
                <a:gd name="connsiteY60" fmla="*/ 289752 h 781670"/>
                <a:gd name="connsiteX61" fmla="*/ 401126 w 802251"/>
                <a:gd name="connsiteY61" fmla="*/ 308558 h 781670"/>
                <a:gd name="connsiteX62" fmla="*/ 751169 w 802251"/>
                <a:gd name="connsiteY62" fmla="*/ 663400 h 781670"/>
                <a:gd name="connsiteX63" fmla="*/ 728922 w 802251"/>
                <a:gd name="connsiteY63" fmla="*/ 663400 h 781670"/>
                <a:gd name="connsiteX64" fmla="*/ 712013 w 802251"/>
                <a:gd name="connsiteY64" fmla="*/ 654267 h 781670"/>
                <a:gd name="connsiteX65" fmla="*/ 473066 w 802251"/>
                <a:gd name="connsiteY65" fmla="*/ 290168 h 781670"/>
                <a:gd name="connsiteX66" fmla="*/ 508874 w 802251"/>
                <a:gd name="connsiteY66" fmla="*/ 236464 h 781670"/>
                <a:gd name="connsiteX67" fmla="*/ 768094 w 802251"/>
                <a:gd name="connsiteY67" fmla="*/ 632112 h 781670"/>
                <a:gd name="connsiteX68" fmla="*/ 771395 w 802251"/>
                <a:gd name="connsiteY68" fmla="*/ 643174 h 781670"/>
                <a:gd name="connsiteX69" fmla="*/ 751169 w 802251"/>
                <a:gd name="connsiteY69" fmla="*/ 663400 h 7816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802251" h="781670">
                  <a:moveTo>
                    <a:pt x="802251" y="643174"/>
                  </a:moveTo>
                  <a:cubicBezTo>
                    <a:pt x="802251" y="633208"/>
                    <a:pt x="799366" y="623534"/>
                    <a:pt x="793889" y="615188"/>
                  </a:cubicBezTo>
                  <a:lnTo>
                    <a:pt x="527480" y="208554"/>
                  </a:lnTo>
                  <a:lnTo>
                    <a:pt x="544405" y="183176"/>
                  </a:lnTo>
                  <a:lnTo>
                    <a:pt x="484652" y="123423"/>
                  </a:lnTo>
                  <a:lnTo>
                    <a:pt x="447409" y="123423"/>
                  </a:lnTo>
                  <a:lnTo>
                    <a:pt x="447409" y="46284"/>
                  </a:lnTo>
                  <a:cubicBezTo>
                    <a:pt x="447409" y="20766"/>
                    <a:pt x="426643" y="0"/>
                    <a:pt x="401126" y="0"/>
                  </a:cubicBezTo>
                  <a:cubicBezTo>
                    <a:pt x="375608" y="0"/>
                    <a:pt x="354842" y="20766"/>
                    <a:pt x="354842" y="46284"/>
                  </a:cubicBezTo>
                  <a:lnTo>
                    <a:pt x="354842" y="123423"/>
                  </a:lnTo>
                  <a:lnTo>
                    <a:pt x="317599" y="123423"/>
                  </a:lnTo>
                  <a:lnTo>
                    <a:pt x="257847" y="183176"/>
                  </a:lnTo>
                  <a:lnTo>
                    <a:pt x="274216" y="207737"/>
                  </a:lnTo>
                  <a:lnTo>
                    <a:pt x="154696" y="381054"/>
                  </a:lnTo>
                  <a:cubicBezTo>
                    <a:pt x="140548" y="374219"/>
                    <a:pt x="124750" y="370270"/>
                    <a:pt x="107995" y="370270"/>
                  </a:cubicBezTo>
                  <a:cubicBezTo>
                    <a:pt x="48444" y="370270"/>
                    <a:pt x="0" y="418713"/>
                    <a:pt x="0" y="478265"/>
                  </a:cubicBezTo>
                  <a:cubicBezTo>
                    <a:pt x="0" y="514876"/>
                    <a:pt x="18344" y="547228"/>
                    <a:pt x="46284" y="566760"/>
                  </a:cubicBezTo>
                  <a:lnTo>
                    <a:pt x="46284" y="699393"/>
                  </a:lnTo>
                  <a:lnTo>
                    <a:pt x="107995" y="781670"/>
                  </a:lnTo>
                  <a:lnTo>
                    <a:pt x="169707" y="699393"/>
                  </a:lnTo>
                  <a:lnTo>
                    <a:pt x="169707" y="566760"/>
                  </a:lnTo>
                  <a:cubicBezTo>
                    <a:pt x="192401" y="550884"/>
                    <a:pt x="208724" y="526539"/>
                    <a:pt x="214047" y="498321"/>
                  </a:cubicBezTo>
                  <a:lnTo>
                    <a:pt x="340000" y="306383"/>
                  </a:lnTo>
                  <a:lnTo>
                    <a:pt x="340324" y="306861"/>
                  </a:lnTo>
                  <a:cubicBezTo>
                    <a:pt x="353901" y="327241"/>
                    <a:pt x="376626" y="339414"/>
                    <a:pt x="401126" y="339414"/>
                  </a:cubicBezTo>
                  <a:cubicBezTo>
                    <a:pt x="421244" y="339414"/>
                    <a:pt x="440066" y="331114"/>
                    <a:pt x="453719" y="316905"/>
                  </a:cubicBezTo>
                  <a:lnTo>
                    <a:pt x="686233" y="671207"/>
                  </a:lnTo>
                  <a:cubicBezTo>
                    <a:pt x="694996" y="684552"/>
                    <a:pt x="709375" y="692590"/>
                    <a:pt x="725127" y="693778"/>
                  </a:cubicBezTo>
                  <a:lnTo>
                    <a:pt x="725127" y="755967"/>
                  </a:lnTo>
                  <a:lnTo>
                    <a:pt x="755983" y="755967"/>
                  </a:lnTo>
                  <a:lnTo>
                    <a:pt x="755983" y="693778"/>
                  </a:lnTo>
                  <a:cubicBezTo>
                    <a:pt x="781855" y="691309"/>
                    <a:pt x="802251" y="669710"/>
                    <a:pt x="802251" y="643174"/>
                  </a:cubicBezTo>
                  <a:close/>
                  <a:moveTo>
                    <a:pt x="385698" y="46284"/>
                  </a:moveTo>
                  <a:cubicBezTo>
                    <a:pt x="385698" y="37783"/>
                    <a:pt x="392625" y="30856"/>
                    <a:pt x="401126" y="30856"/>
                  </a:cubicBezTo>
                  <a:cubicBezTo>
                    <a:pt x="409626" y="30856"/>
                    <a:pt x="416553" y="37783"/>
                    <a:pt x="416553" y="46284"/>
                  </a:cubicBezTo>
                  <a:lnTo>
                    <a:pt x="416553" y="123423"/>
                  </a:lnTo>
                  <a:lnTo>
                    <a:pt x="385698" y="123423"/>
                  </a:lnTo>
                  <a:close/>
                  <a:moveTo>
                    <a:pt x="92567" y="709684"/>
                  </a:moveTo>
                  <a:lnTo>
                    <a:pt x="123423" y="709684"/>
                  </a:lnTo>
                  <a:lnTo>
                    <a:pt x="107995" y="730249"/>
                  </a:lnTo>
                  <a:close/>
                  <a:moveTo>
                    <a:pt x="138851" y="678828"/>
                  </a:moveTo>
                  <a:lnTo>
                    <a:pt x="77140" y="678828"/>
                  </a:lnTo>
                  <a:lnTo>
                    <a:pt x="77140" y="581709"/>
                  </a:lnTo>
                  <a:cubicBezTo>
                    <a:pt x="86921" y="584641"/>
                    <a:pt x="97273" y="586260"/>
                    <a:pt x="107995" y="586260"/>
                  </a:cubicBezTo>
                  <a:cubicBezTo>
                    <a:pt x="118718" y="586260"/>
                    <a:pt x="129070" y="584641"/>
                    <a:pt x="138851" y="581709"/>
                  </a:cubicBezTo>
                  <a:close/>
                  <a:moveTo>
                    <a:pt x="107995" y="555405"/>
                  </a:moveTo>
                  <a:cubicBezTo>
                    <a:pt x="65461" y="555405"/>
                    <a:pt x="30856" y="520800"/>
                    <a:pt x="30856" y="478265"/>
                  </a:cubicBezTo>
                  <a:cubicBezTo>
                    <a:pt x="30856" y="435730"/>
                    <a:pt x="65461" y="401126"/>
                    <a:pt x="107995" y="401126"/>
                  </a:cubicBezTo>
                  <a:cubicBezTo>
                    <a:pt x="150530" y="401126"/>
                    <a:pt x="185135" y="435730"/>
                    <a:pt x="185135" y="478265"/>
                  </a:cubicBezTo>
                  <a:cubicBezTo>
                    <a:pt x="185135" y="520800"/>
                    <a:pt x="150530" y="555405"/>
                    <a:pt x="107995" y="555405"/>
                  </a:cubicBezTo>
                  <a:close/>
                  <a:moveTo>
                    <a:pt x="211193" y="446437"/>
                  </a:moveTo>
                  <a:cubicBezTo>
                    <a:pt x="205392" y="427662"/>
                    <a:pt x="194530" y="411154"/>
                    <a:pt x="180306" y="398271"/>
                  </a:cubicBezTo>
                  <a:lnTo>
                    <a:pt x="292652" y="235353"/>
                  </a:lnTo>
                  <a:lnTo>
                    <a:pt x="321394" y="278474"/>
                  </a:lnTo>
                  <a:close/>
                  <a:moveTo>
                    <a:pt x="401126" y="308558"/>
                  </a:moveTo>
                  <a:cubicBezTo>
                    <a:pt x="386978" y="308558"/>
                    <a:pt x="373834" y="301523"/>
                    <a:pt x="365996" y="289752"/>
                  </a:cubicBezTo>
                  <a:lnTo>
                    <a:pt x="297558" y="187094"/>
                  </a:lnTo>
                  <a:lnTo>
                    <a:pt x="330373" y="154279"/>
                  </a:lnTo>
                  <a:lnTo>
                    <a:pt x="471878" y="154279"/>
                  </a:lnTo>
                  <a:lnTo>
                    <a:pt x="504693" y="187094"/>
                  </a:lnTo>
                  <a:lnTo>
                    <a:pt x="436255" y="289752"/>
                  </a:lnTo>
                  <a:cubicBezTo>
                    <a:pt x="428418" y="301523"/>
                    <a:pt x="415273" y="308558"/>
                    <a:pt x="401126" y="308558"/>
                  </a:cubicBezTo>
                  <a:close/>
                  <a:moveTo>
                    <a:pt x="751169" y="663400"/>
                  </a:moveTo>
                  <a:lnTo>
                    <a:pt x="728922" y="663400"/>
                  </a:lnTo>
                  <a:cubicBezTo>
                    <a:pt x="722088" y="663400"/>
                    <a:pt x="715762" y="659990"/>
                    <a:pt x="712013" y="654267"/>
                  </a:cubicBezTo>
                  <a:lnTo>
                    <a:pt x="473066" y="290168"/>
                  </a:lnTo>
                  <a:lnTo>
                    <a:pt x="508874" y="236464"/>
                  </a:lnTo>
                  <a:lnTo>
                    <a:pt x="768094" y="632112"/>
                  </a:lnTo>
                  <a:cubicBezTo>
                    <a:pt x="770254" y="635414"/>
                    <a:pt x="771395" y="639240"/>
                    <a:pt x="771395" y="643174"/>
                  </a:cubicBezTo>
                  <a:cubicBezTo>
                    <a:pt x="771395" y="654328"/>
                    <a:pt x="762324" y="663400"/>
                    <a:pt x="751169" y="663400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="" xmlns:a16="http://schemas.microsoft.com/office/drawing/2014/main" id="{898AFE7D-775D-4B6E-A788-6577416C0C43}"/>
                </a:ext>
              </a:extLst>
            </p:cNvPr>
            <p:cNvSpPr/>
            <p:nvPr/>
          </p:nvSpPr>
          <p:spPr>
            <a:xfrm>
              <a:off x="3697254" y="4056086"/>
              <a:ext cx="92567" cy="92567"/>
            </a:xfrm>
            <a:custGeom>
              <a:avLst/>
              <a:gdLst>
                <a:gd name="connsiteX0" fmla="*/ 46284 w 92567"/>
                <a:gd name="connsiteY0" fmla="*/ 0 h 92567"/>
                <a:gd name="connsiteX1" fmla="*/ 0 w 92567"/>
                <a:gd name="connsiteY1" fmla="*/ 46284 h 92567"/>
                <a:gd name="connsiteX2" fmla="*/ 46284 w 92567"/>
                <a:gd name="connsiteY2" fmla="*/ 92567 h 92567"/>
                <a:gd name="connsiteX3" fmla="*/ 92567 w 92567"/>
                <a:gd name="connsiteY3" fmla="*/ 46284 h 92567"/>
                <a:gd name="connsiteX4" fmla="*/ 46284 w 92567"/>
                <a:gd name="connsiteY4" fmla="*/ 0 h 92567"/>
                <a:gd name="connsiteX5" fmla="*/ 46284 w 92567"/>
                <a:gd name="connsiteY5" fmla="*/ 61712 h 92567"/>
                <a:gd name="connsiteX6" fmla="*/ 30856 w 92567"/>
                <a:gd name="connsiteY6" fmla="*/ 46284 h 92567"/>
                <a:gd name="connsiteX7" fmla="*/ 46284 w 92567"/>
                <a:gd name="connsiteY7" fmla="*/ 30856 h 92567"/>
                <a:gd name="connsiteX8" fmla="*/ 61712 w 92567"/>
                <a:gd name="connsiteY8" fmla="*/ 46284 h 92567"/>
                <a:gd name="connsiteX9" fmla="*/ 46284 w 92567"/>
                <a:gd name="connsiteY9" fmla="*/ 61712 h 92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567" h="92567">
                  <a:moveTo>
                    <a:pt x="46284" y="0"/>
                  </a:moveTo>
                  <a:cubicBezTo>
                    <a:pt x="20766" y="0"/>
                    <a:pt x="0" y="20766"/>
                    <a:pt x="0" y="46284"/>
                  </a:cubicBezTo>
                  <a:cubicBezTo>
                    <a:pt x="0" y="71801"/>
                    <a:pt x="20766" y="92567"/>
                    <a:pt x="46284" y="92567"/>
                  </a:cubicBezTo>
                  <a:cubicBezTo>
                    <a:pt x="71801" y="92567"/>
                    <a:pt x="92567" y="71801"/>
                    <a:pt x="92567" y="46284"/>
                  </a:cubicBezTo>
                  <a:cubicBezTo>
                    <a:pt x="92567" y="20766"/>
                    <a:pt x="71801" y="0"/>
                    <a:pt x="46284" y="0"/>
                  </a:cubicBezTo>
                  <a:close/>
                  <a:moveTo>
                    <a:pt x="46284" y="61712"/>
                  </a:moveTo>
                  <a:cubicBezTo>
                    <a:pt x="37783" y="61712"/>
                    <a:pt x="30856" y="54784"/>
                    <a:pt x="30856" y="46284"/>
                  </a:cubicBezTo>
                  <a:cubicBezTo>
                    <a:pt x="30856" y="37783"/>
                    <a:pt x="37783" y="30856"/>
                    <a:pt x="46284" y="30856"/>
                  </a:cubicBezTo>
                  <a:cubicBezTo>
                    <a:pt x="54784" y="30856"/>
                    <a:pt x="61712" y="37783"/>
                    <a:pt x="61712" y="46284"/>
                  </a:cubicBezTo>
                  <a:cubicBezTo>
                    <a:pt x="61712" y="54784"/>
                    <a:pt x="54784" y="61712"/>
                    <a:pt x="46284" y="61712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="" xmlns:a16="http://schemas.microsoft.com/office/drawing/2014/main" id="{4BF720CD-F805-4475-AE32-23C048B24C6E}"/>
                </a:ext>
              </a:extLst>
            </p:cNvPr>
            <p:cNvSpPr/>
            <p:nvPr/>
          </p:nvSpPr>
          <p:spPr>
            <a:xfrm>
              <a:off x="3990384" y="3809239"/>
              <a:ext cx="92567" cy="92567"/>
            </a:xfrm>
            <a:custGeom>
              <a:avLst/>
              <a:gdLst>
                <a:gd name="connsiteX0" fmla="*/ 46284 w 92567"/>
                <a:gd name="connsiteY0" fmla="*/ 0 h 92567"/>
                <a:gd name="connsiteX1" fmla="*/ 0 w 92567"/>
                <a:gd name="connsiteY1" fmla="*/ 46284 h 92567"/>
                <a:gd name="connsiteX2" fmla="*/ 46284 w 92567"/>
                <a:gd name="connsiteY2" fmla="*/ 92567 h 92567"/>
                <a:gd name="connsiteX3" fmla="*/ 92567 w 92567"/>
                <a:gd name="connsiteY3" fmla="*/ 46284 h 92567"/>
                <a:gd name="connsiteX4" fmla="*/ 46284 w 92567"/>
                <a:gd name="connsiteY4" fmla="*/ 0 h 92567"/>
                <a:gd name="connsiteX5" fmla="*/ 46284 w 92567"/>
                <a:gd name="connsiteY5" fmla="*/ 61712 h 92567"/>
                <a:gd name="connsiteX6" fmla="*/ 30856 w 92567"/>
                <a:gd name="connsiteY6" fmla="*/ 46284 h 92567"/>
                <a:gd name="connsiteX7" fmla="*/ 46284 w 92567"/>
                <a:gd name="connsiteY7" fmla="*/ 30856 h 92567"/>
                <a:gd name="connsiteX8" fmla="*/ 61712 w 92567"/>
                <a:gd name="connsiteY8" fmla="*/ 46284 h 92567"/>
                <a:gd name="connsiteX9" fmla="*/ 46284 w 92567"/>
                <a:gd name="connsiteY9" fmla="*/ 61712 h 92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2567" h="92567">
                  <a:moveTo>
                    <a:pt x="46284" y="0"/>
                  </a:moveTo>
                  <a:cubicBezTo>
                    <a:pt x="20766" y="0"/>
                    <a:pt x="0" y="20766"/>
                    <a:pt x="0" y="46284"/>
                  </a:cubicBezTo>
                  <a:cubicBezTo>
                    <a:pt x="0" y="71801"/>
                    <a:pt x="20766" y="92567"/>
                    <a:pt x="46284" y="92567"/>
                  </a:cubicBezTo>
                  <a:cubicBezTo>
                    <a:pt x="71801" y="92567"/>
                    <a:pt x="92567" y="71801"/>
                    <a:pt x="92567" y="46284"/>
                  </a:cubicBezTo>
                  <a:cubicBezTo>
                    <a:pt x="92567" y="20766"/>
                    <a:pt x="71801" y="0"/>
                    <a:pt x="46284" y="0"/>
                  </a:cubicBezTo>
                  <a:close/>
                  <a:moveTo>
                    <a:pt x="46284" y="61712"/>
                  </a:moveTo>
                  <a:cubicBezTo>
                    <a:pt x="37783" y="61712"/>
                    <a:pt x="30856" y="54785"/>
                    <a:pt x="30856" y="46284"/>
                  </a:cubicBezTo>
                  <a:cubicBezTo>
                    <a:pt x="30856" y="37783"/>
                    <a:pt x="37783" y="30856"/>
                    <a:pt x="46284" y="30856"/>
                  </a:cubicBezTo>
                  <a:cubicBezTo>
                    <a:pt x="54784" y="30856"/>
                    <a:pt x="61712" y="37783"/>
                    <a:pt x="61712" y="46284"/>
                  </a:cubicBezTo>
                  <a:cubicBezTo>
                    <a:pt x="61712" y="54785"/>
                    <a:pt x="54784" y="61712"/>
                    <a:pt x="46284" y="61712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 sz="2000"/>
            </a:p>
          </p:txBody>
        </p:sp>
      </p:grpSp>
      <p:grpSp>
        <p:nvGrpSpPr>
          <p:cNvPr id="173" name="组合 172">
            <a:extLst>
              <a:ext uri="{FF2B5EF4-FFF2-40B4-BE49-F238E27FC236}">
                <a16:creationId xmlns="" xmlns:a16="http://schemas.microsoft.com/office/drawing/2014/main" id="{707C584D-ED4B-4A07-BA37-FD3B9BFAFDC7}"/>
              </a:ext>
            </a:extLst>
          </p:cNvPr>
          <p:cNvGrpSpPr/>
          <p:nvPr/>
        </p:nvGrpSpPr>
        <p:grpSpPr>
          <a:xfrm>
            <a:off x="496247" y="259080"/>
            <a:ext cx="296347" cy="403859"/>
            <a:chOff x="269661" y="296863"/>
            <a:chExt cx="200422" cy="298494"/>
          </a:xfrm>
        </p:grpSpPr>
        <p:sp>
          <p:nvSpPr>
            <p:cNvPr id="174" name="矩形: 圆角 173">
              <a:extLst>
                <a:ext uri="{FF2B5EF4-FFF2-40B4-BE49-F238E27FC236}">
                  <a16:creationId xmlns="" xmlns:a16="http://schemas.microsoft.com/office/drawing/2014/main" id="{CEA20DD7-1B1F-4CA3-927E-248F1FFECF9D}"/>
                </a:ext>
              </a:extLst>
            </p:cNvPr>
            <p:cNvSpPr/>
            <p:nvPr/>
          </p:nvSpPr>
          <p:spPr>
            <a:xfrm>
              <a:off x="269661" y="296863"/>
              <a:ext cx="39815" cy="298494"/>
            </a:xfrm>
            <a:prstGeom prst="roundRect">
              <a:avLst>
                <a:gd name="adj" fmla="val 50000"/>
              </a:avLst>
            </a:prstGeom>
            <a:solidFill>
              <a:srgbClr val="4271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175" name="矩形: 圆角 174">
              <a:extLst>
                <a:ext uri="{FF2B5EF4-FFF2-40B4-BE49-F238E27FC236}">
                  <a16:creationId xmlns="" xmlns:a16="http://schemas.microsoft.com/office/drawing/2014/main" id="{5277BCFF-482B-41E0-932C-90F55B0C1856}"/>
                </a:ext>
              </a:extLst>
            </p:cNvPr>
            <p:cNvSpPr/>
            <p:nvPr/>
          </p:nvSpPr>
          <p:spPr>
            <a:xfrm>
              <a:off x="353975" y="466567"/>
              <a:ext cx="31794" cy="128790"/>
            </a:xfrm>
            <a:prstGeom prst="roundRect">
              <a:avLst>
                <a:gd name="adj" fmla="val 50000"/>
              </a:avLst>
            </a:prstGeom>
            <a:solidFill>
              <a:srgbClr val="4271E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dirty="0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176" name="矩形: 圆角 175">
              <a:extLst>
                <a:ext uri="{FF2B5EF4-FFF2-40B4-BE49-F238E27FC236}">
                  <a16:creationId xmlns="" xmlns:a16="http://schemas.microsoft.com/office/drawing/2014/main" id="{45E5EC5C-86A6-496F-9936-83BB93843C4C}"/>
                </a:ext>
              </a:extLst>
            </p:cNvPr>
            <p:cNvSpPr/>
            <p:nvPr/>
          </p:nvSpPr>
          <p:spPr>
            <a:xfrm>
              <a:off x="430268" y="405187"/>
              <a:ext cx="39815" cy="190170"/>
            </a:xfrm>
            <a:prstGeom prst="roundRect">
              <a:avLst>
                <a:gd name="adj" fmla="val 50000"/>
              </a:avLst>
            </a:prstGeom>
            <a:solidFill>
              <a:srgbClr val="4271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3922DC22-0EBA-4C06-9A8A-AC106BFEDA0C}"/>
              </a:ext>
            </a:extLst>
          </p:cNvPr>
          <p:cNvGrpSpPr/>
          <p:nvPr/>
        </p:nvGrpSpPr>
        <p:grpSpPr>
          <a:xfrm>
            <a:off x="862277" y="170040"/>
            <a:ext cx="2378554" cy="646331"/>
            <a:chOff x="646027" y="170040"/>
            <a:chExt cx="2378554" cy="646331"/>
          </a:xfrm>
        </p:grpSpPr>
        <p:sp>
          <p:nvSpPr>
            <p:cNvPr id="172" name="文本框 171">
              <a:extLst>
                <a:ext uri="{FF2B5EF4-FFF2-40B4-BE49-F238E27FC236}">
                  <a16:creationId xmlns="" xmlns:a16="http://schemas.microsoft.com/office/drawing/2014/main" id="{06933005-CD31-4828-A297-23B40C3C6D9C}"/>
                </a:ext>
              </a:extLst>
            </p:cNvPr>
            <p:cNvSpPr txBox="1"/>
            <p:nvPr/>
          </p:nvSpPr>
          <p:spPr>
            <a:xfrm>
              <a:off x="646027" y="170040"/>
              <a:ext cx="10913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>
                  <a:solidFill>
                    <a:srgbClr val="4271ED"/>
                  </a:solidFill>
                  <a:latin typeface="+mj-ea"/>
                  <a:ea typeface="+mj-ea"/>
                </a:rPr>
                <a:t>目录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="" xmlns:a16="http://schemas.microsoft.com/office/drawing/2014/main" id="{54A63702-BA47-4780-A20B-D0BD3EF91597}"/>
                </a:ext>
              </a:extLst>
            </p:cNvPr>
            <p:cNvSpPr txBox="1"/>
            <p:nvPr/>
          </p:nvSpPr>
          <p:spPr>
            <a:xfrm>
              <a:off x="1557615" y="466807"/>
              <a:ext cx="146696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4271ED"/>
                  </a:solidFill>
                </a:rPr>
                <a:t>CONTENTS</a:t>
              </a:r>
              <a:endParaRPr lang="zh-CN" altLang="en-US" sz="1200" dirty="0">
                <a:solidFill>
                  <a:srgbClr val="4271ED"/>
                </a:solidFill>
              </a:endParaRPr>
            </a:p>
          </p:txBody>
        </p:sp>
      </p:grpSp>
      <p:pic>
        <p:nvPicPr>
          <p:cNvPr id="93" name="图片 92" descr="图片包含 游戏机, 钟表&#10;&#10;描述已自动生成">
            <a:extLst>
              <a:ext uri="{FF2B5EF4-FFF2-40B4-BE49-F238E27FC236}">
                <a16:creationId xmlns="" xmlns:a16="http://schemas.microsoft.com/office/drawing/2014/main" id="{01032AAA-AC34-4AE5-9631-F6287C433BB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23820" y="237950"/>
            <a:ext cx="1771585" cy="504110"/>
          </a:xfrm>
          <a:prstGeom prst="rect">
            <a:avLst/>
          </a:prstGeom>
        </p:spPr>
      </p:pic>
      <p:sp>
        <p:nvSpPr>
          <p:cNvPr id="19" name="矩形: 圆角 18">
            <a:extLst>
              <a:ext uri="{FF2B5EF4-FFF2-40B4-BE49-F238E27FC236}">
                <a16:creationId xmlns="" xmlns:a16="http://schemas.microsoft.com/office/drawing/2014/main" id="{D9F163DA-6133-4CF4-86FD-93B0FF7FC78E}"/>
              </a:ext>
            </a:extLst>
          </p:cNvPr>
          <p:cNvSpPr/>
          <p:nvPr/>
        </p:nvSpPr>
        <p:spPr>
          <a:xfrm>
            <a:off x="12165196" y="309367"/>
            <a:ext cx="74186" cy="295939"/>
          </a:xfrm>
          <a:prstGeom prst="roundRect">
            <a:avLst>
              <a:gd name="adj" fmla="val 50000"/>
            </a:avLst>
          </a:prstGeom>
          <a:solidFill>
            <a:srgbClr val="4271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077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699B32D6-5E83-4911-96EC-1478AA3D4516}"/>
              </a:ext>
            </a:extLst>
          </p:cNvPr>
          <p:cNvGrpSpPr/>
          <p:nvPr/>
        </p:nvGrpSpPr>
        <p:grpSpPr>
          <a:xfrm>
            <a:off x="6804639" y="2582247"/>
            <a:ext cx="5839696" cy="4290993"/>
            <a:chOff x="16136683" y="-2582122"/>
            <a:chExt cx="8325064" cy="6117234"/>
          </a:xfrm>
        </p:grpSpPr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1313855E-4FA1-45A5-8433-F125F9BEABE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6136683" y="-887578"/>
              <a:ext cx="8325064" cy="4422690"/>
            </a:xfrm>
            <a:prstGeom prst="rect">
              <a:avLst/>
            </a:prstGeom>
          </p:spPr>
        </p:pic>
        <p:sp>
          <p:nvSpPr>
            <p:cNvPr id="39" name="矩形 38">
              <a:extLst>
                <a:ext uri="{FF2B5EF4-FFF2-40B4-BE49-F238E27FC236}">
                  <a16:creationId xmlns="" xmlns:a16="http://schemas.microsoft.com/office/drawing/2014/main" id="{BFDC8F21-D98C-4664-BC7E-1940BA88B127}"/>
                </a:ext>
              </a:extLst>
            </p:cNvPr>
            <p:cNvSpPr/>
            <p:nvPr/>
          </p:nvSpPr>
          <p:spPr>
            <a:xfrm>
              <a:off x="16136683" y="-2582122"/>
              <a:ext cx="8317655" cy="2565917"/>
            </a:xfrm>
            <a:prstGeom prst="rect">
              <a:avLst/>
            </a:prstGeom>
            <a:gradFill>
              <a:gsLst>
                <a:gs pos="83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" name="矩形 39">
            <a:extLst>
              <a:ext uri="{FF2B5EF4-FFF2-40B4-BE49-F238E27FC236}">
                <a16:creationId xmlns="" xmlns:a16="http://schemas.microsoft.com/office/drawing/2014/main" id="{F666EFE6-EE3F-46CE-8BFE-430E938F6D20}"/>
              </a:ext>
            </a:extLst>
          </p:cNvPr>
          <p:cNvSpPr/>
          <p:nvPr/>
        </p:nvSpPr>
        <p:spPr>
          <a:xfrm>
            <a:off x="6928822" y="2562042"/>
            <a:ext cx="5822228" cy="4594430"/>
          </a:xfrm>
          <a:prstGeom prst="rect">
            <a:avLst/>
          </a:prstGeom>
          <a:solidFill>
            <a:schemeClr val="bg1"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任意多边形: 形状 2">
            <a:extLst>
              <a:ext uri="{FF2B5EF4-FFF2-40B4-BE49-F238E27FC236}">
                <a16:creationId xmlns="" xmlns:a16="http://schemas.microsoft.com/office/drawing/2014/main" id="{725447FB-6493-4126-93E2-2C3D661C9D80}"/>
              </a:ext>
            </a:extLst>
          </p:cNvPr>
          <p:cNvSpPr/>
          <p:nvPr/>
        </p:nvSpPr>
        <p:spPr>
          <a:xfrm>
            <a:off x="-23726" y="-48603"/>
            <a:ext cx="12239453" cy="6955207"/>
          </a:xfrm>
          <a:custGeom>
            <a:avLst/>
            <a:gdLst>
              <a:gd name="connsiteX0" fmla="*/ 646435 w 12205163"/>
              <a:gd name="connsiteY0" fmla="*/ 0 h 6937095"/>
              <a:gd name="connsiteX1" fmla="*/ 646435 w 12205163"/>
              <a:gd name="connsiteY1" fmla="*/ 27429 h 6937095"/>
              <a:gd name="connsiteX2" fmla="*/ 12205163 w 12205163"/>
              <a:gd name="connsiteY2" fmla="*/ 27429 h 6937095"/>
              <a:gd name="connsiteX3" fmla="*/ 12205163 w 12205163"/>
              <a:gd name="connsiteY3" fmla="*/ 2637233 h 6937095"/>
              <a:gd name="connsiteX4" fmla="*/ 10775959 w 12205163"/>
              <a:gd name="connsiteY4" fmla="*/ 3633276 h 6937095"/>
              <a:gd name="connsiteX5" fmla="*/ 9762516 w 12205163"/>
              <a:gd name="connsiteY5" fmla="*/ 4256292 h 6937095"/>
              <a:gd name="connsiteX6" fmla="*/ 9322978 w 12205163"/>
              <a:gd name="connsiteY6" fmla="*/ 4649859 h 6937095"/>
              <a:gd name="connsiteX7" fmla="*/ 7555896 w 12205163"/>
              <a:gd name="connsiteY7" fmla="*/ 6580432 h 6937095"/>
              <a:gd name="connsiteX8" fmla="*/ 7165683 w 12205163"/>
              <a:gd name="connsiteY8" fmla="*/ 6935471 h 6937095"/>
              <a:gd name="connsiteX9" fmla="*/ 5616728 w 12205163"/>
              <a:gd name="connsiteY9" fmla="*/ 6935471 h 6937095"/>
              <a:gd name="connsiteX10" fmla="*/ 5616728 w 12205163"/>
              <a:gd name="connsiteY10" fmla="*/ 6937095 h 6937095"/>
              <a:gd name="connsiteX11" fmla="*/ 0 w 12205163"/>
              <a:gd name="connsiteY11" fmla="*/ 6937095 h 6937095"/>
              <a:gd name="connsiteX12" fmla="*/ 0 w 12205163"/>
              <a:gd name="connsiteY12" fmla="*/ 11208 h 6937095"/>
              <a:gd name="connsiteX0" fmla="*/ 646435 w 12205163"/>
              <a:gd name="connsiteY0" fmla="*/ 0 h 6942050"/>
              <a:gd name="connsiteX1" fmla="*/ 646435 w 12205163"/>
              <a:gd name="connsiteY1" fmla="*/ 27429 h 6942050"/>
              <a:gd name="connsiteX2" fmla="*/ 12205163 w 12205163"/>
              <a:gd name="connsiteY2" fmla="*/ 27429 h 6942050"/>
              <a:gd name="connsiteX3" fmla="*/ 12205163 w 12205163"/>
              <a:gd name="connsiteY3" fmla="*/ 2637233 h 6942050"/>
              <a:gd name="connsiteX4" fmla="*/ 10775959 w 12205163"/>
              <a:gd name="connsiteY4" fmla="*/ 3633276 h 6942050"/>
              <a:gd name="connsiteX5" fmla="*/ 9762516 w 12205163"/>
              <a:gd name="connsiteY5" fmla="*/ 4256292 h 6942050"/>
              <a:gd name="connsiteX6" fmla="*/ 9322978 w 12205163"/>
              <a:gd name="connsiteY6" fmla="*/ 4649859 h 6942050"/>
              <a:gd name="connsiteX7" fmla="*/ 7555896 w 12205163"/>
              <a:gd name="connsiteY7" fmla="*/ 6580432 h 6942050"/>
              <a:gd name="connsiteX8" fmla="*/ 7067007 w 12205163"/>
              <a:gd name="connsiteY8" fmla="*/ 6942050 h 6942050"/>
              <a:gd name="connsiteX9" fmla="*/ 5616728 w 12205163"/>
              <a:gd name="connsiteY9" fmla="*/ 6935471 h 6942050"/>
              <a:gd name="connsiteX10" fmla="*/ 5616728 w 12205163"/>
              <a:gd name="connsiteY10" fmla="*/ 6937095 h 6942050"/>
              <a:gd name="connsiteX11" fmla="*/ 0 w 12205163"/>
              <a:gd name="connsiteY11" fmla="*/ 6937095 h 6942050"/>
              <a:gd name="connsiteX12" fmla="*/ 0 w 12205163"/>
              <a:gd name="connsiteY12" fmla="*/ 11208 h 6942050"/>
              <a:gd name="connsiteX13" fmla="*/ 646435 w 12205163"/>
              <a:gd name="connsiteY13" fmla="*/ 0 h 6942050"/>
              <a:gd name="connsiteX0" fmla="*/ 646435 w 12205163"/>
              <a:gd name="connsiteY0" fmla="*/ 0 h 6942050"/>
              <a:gd name="connsiteX1" fmla="*/ 646435 w 12205163"/>
              <a:gd name="connsiteY1" fmla="*/ 27429 h 6942050"/>
              <a:gd name="connsiteX2" fmla="*/ 12205163 w 12205163"/>
              <a:gd name="connsiteY2" fmla="*/ 27429 h 6942050"/>
              <a:gd name="connsiteX3" fmla="*/ 12205163 w 12205163"/>
              <a:gd name="connsiteY3" fmla="*/ 2637233 h 6942050"/>
              <a:gd name="connsiteX4" fmla="*/ 10775959 w 12205163"/>
              <a:gd name="connsiteY4" fmla="*/ 3633276 h 6942050"/>
              <a:gd name="connsiteX5" fmla="*/ 9762516 w 12205163"/>
              <a:gd name="connsiteY5" fmla="*/ 4256292 h 6942050"/>
              <a:gd name="connsiteX6" fmla="*/ 9322978 w 12205163"/>
              <a:gd name="connsiteY6" fmla="*/ 4649859 h 6942050"/>
              <a:gd name="connsiteX7" fmla="*/ 7562475 w 12205163"/>
              <a:gd name="connsiteY7" fmla="*/ 6554118 h 6942050"/>
              <a:gd name="connsiteX8" fmla="*/ 7067007 w 12205163"/>
              <a:gd name="connsiteY8" fmla="*/ 6942050 h 6942050"/>
              <a:gd name="connsiteX9" fmla="*/ 5616728 w 12205163"/>
              <a:gd name="connsiteY9" fmla="*/ 6935471 h 6942050"/>
              <a:gd name="connsiteX10" fmla="*/ 5616728 w 12205163"/>
              <a:gd name="connsiteY10" fmla="*/ 6937095 h 6942050"/>
              <a:gd name="connsiteX11" fmla="*/ 0 w 12205163"/>
              <a:gd name="connsiteY11" fmla="*/ 6937095 h 6942050"/>
              <a:gd name="connsiteX12" fmla="*/ 0 w 12205163"/>
              <a:gd name="connsiteY12" fmla="*/ 11208 h 6942050"/>
              <a:gd name="connsiteX13" fmla="*/ 646435 w 12205163"/>
              <a:gd name="connsiteY13" fmla="*/ 0 h 6942050"/>
              <a:gd name="connsiteX0" fmla="*/ 646435 w 12205163"/>
              <a:gd name="connsiteY0" fmla="*/ 0 h 6955207"/>
              <a:gd name="connsiteX1" fmla="*/ 646435 w 12205163"/>
              <a:gd name="connsiteY1" fmla="*/ 27429 h 6955207"/>
              <a:gd name="connsiteX2" fmla="*/ 12205163 w 12205163"/>
              <a:gd name="connsiteY2" fmla="*/ 27429 h 6955207"/>
              <a:gd name="connsiteX3" fmla="*/ 12205163 w 12205163"/>
              <a:gd name="connsiteY3" fmla="*/ 2637233 h 6955207"/>
              <a:gd name="connsiteX4" fmla="*/ 10775959 w 12205163"/>
              <a:gd name="connsiteY4" fmla="*/ 3633276 h 6955207"/>
              <a:gd name="connsiteX5" fmla="*/ 9762516 w 12205163"/>
              <a:gd name="connsiteY5" fmla="*/ 4256292 h 6955207"/>
              <a:gd name="connsiteX6" fmla="*/ 9322978 w 12205163"/>
              <a:gd name="connsiteY6" fmla="*/ 4649859 h 6955207"/>
              <a:gd name="connsiteX7" fmla="*/ 7562475 w 12205163"/>
              <a:gd name="connsiteY7" fmla="*/ 6554118 h 6955207"/>
              <a:gd name="connsiteX8" fmla="*/ 7099899 w 12205163"/>
              <a:gd name="connsiteY8" fmla="*/ 6955207 h 6955207"/>
              <a:gd name="connsiteX9" fmla="*/ 5616728 w 12205163"/>
              <a:gd name="connsiteY9" fmla="*/ 6935471 h 6955207"/>
              <a:gd name="connsiteX10" fmla="*/ 5616728 w 12205163"/>
              <a:gd name="connsiteY10" fmla="*/ 6937095 h 6955207"/>
              <a:gd name="connsiteX11" fmla="*/ 0 w 12205163"/>
              <a:gd name="connsiteY11" fmla="*/ 6937095 h 6955207"/>
              <a:gd name="connsiteX12" fmla="*/ 0 w 12205163"/>
              <a:gd name="connsiteY12" fmla="*/ 11208 h 6955207"/>
              <a:gd name="connsiteX13" fmla="*/ 646435 w 12205163"/>
              <a:gd name="connsiteY13" fmla="*/ 0 h 6955207"/>
              <a:gd name="connsiteX0" fmla="*/ 646435 w 12235643"/>
              <a:gd name="connsiteY0" fmla="*/ 0 h 6955207"/>
              <a:gd name="connsiteX1" fmla="*/ 646435 w 12235643"/>
              <a:gd name="connsiteY1" fmla="*/ 27429 h 6955207"/>
              <a:gd name="connsiteX2" fmla="*/ 12205163 w 12235643"/>
              <a:gd name="connsiteY2" fmla="*/ 27429 h 6955207"/>
              <a:gd name="connsiteX3" fmla="*/ 12235643 w 12235643"/>
              <a:gd name="connsiteY3" fmla="*/ 2599133 h 6955207"/>
              <a:gd name="connsiteX4" fmla="*/ 10775959 w 12235643"/>
              <a:gd name="connsiteY4" fmla="*/ 3633276 h 6955207"/>
              <a:gd name="connsiteX5" fmla="*/ 9762516 w 12235643"/>
              <a:gd name="connsiteY5" fmla="*/ 4256292 h 6955207"/>
              <a:gd name="connsiteX6" fmla="*/ 9322978 w 12235643"/>
              <a:gd name="connsiteY6" fmla="*/ 4649859 h 6955207"/>
              <a:gd name="connsiteX7" fmla="*/ 7562475 w 12235643"/>
              <a:gd name="connsiteY7" fmla="*/ 6554118 h 6955207"/>
              <a:gd name="connsiteX8" fmla="*/ 7099899 w 12235643"/>
              <a:gd name="connsiteY8" fmla="*/ 6955207 h 6955207"/>
              <a:gd name="connsiteX9" fmla="*/ 5616728 w 12235643"/>
              <a:gd name="connsiteY9" fmla="*/ 6935471 h 6955207"/>
              <a:gd name="connsiteX10" fmla="*/ 5616728 w 12235643"/>
              <a:gd name="connsiteY10" fmla="*/ 6937095 h 6955207"/>
              <a:gd name="connsiteX11" fmla="*/ 0 w 12235643"/>
              <a:gd name="connsiteY11" fmla="*/ 6937095 h 6955207"/>
              <a:gd name="connsiteX12" fmla="*/ 0 w 12235643"/>
              <a:gd name="connsiteY12" fmla="*/ 11208 h 6955207"/>
              <a:gd name="connsiteX13" fmla="*/ 646435 w 12235643"/>
              <a:gd name="connsiteY13" fmla="*/ 0 h 6955207"/>
              <a:gd name="connsiteX0" fmla="*/ 646435 w 12235643"/>
              <a:gd name="connsiteY0" fmla="*/ 0 h 6955207"/>
              <a:gd name="connsiteX1" fmla="*/ 646435 w 12235643"/>
              <a:gd name="connsiteY1" fmla="*/ 27429 h 6955207"/>
              <a:gd name="connsiteX2" fmla="*/ 12205163 w 12235643"/>
              <a:gd name="connsiteY2" fmla="*/ 27429 h 6955207"/>
              <a:gd name="connsiteX3" fmla="*/ 12235643 w 12235643"/>
              <a:gd name="connsiteY3" fmla="*/ 2599133 h 6955207"/>
              <a:gd name="connsiteX4" fmla="*/ 10843015 w 12235643"/>
              <a:gd name="connsiteY4" fmla="*/ 3718620 h 6955207"/>
              <a:gd name="connsiteX5" fmla="*/ 9762516 w 12235643"/>
              <a:gd name="connsiteY5" fmla="*/ 4256292 h 6955207"/>
              <a:gd name="connsiteX6" fmla="*/ 9322978 w 12235643"/>
              <a:gd name="connsiteY6" fmla="*/ 4649859 h 6955207"/>
              <a:gd name="connsiteX7" fmla="*/ 7562475 w 12235643"/>
              <a:gd name="connsiteY7" fmla="*/ 6554118 h 6955207"/>
              <a:gd name="connsiteX8" fmla="*/ 7099899 w 12235643"/>
              <a:gd name="connsiteY8" fmla="*/ 6955207 h 6955207"/>
              <a:gd name="connsiteX9" fmla="*/ 5616728 w 12235643"/>
              <a:gd name="connsiteY9" fmla="*/ 6935471 h 6955207"/>
              <a:gd name="connsiteX10" fmla="*/ 5616728 w 12235643"/>
              <a:gd name="connsiteY10" fmla="*/ 6937095 h 6955207"/>
              <a:gd name="connsiteX11" fmla="*/ 0 w 12235643"/>
              <a:gd name="connsiteY11" fmla="*/ 6937095 h 6955207"/>
              <a:gd name="connsiteX12" fmla="*/ 0 w 12235643"/>
              <a:gd name="connsiteY12" fmla="*/ 11208 h 6955207"/>
              <a:gd name="connsiteX13" fmla="*/ 646435 w 12235643"/>
              <a:gd name="connsiteY13" fmla="*/ 0 h 6955207"/>
              <a:gd name="connsiteX0" fmla="*/ 646435 w 12239453"/>
              <a:gd name="connsiteY0" fmla="*/ 0 h 6955207"/>
              <a:gd name="connsiteX1" fmla="*/ 646435 w 12239453"/>
              <a:gd name="connsiteY1" fmla="*/ 27429 h 6955207"/>
              <a:gd name="connsiteX2" fmla="*/ 12205163 w 12239453"/>
              <a:gd name="connsiteY2" fmla="*/ 27429 h 6955207"/>
              <a:gd name="connsiteX3" fmla="*/ 12239453 w 12239453"/>
              <a:gd name="connsiteY3" fmla="*/ 2591513 h 6955207"/>
              <a:gd name="connsiteX4" fmla="*/ 10843015 w 12239453"/>
              <a:gd name="connsiteY4" fmla="*/ 3718620 h 6955207"/>
              <a:gd name="connsiteX5" fmla="*/ 9762516 w 12239453"/>
              <a:gd name="connsiteY5" fmla="*/ 4256292 h 6955207"/>
              <a:gd name="connsiteX6" fmla="*/ 9322978 w 12239453"/>
              <a:gd name="connsiteY6" fmla="*/ 4649859 h 6955207"/>
              <a:gd name="connsiteX7" fmla="*/ 7562475 w 12239453"/>
              <a:gd name="connsiteY7" fmla="*/ 6554118 h 6955207"/>
              <a:gd name="connsiteX8" fmla="*/ 7099899 w 12239453"/>
              <a:gd name="connsiteY8" fmla="*/ 6955207 h 6955207"/>
              <a:gd name="connsiteX9" fmla="*/ 5616728 w 12239453"/>
              <a:gd name="connsiteY9" fmla="*/ 6935471 h 6955207"/>
              <a:gd name="connsiteX10" fmla="*/ 5616728 w 12239453"/>
              <a:gd name="connsiteY10" fmla="*/ 6937095 h 6955207"/>
              <a:gd name="connsiteX11" fmla="*/ 0 w 12239453"/>
              <a:gd name="connsiteY11" fmla="*/ 6937095 h 6955207"/>
              <a:gd name="connsiteX12" fmla="*/ 0 w 12239453"/>
              <a:gd name="connsiteY12" fmla="*/ 11208 h 6955207"/>
              <a:gd name="connsiteX13" fmla="*/ 646435 w 12239453"/>
              <a:gd name="connsiteY13" fmla="*/ 0 h 6955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239453" h="6955207">
                <a:moveTo>
                  <a:pt x="646435" y="0"/>
                </a:moveTo>
                <a:lnTo>
                  <a:pt x="646435" y="27429"/>
                </a:lnTo>
                <a:lnTo>
                  <a:pt x="12205163" y="27429"/>
                </a:lnTo>
                <a:lnTo>
                  <a:pt x="12239453" y="2591513"/>
                </a:lnTo>
                <a:lnTo>
                  <a:pt x="10843015" y="3718620"/>
                </a:lnTo>
                <a:lnTo>
                  <a:pt x="9762516" y="4256292"/>
                </a:lnTo>
                <a:lnTo>
                  <a:pt x="9322978" y="4649859"/>
                </a:lnTo>
                <a:lnTo>
                  <a:pt x="7562475" y="6554118"/>
                </a:lnTo>
                <a:lnTo>
                  <a:pt x="7099899" y="6955207"/>
                </a:lnTo>
                <a:lnTo>
                  <a:pt x="5616728" y="6935471"/>
                </a:lnTo>
                <a:lnTo>
                  <a:pt x="5616728" y="6937095"/>
                </a:lnTo>
                <a:lnTo>
                  <a:pt x="0" y="6937095"/>
                </a:lnTo>
                <a:lnTo>
                  <a:pt x="0" y="11208"/>
                </a:lnTo>
                <a:lnTo>
                  <a:pt x="646435" y="0"/>
                </a:lnTo>
                <a:close/>
              </a:path>
            </a:pathLst>
          </a:custGeom>
          <a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81A291B0-AE26-4013-9141-C767B3626729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18317" y="-29504"/>
            <a:ext cx="1860489" cy="1404860"/>
          </a:xfrm>
          <a:prstGeom prst="rect">
            <a:avLst/>
          </a:prstGeom>
        </p:spPr>
      </p:pic>
      <p:sp>
        <p:nvSpPr>
          <p:cNvPr id="5" name="任意多边形: 形状 4">
            <a:extLst>
              <a:ext uri="{FF2B5EF4-FFF2-40B4-BE49-F238E27FC236}">
                <a16:creationId xmlns="" xmlns:a16="http://schemas.microsoft.com/office/drawing/2014/main" id="{D4D83D5A-2D9D-44C6-9B04-9A8BDBCA4B93}"/>
              </a:ext>
            </a:extLst>
          </p:cNvPr>
          <p:cNvSpPr/>
          <p:nvPr/>
        </p:nvSpPr>
        <p:spPr>
          <a:xfrm rot="5400000" flipH="1">
            <a:off x="12716428" y="-127179"/>
            <a:ext cx="83498" cy="98249"/>
          </a:xfrm>
          <a:custGeom>
            <a:avLst/>
            <a:gdLst>
              <a:gd name="connsiteX0" fmla="*/ 125269 w 125269"/>
              <a:gd name="connsiteY0" fmla="*/ 0 h 125268"/>
              <a:gd name="connsiteX1" fmla="*/ 0 w 125269"/>
              <a:gd name="connsiteY1" fmla="*/ 125269 h 125268"/>
              <a:gd name="connsiteX2" fmla="*/ 125269 w 125269"/>
              <a:gd name="connsiteY2" fmla="*/ 0 h 1252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5269" h="125268">
                <a:moveTo>
                  <a:pt x="125269" y="0"/>
                </a:moveTo>
                <a:lnTo>
                  <a:pt x="0" y="125269"/>
                </a:lnTo>
                <a:cubicBezTo>
                  <a:pt x="79019" y="43935"/>
                  <a:pt x="125269" y="0"/>
                  <a:pt x="125269" y="0"/>
                </a:cubicBezTo>
                <a:close/>
              </a:path>
            </a:pathLst>
          </a:custGeom>
          <a:solidFill>
            <a:schemeClr val="bg1"/>
          </a:solidFill>
          <a:ln w="4539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B1530E39-BBE3-4BB8-8C99-658DAD298C05}"/>
              </a:ext>
            </a:extLst>
          </p:cNvPr>
          <p:cNvSpPr txBox="1"/>
          <p:nvPr/>
        </p:nvSpPr>
        <p:spPr>
          <a:xfrm>
            <a:off x="471374" y="3191745"/>
            <a:ext cx="53822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1858D6">
                    <a:alpha val="7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Guilin institute of aerospace </a:t>
            </a:r>
            <a:r>
              <a:rPr lang="en-US" altLang="zh-CN" sz="1400" dirty="0" err="1">
                <a:solidFill>
                  <a:srgbClr val="1858D6">
                    <a:alpha val="7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industryGraduation</a:t>
            </a:r>
            <a:endParaRPr lang="en-US" altLang="zh-CN" sz="1400" dirty="0">
              <a:solidFill>
                <a:srgbClr val="1858D6">
                  <a:alpha val="70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en-US" altLang="zh-CN" sz="1400" dirty="0">
                <a:solidFill>
                  <a:srgbClr val="1858D6">
                    <a:alpha val="7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defense template</a:t>
            </a:r>
            <a:endParaRPr lang="zh-CN" altLang="en-US" sz="1400" dirty="0">
              <a:solidFill>
                <a:srgbClr val="1858D6">
                  <a:alpha val="70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5367E121-6A3A-4ABC-917B-687CD5A063AD}"/>
              </a:ext>
            </a:extLst>
          </p:cNvPr>
          <p:cNvGrpSpPr/>
          <p:nvPr/>
        </p:nvGrpSpPr>
        <p:grpSpPr>
          <a:xfrm>
            <a:off x="601534" y="4493497"/>
            <a:ext cx="1982167" cy="428227"/>
            <a:chOff x="601534" y="4109720"/>
            <a:chExt cx="1982167" cy="428227"/>
          </a:xfrm>
        </p:grpSpPr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17CAFF5E-6BA4-41E3-BC61-17A74EACBEE8}"/>
                </a:ext>
              </a:extLst>
            </p:cNvPr>
            <p:cNvSpPr/>
            <p:nvPr/>
          </p:nvSpPr>
          <p:spPr>
            <a:xfrm>
              <a:off x="664920" y="4172187"/>
              <a:ext cx="1918781" cy="365760"/>
            </a:xfrm>
            <a:prstGeom prst="rect">
              <a:avLst/>
            </a:prstGeom>
            <a:noFill/>
            <a:ln w="7620">
              <a:solidFill>
                <a:srgbClr val="4271ED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7B9F1205-D8C9-4B19-83AD-FB6FDF628A4F}"/>
                </a:ext>
              </a:extLst>
            </p:cNvPr>
            <p:cNvSpPr/>
            <p:nvPr/>
          </p:nvSpPr>
          <p:spPr>
            <a:xfrm>
              <a:off x="601534" y="4109720"/>
              <a:ext cx="1918781" cy="365760"/>
            </a:xfrm>
            <a:prstGeom prst="rect">
              <a:avLst/>
            </a:prstGeom>
            <a:solidFill>
              <a:srgbClr val="4271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="" xmlns:a16="http://schemas.microsoft.com/office/drawing/2014/main" id="{B6607FC3-DF0F-4CA7-B0A2-DA8CCB18DA9C}"/>
                </a:ext>
              </a:extLst>
            </p:cNvPr>
            <p:cNvSpPr txBox="1"/>
            <p:nvPr/>
          </p:nvSpPr>
          <p:spPr>
            <a:xfrm>
              <a:off x="601534" y="4131018"/>
              <a:ext cx="191878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spc="30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指导老师：灰度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45B5B65A-75A0-4470-8893-700AA8800AD1}"/>
              </a:ext>
            </a:extLst>
          </p:cNvPr>
          <p:cNvGrpSpPr/>
          <p:nvPr/>
        </p:nvGrpSpPr>
        <p:grpSpPr>
          <a:xfrm>
            <a:off x="601534" y="5147244"/>
            <a:ext cx="1982167" cy="428227"/>
            <a:chOff x="601534" y="4109720"/>
            <a:chExt cx="1982167" cy="428227"/>
          </a:xfrm>
        </p:grpSpPr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47FBB1DC-AE3F-44D5-8203-47FF9BD5F87E}"/>
                </a:ext>
              </a:extLst>
            </p:cNvPr>
            <p:cNvSpPr/>
            <p:nvPr/>
          </p:nvSpPr>
          <p:spPr>
            <a:xfrm>
              <a:off x="664920" y="4172187"/>
              <a:ext cx="1918781" cy="365760"/>
            </a:xfrm>
            <a:prstGeom prst="rect">
              <a:avLst/>
            </a:prstGeom>
            <a:noFill/>
            <a:ln w="7620">
              <a:solidFill>
                <a:srgbClr val="4271ED">
                  <a:alpha val="80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矩形 13">
              <a:extLst>
                <a:ext uri="{FF2B5EF4-FFF2-40B4-BE49-F238E27FC236}">
                  <a16:creationId xmlns="" xmlns:a16="http://schemas.microsoft.com/office/drawing/2014/main" id="{CCE367A6-1170-48F3-9874-1CDA873F3FA4}"/>
                </a:ext>
              </a:extLst>
            </p:cNvPr>
            <p:cNvSpPr/>
            <p:nvPr/>
          </p:nvSpPr>
          <p:spPr>
            <a:xfrm>
              <a:off x="601534" y="4109720"/>
              <a:ext cx="1918781" cy="365760"/>
            </a:xfrm>
            <a:prstGeom prst="rect">
              <a:avLst/>
            </a:prstGeom>
            <a:solidFill>
              <a:srgbClr val="4271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AA088334-5E71-4948-BC07-74E323F4821F}"/>
                </a:ext>
              </a:extLst>
            </p:cNvPr>
            <p:cNvSpPr txBox="1"/>
            <p:nvPr/>
          </p:nvSpPr>
          <p:spPr>
            <a:xfrm>
              <a:off x="601534" y="4131018"/>
              <a:ext cx="1918781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500" spc="30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答辩学生：惜旧</a:t>
              </a:r>
            </a:p>
          </p:txBody>
        </p:sp>
      </p:grpSp>
      <p:pic>
        <p:nvPicPr>
          <p:cNvPr id="16" name="图片 15" descr="图片包含 户外, 雪, 滑雪, 山&#10;&#10;描述已自动生成">
            <a:extLst>
              <a:ext uri="{FF2B5EF4-FFF2-40B4-BE49-F238E27FC236}">
                <a16:creationId xmlns="" xmlns:a16="http://schemas.microsoft.com/office/drawing/2014/main" id="{6AAD258D-5285-42BD-9F06-80B5268D1A3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22352" y="1113551"/>
            <a:ext cx="4925568" cy="3151632"/>
          </a:xfrm>
          <a:custGeom>
            <a:avLst/>
            <a:gdLst>
              <a:gd name="connsiteX0" fmla="*/ 2371344 w 4925568"/>
              <a:gd name="connsiteY0" fmla="*/ 0 h 3151632"/>
              <a:gd name="connsiteX1" fmla="*/ 2426208 w 4925568"/>
              <a:gd name="connsiteY1" fmla="*/ 18288 h 3151632"/>
              <a:gd name="connsiteX2" fmla="*/ 4858512 w 4925568"/>
              <a:gd name="connsiteY2" fmla="*/ 1347216 h 3151632"/>
              <a:gd name="connsiteX3" fmla="*/ 4925568 w 4925568"/>
              <a:gd name="connsiteY3" fmla="*/ 1652016 h 3151632"/>
              <a:gd name="connsiteX4" fmla="*/ 4748784 w 4925568"/>
              <a:gd name="connsiteY4" fmla="*/ 1810512 h 3151632"/>
              <a:gd name="connsiteX5" fmla="*/ 3578352 w 4925568"/>
              <a:gd name="connsiteY5" fmla="*/ 2651760 h 3151632"/>
              <a:gd name="connsiteX6" fmla="*/ 2426208 w 4925568"/>
              <a:gd name="connsiteY6" fmla="*/ 3121152 h 3151632"/>
              <a:gd name="connsiteX7" fmla="*/ 1170432 w 4925568"/>
              <a:gd name="connsiteY7" fmla="*/ 3151632 h 3151632"/>
              <a:gd name="connsiteX8" fmla="*/ 353568 w 4925568"/>
              <a:gd name="connsiteY8" fmla="*/ 2773680 h 3151632"/>
              <a:gd name="connsiteX9" fmla="*/ 0 w 4925568"/>
              <a:gd name="connsiteY9" fmla="*/ 1560576 h 3151632"/>
              <a:gd name="connsiteX10" fmla="*/ 0 w 4925568"/>
              <a:gd name="connsiteY10" fmla="*/ 1164336 h 3151632"/>
              <a:gd name="connsiteX11" fmla="*/ 286512 w 4925568"/>
              <a:gd name="connsiteY11" fmla="*/ 554736 h 3151632"/>
              <a:gd name="connsiteX12" fmla="*/ 292608 w 4925568"/>
              <a:gd name="connsiteY12" fmla="*/ 505968 h 3151632"/>
              <a:gd name="connsiteX13" fmla="*/ 304800 w 4925568"/>
              <a:gd name="connsiteY13" fmla="*/ 487680 h 3151632"/>
              <a:gd name="connsiteX14" fmla="*/ 329184 w 4925568"/>
              <a:gd name="connsiteY14" fmla="*/ 438912 h 3151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4925568" h="3151632">
                <a:moveTo>
                  <a:pt x="2371344" y="0"/>
                </a:moveTo>
                <a:cubicBezTo>
                  <a:pt x="2371344" y="24830"/>
                  <a:pt x="2369360" y="5655"/>
                  <a:pt x="2426208" y="18288"/>
                </a:cubicBezTo>
                <a:lnTo>
                  <a:pt x="4858512" y="1347216"/>
                </a:lnTo>
                <a:lnTo>
                  <a:pt x="4925568" y="1652016"/>
                </a:lnTo>
                <a:lnTo>
                  <a:pt x="4748784" y="1810512"/>
                </a:lnTo>
                <a:lnTo>
                  <a:pt x="3578352" y="2651760"/>
                </a:lnTo>
                <a:lnTo>
                  <a:pt x="2426208" y="3121152"/>
                </a:lnTo>
                <a:lnTo>
                  <a:pt x="1170432" y="3151632"/>
                </a:lnTo>
                <a:lnTo>
                  <a:pt x="353568" y="2773680"/>
                </a:lnTo>
                <a:lnTo>
                  <a:pt x="0" y="1560576"/>
                </a:lnTo>
                <a:lnTo>
                  <a:pt x="0" y="1164336"/>
                </a:lnTo>
                <a:lnTo>
                  <a:pt x="286512" y="554736"/>
                </a:lnTo>
                <a:cubicBezTo>
                  <a:pt x="286512" y="554736"/>
                  <a:pt x="288297" y="521773"/>
                  <a:pt x="292608" y="505968"/>
                </a:cubicBezTo>
                <a:cubicBezTo>
                  <a:pt x="294536" y="498900"/>
                  <a:pt x="301292" y="494112"/>
                  <a:pt x="304800" y="487680"/>
                </a:cubicBezTo>
                <a:cubicBezTo>
                  <a:pt x="313503" y="471724"/>
                  <a:pt x="321056" y="455168"/>
                  <a:pt x="329184" y="438912"/>
                </a:cubicBezTo>
                <a:close/>
              </a:path>
            </a:pathLst>
          </a:custGeom>
        </p:spPr>
      </p:pic>
      <p:pic>
        <p:nvPicPr>
          <p:cNvPr id="21" name="图片 20" descr="图片包含 室内, 电脑, 桌子, 前&#10;&#10;描述已自动生成">
            <a:extLst>
              <a:ext uri="{FF2B5EF4-FFF2-40B4-BE49-F238E27FC236}">
                <a16:creationId xmlns="" xmlns:a16="http://schemas.microsoft.com/office/drawing/2014/main" id="{47CEDB5C-F14A-4B24-9973-A82EDE3EEFC6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alphaModFix amt="5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393235" y="3871632"/>
            <a:ext cx="161449" cy="937951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475220C1-F393-479A-ADE2-7976DF28F179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colorTemperature colorTemp="53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20524564">
            <a:off x="3649853" y="4799233"/>
            <a:ext cx="2098072" cy="742579"/>
          </a:xfrm>
          <a:prstGeom prst="rect">
            <a:avLst/>
          </a:prstGeom>
          <a:effectLst>
            <a:outerShdw blurRad="165100" algn="ctr" rotWithShape="0">
              <a:srgbClr val="235DF2">
                <a:alpha val="25000"/>
              </a:srgbClr>
            </a:outerShdw>
          </a:effectLst>
        </p:spPr>
      </p:pic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F73F74EC-7903-438B-9220-2F9A4FADD326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15404" y="5171427"/>
            <a:ext cx="3090046" cy="1432317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C03AA53C-499F-42F3-9A99-64F98F157CD2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30628" y="3862864"/>
            <a:ext cx="1615286" cy="748727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32EECBEE-98DF-46BC-A433-2DF1E729726E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64118" y="4542322"/>
            <a:ext cx="3090046" cy="1432317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="" xmlns:a16="http://schemas.microsoft.com/office/drawing/2014/main" id="{5393B054-A485-48EE-819A-03DE98B0E20B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618073" y="4829327"/>
            <a:ext cx="3090046" cy="1432317"/>
          </a:xfrm>
          <a:prstGeom prst="rect">
            <a:avLst/>
          </a:prstGeom>
        </p:spPr>
      </p:pic>
      <p:pic>
        <p:nvPicPr>
          <p:cNvPr id="27" name="图片 26">
            <a:extLst>
              <a:ext uri="{FF2B5EF4-FFF2-40B4-BE49-F238E27FC236}">
                <a16:creationId xmlns="" xmlns:a16="http://schemas.microsoft.com/office/drawing/2014/main" id="{FC82D165-E64E-4358-A2B0-7119786BC3DB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542011" y="4603762"/>
            <a:ext cx="1615286" cy="748727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0F256363-CA48-4028-99B7-62CD0EFCACF4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630817" y="3564978"/>
            <a:ext cx="3090046" cy="1432317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CAE3A854-6228-4345-8D30-AF8407212552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9556" y="5392591"/>
            <a:ext cx="1206803" cy="559385"/>
          </a:xfrm>
          <a:prstGeom prst="rect">
            <a:avLst/>
          </a:prstGeom>
        </p:spPr>
      </p:pic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30838A0C-08A1-4372-AC99-1DE9DCFE9B79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5822" y="4837960"/>
            <a:ext cx="3090046" cy="1432317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7BC22A06-DFC5-434E-9D5E-E7162E48D050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2854" y="5336542"/>
            <a:ext cx="3090046" cy="1432317"/>
          </a:xfrm>
          <a:prstGeom prst="rect">
            <a:avLst/>
          </a:prstGeom>
        </p:spPr>
      </p:pic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3F309C83-DD2F-4880-BFE2-472AC15325B6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45179" y="4437726"/>
            <a:ext cx="2266172" cy="1050430"/>
          </a:xfrm>
          <a:prstGeom prst="rect">
            <a:avLst/>
          </a:prstGeom>
        </p:spPr>
      </p:pic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C9664773-51F9-4ABF-9848-44BA6A17DA84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92065" y="4289630"/>
            <a:ext cx="1673711" cy="775809"/>
          </a:xfrm>
          <a:prstGeom prst="rect">
            <a:avLst/>
          </a:prstGeom>
        </p:spPr>
      </p:pic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720D646B-27F7-4ACE-857D-37E1302A5D7C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6474" y="4032760"/>
            <a:ext cx="1673711" cy="775809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="" xmlns:a16="http://schemas.microsoft.com/office/drawing/2014/main" id="{A00E5C27-1A74-4AF5-B1D5-AD89731942D2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880194" y="5125507"/>
            <a:ext cx="3090046" cy="1432317"/>
          </a:xfrm>
          <a:prstGeom prst="rect">
            <a:avLst/>
          </a:prstGeom>
        </p:spPr>
      </p:pic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C173A0CC-926C-450E-8009-5468142B0E13}"/>
              </a:ext>
            </a:extLst>
          </p:cNvPr>
          <p:cNvSpPr txBox="1"/>
          <p:nvPr/>
        </p:nvSpPr>
        <p:spPr>
          <a:xfrm>
            <a:off x="542703" y="1603923"/>
            <a:ext cx="6026887" cy="1503822"/>
          </a:xfrm>
          <a:custGeom>
            <a:avLst/>
            <a:gdLst/>
            <a:ahLst/>
            <a:cxnLst/>
            <a:rect l="l" t="t" r="r" b="b"/>
            <a:pathLst>
              <a:path w="6026887" h="1342873">
                <a:moveTo>
                  <a:pt x="159220" y="1167651"/>
                </a:moveTo>
                <a:lnTo>
                  <a:pt x="159220" y="1262862"/>
                </a:lnTo>
                <a:lnTo>
                  <a:pt x="564871" y="1262862"/>
                </a:lnTo>
                <a:cubicBezTo>
                  <a:pt x="572339" y="1262862"/>
                  <a:pt x="578206" y="1260462"/>
                  <a:pt x="582473" y="1255662"/>
                </a:cubicBezTo>
                <a:cubicBezTo>
                  <a:pt x="587274" y="1251394"/>
                  <a:pt x="589674" y="1245527"/>
                  <a:pt x="589674" y="1238059"/>
                </a:cubicBezTo>
                <a:lnTo>
                  <a:pt x="589674" y="1167651"/>
                </a:lnTo>
                <a:close/>
                <a:moveTo>
                  <a:pt x="3234538" y="1143648"/>
                </a:moveTo>
                <a:lnTo>
                  <a:pt x="3234538" y="1261262"/>
                </a:lnTo>
                <a:lnTo>
                  <a:pt x="3300946" y="1261262"/>
                </a:lnTo>
                <a:cubicBezTo>
                  <a:pt x="3308414" y="1261262"/>
                  <a:pt x="3314548" y="1258862"/>
                  <a:pt x="3319349" y="1254061"/>
                </a:cubicBezTo>
                <a:cubicBezTo>
                  <a:pt x="3324149" y="1249261"/>
                  <a:pt x="3326549" y="1243393"/>
                  <a:pt x="3326549" y="1236459"/>
                </a:cubicBezTo>
                <a:lnTo>
                  <a:pt x="3326549" y="1143648"/>
                </a:lnTo>
                <a:close/>
                <a:moveTo>
                  <a:pt x="4962220" y="1142047"/>
                </a:moveTo>
                <a:lnTo>
                  <a:pt x="4962220" y="1277264"/>
                </a:lnTo>
                <a:lnTo>
                  <a:pt x="5150244" y="1277264"/>
                </a:lnTo>
                <a:cubicBezTo>
                  <a:pt x="5157712" y="1277264"/>
                  <a:pt x="5164113" y="1274864"/>
                  <a:pt x="5169446" y="1270063"/>
                </a:cubicBezTo>
                <a:cubicBezTo>
                  <a:pt x="5174780" y="1265263"/>
                  <a:pt x="5177447" y="1259395"/>
                  <a:pt x="5177447" y="1252461"/>
                </a:cubicBezTo>
                <a:lnTo>
                  <a:pt x="5177447" y="1142047"/>
                </a:lnTo>
                <a:close/>
                <a:moveTo>
                  <a:pt x="4135984" y="1141247"/>
                </a:moveTo>
                <a:lnTo>
                  <a:pt x="4242398" y="1141247"/>
                </a:lnTo>
                <a:lnTo>
                  <a:pt x="4303205" y="1342072"/>
                </a:lnTo>
                <a:lnTo>
                  <a:pt x="4196792" y="1342072"/>
                </a:lnTo>
                <a:close/>
                <a:moveTo>
                  <a:pt x="3918357" y="1141247"/>
                </a:moveTo>
                <a:lnTo>
                  <a:pt x="4024770" y="1141247"/>
                </a:lnTo>
                <a:lnTo>
                  <a:pt x="3963963" y="1342072"/>
                </a:lnTo>
                <a:lnTo>
                  <a:pt x="3857549" y="1342072"/>
                </a:lnTo>
                <a:close/>
                <a:moveTo>
                  <a:pt x="48007" y="1088441"/>
                </a:moveTo>
                <a:lnTo>
                  <a:pt x="700888" y="1088441"/>
                </a:lnTo>
                <a:lnTo>
                  <a:pt x="700888" y="1254061"/>
                </a:lnTo>
                <a:cubicBezTo>
                  <a:pt x="700888" y="1266330"/>
                  <a:pt x="698759" y="1278064"/>
                  <a:pt x="694500" y="1289266"/>
                </a:cubicBezTo>
                <a:cubicBezTo>
                  <a:pt x="691833" y="1294600"/>
                  <a:pt x="688901" y="1299534"/>
                  <a:pt x="685705" y="1304068"/>
                </a:cubicBezTo>
                <a:cubicBezTo>
                  <a:pt x="682509" y="1308601"/>
                  <a:pt x="679048" y="1313002"/>
                  <a:pt x="675323" y="1317269"/>
                </a:cubicBezTo>
                <a:cubicBezTo>
                  <a:pt x="667863" y="1324737"/>
                  <a:pt x="658271" y="1331138"/>
                  <a:pt x="646544" y="1336472"/>
                </a:cubicBezTo>
                <a:cubicBezTo>
                  <a:pt x="636959" y="1340206"/>
                  <a:pt x="625775" y="1342072"/>
                  <a:pt x="612990" y="1342072"/>
                </a:cubicBezTo>
                <a:lnTo>
                  <a:pt x="48007" y="1342072"/>
                </a:lnTo>
                <a:close/>
                <a:moveTo>
                  <a:pt x="4849406" y="1077239"/>
                </a:moveTo>
                <a:lnTo>
                  <a:pt x="4962220" y="1077239"/>
                </a:lnTo>
                <a:lnTo>
                  <a:pt x="5177447" y="1077239"/>
                </a:lnTo>
                <a:lnTo>
                  <a:pt x="5290261" y="1077239"/>
                </a:lnTo>
                <a:lnTo>
                  <a:pt x="5290261" y="1142047"/>
                </a:lnTo>
                <a:lnTo>
                  <a:pt x="5290261" y="1254061"/>
                </a:lnTo>
                <a:cubicBezTo>
                  <a:pt x="5290261" y="1266330"/>
                  <a:pt x="5287728" y="1277798"/>
                  <a:pt x="5282661" y="1288466"/>
                </a:cubicBezTo>
                <a:cubicBezTo>
                  <a:pt x="5277593" y="1299134"/>
                  <a:pt x="5270792" y="1308468"/>
                  <a:pt x="5262258" y="1316469"/>
                </a:cubicBezTo>
                <a:cubicBezTo>
                  <a:pt x="5253724" y="1324470"/>
                  <a:pt x="5243722" y="1330738"/>
                  <a:pt x="5232255" y="1335272"/>
                </a:cubicBezTo>
                <a:cubicBezTo>
                  <a:pt x="5220786" y="1339805"/>
                  <a:pt x="5208384" y="1342072"/>
                  <a:pt x="5195050" y="1342072"/>
                </a:cubicBezTo>
                <a:lnTo>
                  <a:pt x="4849406" y="1342072"/>
                </a:lnTo>
                <a:lnTo>
                  <a:pt x="4849406" y="1333271"/>
                </a:lnTo>
                <a:lnTo>
                  <a:pt x="4849406" y="1277264"/>
                </a:lnTo>
                <a:lnTo>
                  <a:pt x="4849406" y="1142047"/>
                </a:lnTo>
                <a:close/>
                <a:moveTo>
                  <a:pt x="4024770" y="1002030"/>
                </a:moveTo>
                <a:lnTo>
                  <a:pt x="4135984" y="1002030"/>
                </a:lnTo>
                <a:lnTo>
                  <a:pt x="4135984" y="1041235"/>
                </a:lnTo>
                <a:lnTo>
                  <a:pt x="4280802" y="1041235"/>
                </a:lnTo>
                <a:lnTo>
                  <a:pt x="4280802" y="1110043"/>
                </a:lnTo>
                <a:lnTo>
                  <a:pt x="4135984" y="1110043"/>
                </a:lnTo>
                <a:lnTo>
                  <a:pt x="4135984" y="1141247"/>
                </a:lnTo>
                <a:lnTo>
                  <a:pt x="4135984" y="1342072"/>
                </a:lnTo>
                <a:lnTo>
                  <a:pt x="4024770" y="1342072"/>
                </a:lnTo>
                <a:lnTo>
                  <a:pt x="4024770" y="1141247"/>
                </a:lnTo>
                <a:lnTo>
                  <a:pt x="4024770" y="1110043"/>
                </a:lnTo>
                <a:lnTo>
                  <a:pt x="3879952" y="1110043"/>
                </a:lnTo>
                <a:lnTo>
                  <a:pt x="3879952" y="1041235"/>
                </a:lnTo>
                <a:lnTo>
                  <a:pt x="4024770" y="1041235"/>
                </a:lnTo>
                <a:close/>
                <a:moveTo>
                  <a:pt x="3501771" y="978027"/>
                </a:moveTo>
                <a:lnTo>
                  <a:pt x="3618586" y="978027"/>
                </a:lnTo>
                <a:lnTo>
                  <a:pt x="3692995" y="1130721"/>
                </a:lnTo>
                <a:lnTo>
                  <a:pt x="3576181" y="1130846"/>
                </a:lnTo>
                <a:close/>
                <a:moveTo>
                  <a:pt x="1052932" y="926820"/>
                </a:moveTo>
                <a:lnTo>
                  <a:pt x="1155345" y="926820"/>
                </a:lnTo>
                <a:lnTo>
                  <a:pt x="1204151" y="1264463"/>
                </a:lnTo>
                <a:lnTo>
                  <a:pt x="1301763" y="1264463"/>
                </a:lnTo>
                <a:lnTo>
                  <a:pt x="1350570" y="926820"/>
                </a:lnTo>
                <a:lnTo>
                  <a:pt x="1452982" y="926820"/>
                </a:lnTo>
                <a:lnTo>
                  <a:pt x="1404176" y="1264463"/>
                </a:lnTo>
                <a:lnTo>
                  <a:pt x="1492987" y="1264463"/>
                </a:lnTo>
                <a:lnTo>
                  <a:pt x="1492987" y="1341272"/>
                </a:lnTo>
                <a:lnTo>
                  <a:pt x="1010527" y="1341272"/>
                </a:lnTo>
                <a:lnTo>
                  <a:pt x="1010527" y="1264463"/>
                </a:lnTo>
                <a:lnTo>
                  <a:pt x="1101738" y="1264463"/>
                </a:lnTo>
                <a:close/>
                <a:moveTo>
                  <a:pt x="3234538" y="906018"/>
                </a:moveTo>
                <a:lnTo>
                  <a:pt x="3234538" y="1064438"/>
                </a:lnTo>
                <a:lnTo>
                  <a:pt x="3326549" y="1064438"/>
                </a:lnTo>
                <a:lnTo>
                  <a:pt x="3326549" y="906018"/>
                </a:lnTo>
                <a:close/>
                <a:moveTo>
                  <a:pt x="4874210" y="873214"/>
                </a:moveTo>
                <a:lnTo>
                  <a:pt x="4979823" y="873214"/>
                </a:lnTo>
                <a:lnTo>
                  <a:pt x="5022228" y="981227"/>
                </a:lnTo>
                <a:lnTo>
                  <a:pt x="5118240" y="981227"/>
                </a:lnTo>
                <a:lnTo>
                  <a:pt x="5161445" y="873214"/>
                </a:lnTo>
                <a:lnTo>
                  <a:pt x="5269459" y="873214"/>
                </a:lnTo>
                <a:lnTo>
                  <a:pt x="5227054" y="981227"/>
                </a:lnTo>
                <a:lnTo>
                  <a:pt x="5293462" y="981227"/>
                </a:lnTo>
                <a:lnTo>
                  <a:pt x="5293462" y="1037234"/>
                </a:lnTo>
                <a:lnTo>
                  <a:pt x="4842206" y="1037234"/>
                </a:lnTo>
                <a:lnTo>
                  <a:pt x="4842206" y="981227"/>
                </a:lnTo>
                <a:lnTo>
                  <a:pt x="4916615" y="981227"/>
                </a:lnTo>
                <a:close/>
                <a:moveTo>
                  <a:pt x="2358429" y="804405"/>
                </a:moveTo>
                <a:lnTo>
                  <a:pt x="2448040" y="804405"/>
                </a:lnTo>
                <a:lnTo>
                  <a:pt x="2448040" y="1246860"/>
                </a:lnTo>
                <a:lnTo>
                  <a:pt x="2358429" y="1246860"/>
                </a:lnTo>
                <a:close/>
                <a:moveTo>
                  <a:pt x="4651782" y="766000"/>
                </a:moveTo>
                <a:lnTo>
                  <a:pt x="4762996" y="766000"/>
                </a:lnTo>
                <a:lnTo>
                  <a:pt x="4762996" y="870813"/>
                </a:lnTo>
                <a:lnTo>
                  <a:pt x="4823803" y="870813"/>
                </a:lnTo>
                <a:lnTo>
                  <a:pt x="4823803" y="950023"/>
                </a:lnTo>
                <a:lnTo>
                  <a:pt x="4762996" y="950023"/>
                </a:lnTo>
                <a:lnTo>
                  <a:pt x="4762996" y="1263663"/>
                </a:lnTo>
                <a:lnTo>
                  <a:pt x="4823803" y="1263663"/>
                </a:lnTo>
                <a:lnTo>
                  <a:pt x="4823803" y="1342873"/>
                </a:lnTo>
                <a:lnTo>
                  <a:pt x="4590174" y="1342873"/>
                </a:lnTo>
                <a:lnTo>
                  <a:pt x="4590174" y="1263663"/>
                </a:lnTo>
                <a:lnTo>
                  <a:pt x="4651782" y="1263663"/>
                </a:lnTo>
                <a:lnTo>
                  <a:pt x="4651782" y="950023"/>
                </a:lnTo>
                <a:lnTo>
                  <a:pt x="4590174" y="950023"/>
                </a:lnTo>
                <a:lnTo>
                  <a:pt x="4590174" y="870813"/>
                </a:lnTo>
                <a:lnTo>
                  <a:pt x="4651782" y="870813"/>
                </a:lnTo>
                <a:close/>
                <a:moveTo>
                  <a:pt x="1172947" y="765200"/>
                </a:moveTo>
                <a:lnTo>
                  <a:pt x="1304164" y="765200"/>
                </a:lnTo>
                <a:lnTo>
                  <a:pt x="1316165" y="793204"/>
                </a:lnTo>
                <a:lnTo>
                  <a:pt x="1472985" y="793204"/>
                </a:lnTo>
                <a:lnTo>
                  <a:pt x="1472985" y="870013"/>
                </a:lnTo>
                <a:lnTo>
                  <a:pt x="1035330" y="870013"/>
                </a:lnTo>
                <a:lnTo>
                  <a:pt x="1035330" y="793204"/>
                </a:lnTo>
                <a:lnTo>
                  <a:pt x="1185749" y="793204"/>
                </a:lnTo>
                <a:close/>
                <a:moveTo>
                  <a:pt x="2632863" y="763600"/>
                </a:moveTo>
                <a:lnTo>
                  <a:pt x="3056116" y="763600"/>
                </a:lnTo>
                <a:lnTo>
                  <a:pt x="3056116" y="838009"/>
                </a:lnTo>
                <a:lnTo>
                  <a:pt x="2893696" y="838009"/>
                </a:lnTo>
                <a:lnTo>
                  <a:pt x="2893696" y="882815"/>
                </a:lnTo>
                <a:lnTo>
                  <a:pt x="2980907" y="882815"/>
                </a:lnTo>
                <a:cubicBezTo>
                  <a:pt x="3001175" y="882815"/>
                  <a:pt x="3018778" y="890283"/>
                  <a:pt x="3033713" y="905218"/>
                </a:cubicBezTo>
                <a:cubicBezTo>
                  <a:pt x="3048648" y="920153"/>
                  <a:pt x="3056116" y="938022"/>
                  <a:pt x="3056116" y="958824"/>
                </a:cubicBezTo>
                <a:lnTo>
                  <a:pt x="3056116" y="1218057"/>
                </a:lnTo>
                <a:cubicBezTo>
                  <a:pt x="3056116" y="1228725"/>
                  <a:pt x="3053716" y="1240193"/>
                  <a:pt x="3048915" y="1252461"/>
                </a:cubicBezTo>
                <a:cubicBezTo>
                  <a:pt x="3044115" y="1264196"/>
                  <a:pt x="3037714" y="1273531"/>
                  <a:pt x="3029713" y="1280465"/>
                </a:cubicBezTo>
                <a:cubicBezTo>
                  <a:pt x="3021178" y="1288999"/>
                  <a:pt x="3012111" y="1295133"/>
                  <a:pt x="3002509" y="1298867"/>
                </a:cubicBezTo>
                <a:cubicBezTo>
                  <a:pt x="2991308" y="1303668"/>
                  <a:pt x="2979573" y="1306068"/>
                  <a:pt x="2967305" y="1306068"/>
                </a:cubicBezTo>
                <a:lnTo>
                  <a:pt x="2923299" y="1306068"/>
                </a:lnTo>
                <a:lnTo>
                  <a:pt x="2932100" y="1226858"/>
                </a:lnTo>
                <a:cubicBezTo>
                  <a:pt x="2938501" y="1226858"/>
                  <a:pt x="2944635" y="1224458"/>
                  <a:pt x="2950503" y="1219657"/>
                </a:cubicBezTo>
                <a:cubicBezTo>
                  <a:pt x="2954770" y="1213790"/>
                  <a:pt x="2956903" y="1207656"/>
                  <a:pt x="2956903" y="1201255"/>
                </a:cubicBezTo>
                <a:lnTo>
                  <a:pt x="2956903" y="985228"/>
                </a:lnTo>
                <a:cubicBezTo>
                  <a:pt x="2956903" y="977227"/>
                  <a:pt x="2954370" y="970693"/>
                  <a:pt x="2949302" y="965625"/>
                </a:cubicBezTo>
                <a:cubicBezTo>
                  <a:pt x="2944235" y="960558"/>
                  <a:pt x="2937701" y="958024"/>
                  <a:pt x="2929700" y="958024"/>
                </a:cubicBezTo>
                <a:lnTo>
                  <a:pt x="2893696" y="958024"/>
                </a:lnTo>
                <a:lnTo>
                  <a:pt x="2893696" y="1340472"/>
                </a:lnTo>
                <a:lnTo>
                  <a:pt x="2795284" y="1340472"/>
                </a:lnTo>
                <a:lnTo>
                  <a:pt x="2795284" y="958024"/>
                </a:lnTo>
                <a:lnTo>
                  <a:pt x="2732076" y="958024"/>
                </a:lnTo>
                <a:lnTo>
                  <a:pt x="2732076" y="1306068"/>
                </a:lnTo>
                <a:lnTo>
                  <a:pt x="2632863" y="1306068"/>
                </a:lnTo>
                <a:lnTo>
                  <a:pt x="2632863" y="882815"/>
                </a:lnTo>
                <a:lnTo>
                  <a:pt x="2795284" y="882815"/>
                </a:lnTo>
                <a:lnTo>
                  <a:pt x="2795284" y="838009"/>
                </a:lnTo>
                <a:lnTo>
                  <a:pt x="2632863" y="838009"/>
                </a:lnTo>
                <a:close/>
                <a:moveTo>
                  <a:pt x="1841564" y="763600"/>
                </a:moveTo>
                <a:lnTo>
                  <a:pt x="1941577" y="763600"/>
                </a:lnTo>
                <a:lnTo>
                  <a:pt x="1941577" y="791604"/>
                </a:lnTo>
                <a:lnTo>
                  <a:pt x="2241614" y="791604"/>
                </a:lnTo>
                <a:lnTo>
                  <a:pt x="2241614" y="870813"/>
                </a:lnTo>
                <a:lnTo>
                  <a:pt x="1941577" y="870813"/>
                </a:lnTo>
                <a:lnTo>
                  <a:pt x="1941577" y="949223"/>
                </a:lnTo>
                <a:lnTo>
                  <a:pt x="2035988" y="949223"/>
                </a:lnTo>
                <a:lnTo>
                  <a:pt x="2060791" y="895617"/>
                </a:lnTo>
                <a:lnTo>
                  <a:pt x="2168805" y="895617"/>
                </a:lnTo>
                <a:lnTo>
                  <a:pt x="2144802" y="949223"/>
                </a:lnTo>
                <a:lnTo>
                  <a:pt x="2259216" y="949223"/>
                </a:lnTo>
                <a:lnTo>
                  <a:pt x="2259216" y="1026833"/>
                </a:lnTo>
                <a:lnTo>
                  <a:pt x="1763955" y="1026833"/>
                </a:lnTo>
                <a:lnTo>
                  <a:pt x="1723150" y="1082040"/>
                </a:lnTo>
                <a:lnTo>
                  <a:pt x="1742352" y="1082040"/>
                </a:lnTo>
                <a:lnTo>
                  <a:pt x="1742352" y="1139647"/>
                </a:lnTo>
                <a:lnTo>
                  <a:pt x="2240814" y="1091641"/>
                </a:lnTo>
                <a:lnTo>
                  <a:pt x="2240814" y="1171651"/>
                </a:lnTo>
                <a:lnTo>
                  <a:pt x="1742352" y="1218857"/>
                </a:lnTo>
                <a:lnTo>
                  <a:pt x="1742352" y="1246060"/>
                </a:lnTo>
                <a:cubicBezTo>
                  <a:pt x="1742352" y="1250328"/>
                  <a:pt x="1744219" y="1254328"/>
                  <a:pt x="1747952" y="1258062"/>
                </a:cubicBezTo>
                <a:cubicBezTo>
                  <a:pt x="1750620" y="1260729"/>
                  <a:pt x="1754620" y="1262062"/>
                  <a:pt x="1759954" y="1262062"/>
                </a:cubicBezTo>
                <a:lnTo>
                  <a:pt x="2256816" y="1262062"/>
                </a:lnTo>
                <a:lnTo>
                  <a:pt x="2227212" y="1341272"/>
                </a:lnTo>
                <a:lnTo>
                  <a:pt x="1703147" y="1341272"/>
                </a:lnTo>
                <a:cubicBezTo>
                  <a:pt x="1686078" y="1341272"/>
                  <a:pt x="1671943" y="1335672"/>
                  <a:pt x="1660742" y="1324470"/>
                </a:cubicBezTo>
                <a:cubicBezTo>
                  <a:pt x="1649007" y="1311669"/>
                  <a:pt x="1643140" y="1297534"/>
                  <a:pt x="1643140" y="1282065"/>
                </a:cubicBezTo>
                <a:lnTo>
                  <a:pt x="1643140" y="1148448"/>
                </a:lnTo>
                <a:lnTo>
                  <a:pt x="1554328" y="1148448"/>
                </a:lnTo>
                <a:lnTo>
                  <a:pt x="1643140" y="1026833"/>
                </a:lnTo>
                <a:lnTo>
                  <a:pt x="1554328" y="1026833"/>
                </a:lnTo>
                <a:lnTo>
                  <a:pt x="1554328" y="949223"/>
                </a:lnTo>
                <a:lnTo>
                  <a:pt x="1841564" y="949223"/>
                </a:lnTo>
                <a:lnTo>
                  <a:pt x="1841564" y="870813"/>
                </a:lnTo>
                <a:lnTo>
                  <a:pt x="1571931" y="870813"/>
                </a:lnTo>
                <a:lnTo>
                  <a:pt x="1571931" y="791604"/>
                </a:lnTo>
                <a:lnTo>
                  <a:pt x="1841564" y="791604"/>
                </a:lnTo>
                <a:close/>
                <a:moveTo>
                  <a:pt x="3500971" y="762800"/>
                </a:moveTo>
                <a:lnTo>
                  <a:pt x="3616986" y="762800"/>
                </a:lnTo>
                <a:lnTo>
                  <a:pt x="3599383" y="814006"/>
                </a:lnTo>
                <a:lnTo>
                  <a:pt x="3827412" y="814006"/>
                </a:lnTo>
                <a:lnTo>
                  <a:pt x="3827412" y="818807"/>
                </a:lnTo>
                <a:lnTo>
                  <a:pt x="3827412" y="893216"/>
                </a:lnTo>
                <a:lnTo>
                  <a:pt x="3827412" y="1254061"/>
                </a:lnTo>
                <a:cubicBezTo>
                  <a:pt x="3827412" y="1266330"/>
                  <a:pt x="3825012" y="1277798"/>
                  <a:pt x="3820211" y="1288466"/>
                </a:cubicBezTo>
                <a:cubicBezTo>
                  <a:pt x="3815411" y="1299134"/>
                  <a:pt x="3809010" y="1308468"/>
                  <a:pt x="3801009" y="1316469"/>
                </a:cubicBezTo>
                <a:cubicBezTo>
                  <a:pt x="3793008" y="1324470"/>
                  <a:pt x="3783673" y="1330738"/>
                  <a:pt x="3773005" y="1335272"/>
                </a:cubicBezTo>
                <a:cubicBezTo>
                  <a:pt x="3762337" y="1339805"/>
                  <a:pt x="3751136" y="1342072"/>
                  <a:pt x="3739401" y="1342072"/>
                </a:cubicBezTo>
                <a:lnTo>
                  <a:pt x="3524174" y="1342072"/>
                </a:lnTo>
                <a:lnTo>
                  <a:pt x="3555378" y="1271664"/>
                </a:lnTo>
                <a:lnTo>
                  <a:pt x="3691395" y="1271664"/>
                </a:lnTo>
                <a:cubicBezTo>
                  <a:pt x="3698329" y="1271664"/>
                  <a:pt x="3704197" y="1269267"/>
                  <a:pt x="3708997" y="1264475"/>
                </a:cubicBezTo>
                <a:cubicBezTo>
                  <a:pt x="3713798" y="1259683"/>
                  <a:pt x="3716198" y="1253828"/>
                  <a:pt x="3716198" y="1246910"/>
                </a:cubicBezTo>
                <a:lnTo>
                  <a:pt x="3716198" y="893216"/>
                </a:lnTo>
                <a:lnTo>
                  <a:pt x="3572980" y="893216"/>
                </a:lnTo>
                <a:lnTo>
                  <a:pt x="3545777" y="893216"/>
                </a:lnTo>
                <a:lnTo>
                  <a:pt x="3456966" y="893216"/>
                </a:lnTo>
                <a:close/>
                <a:moveTo>
                  <a:pt x="3208135" y="762800"/>
                </a:moveTo>
                <a:lnTo>
                  <a:pt x="3327349" y="762800"/>
                </a:lnTo>
                <a:lnTo>
                  <a:pt x="3291345" y="826808"/>
                </a:lnTo>
                <a:lnTo>
                  <a:pt x="3437763" y="826808"/>
                </a:lnTo>
                <a:lnTo>
                  <a:pt x="3437763" y="1252461"/>
                </a:lnTo>
                <a:cubicBezTo>
                  <a:pt x="3437763" y="1264729"/>
                  <a:pt x="3435491" y="1276198"/>
                  <a:pt x="3430944" y="1286865"/>
                </a:cubicBezTo>
                <a:cubicBezTo>
                  <a:pt x="3426397" y="1297534"/>
                  <a:pt x="3420114" y="1306868"/>
                  <a:pt x="3412091" y="1314869"/>
                </a:cubicBezTo>
                <a:cubicBezTo>
                  <a:pt x="3404070" y="1322870"/>
                  <a:pt x="3394712" y="1329137"/>
                  <a:pt x="3384019" y="1333671"/>
                </a:cubicBezTo>
                <a:cubicBezTo>
                  <a:pt x="3373327" y="1338205"/>
                  <a:pt x="3362096" y="1340472"/>
                  <a:pt x="3350328" y="1340472"/>
                </a:cubicBezTo>
                <a:lnTo>
                  <a:pt x="3123324" y="1340472"/>
                </a:lnTo>
                <a:lnTo>
                  <a:pt x="3123324" y="826808"/>
                </a:lnTo>
                <a:lnTo>
                  <a:pt x="3171330" y="826808"/>
                </a:lnTo>
                <a:close/>
                <a:moveTo>
                  <a:pt x="2484044" y="762800"/>
                </a:moveTo>
                <a:lnTo>
                  <a:pt x="2584857" y="762800"/>
                </a:lnTo>
                <a:lnTo>
                  <a:pt x="2584857" y="1254061"/>
                </a:lnTo>
                <a:lnTo>
                  <a:pt x="2550453" y="1342072"/>
                </a:lnTo>
                <a:lnTo>
                  <a:pt x="2448840" y="1342072"/>
                </a:lnTo>
                <a:lnTo>
                  <a:pt x="2484844" y="1254061"/>
                </a:lnTo>
                <a:close/>
                <a:moveTo>
                  <a:pt x="879148" y="762800"/>
                </a:moveTo>
                <a:lnTo>
                  <a:pt x="985949" y="762800"/>
                </a:lnTo>
                <a:lnTo>
                  <a:pt x="930742" y="897217"/>
                </a:lnTo>
                <a:lnTo>
                  <a:pt x="960121" y="897217"/>
                </a:lnTo>
                <a:lnTo>
                  <a:pt x="960121" y="1340472"/>
                </a:lnTo>
                <a:lnTo>
                  <a:pt x="857708" y="1340472"/>
                </a:lnTo>
                <a:lnTo>
                  <a:pt x="857708" y="979627"/>
                </a:lnTo>
                <a:lnTo>
                  <a:pt x="790500" y="979627"/>
                </a:lnTo>
                <a:close/>
                <a:moveTo>
                  <a:pt x="4024770" y="762000"/>
                </a:moveTo>
                <a:lnTo>
                  <a:pt x="4135984" y="762000"/>
                </a:lnTo>
                <a:lnTo>
                  <a:pt x="4135984" y="801205"/>
                </a:lnTo>
                <a:lnTo>
                  <a:pt x="4265600" y="801205"/>
                </a:lnTo>
                <a:lnTo>
                  <a:pt x="4265600" y="876414"/>
                </a:lnTo>
                <a:lnTo>
                  <a:pt x="4135984" y="876414"/>
                </a:lnTo>
                <a:lnTo>
                  <a:pt x="4135984" y="902817"/>
                </a:lnTo>
                <a:lnTo>
                  <a:pt x="4308006" y="902817"/>
                </a:lnTo>
                <a:lnTo>
                  <a:pt x="4263200" y="765200"/>
                </a:lnTo>
                <a:lnTo>
                  <a:pt x="4373614" y="765200"/>
                </a:lnTo>
                <a:lnTo>
                  <a:pt x="4418420" y="902817"/>
                </a:lnTo>
                <a:lnTo>
                  <a:pt x="4444823" y="902817"/>
                </a:lnTo>
                <a:lnTo>
                  <a:pt x="4411219" y="787603"/>
                </a:lnTo>
                <a:lnTo>
                  <a:pt x="4496829" y="787603"/>
                </a:lnTo>
                <a:lnTo>
                  <a:pt x="4552836" y="975627"/>
                </a:lnTo>
                <a:lnTo>
                  <a:pt x="4465625" y="975627"/>
                </a:lnTo>
                <a:lnTo>
                  <a:pt x="4441623" y="975627"/>
                </a:lnTo>
                <a:lnTo>
                  <a:pt x="4465625" y="1047636"/>
                </a:lnTo>
                <a:lnTo>
                  <a:pt x="4552036" y="1047636"/>
                </a:lnTo>
                <a:lnTo>
                  <a:pt x="4499230" y="1154049"/>
                </a:lnTo>
                <a:lnTo>
                  <a:pt x="4560037" y="1342072"/>
                </a:lnTo>
                <a:lnTo>
                  <a:pt x="4449624" y="1342072"/>
                </a:lnTo>
                <a:lnTo>
                  <a:pt x="4432821" y="1289266"/>
                </a:lnTo>
                <a:lnTo>
                  <a:pt x="4422420" y="1309268"/>
                </a:lnTo>
                <a:lnTo>
                  <a:pt x="4312006" y="1309268"/>
                </a:lnTo>
                <a:lnTo>
                  <a:pt x="4388816" y="1154049"/>
                </a:lnTo>
                <a:lnTo>
                  <a:pt x="4331209" y="975627"/>
                </a:lnTo>
                <a:lnTo>
                  <a:pt x="3857549" y="975627"/>
                </a:lnTo>
                <a:lnTo>
                  <a:pt x="3857549" y="902817"/>
                </a:lnTo>
                <a:lnTo>
                  <a:pt x="4024770" y="902817"/>
                </a:lnTo>
                <a:lnTo>
                  <a:pt x="4024770" y="876414"/>
                </a:lnTo>
                <a:lnTo>
                  <a:pt x="3894354" y="876414"/>
                </a:lnTo>
                <a:lnTo>
                  <a:pt x="3894354" y="801205"/>
                </a:lnTo>
                <a:lnTo>
                  <a:pt x="4024770" y="801205"/>
                </a:lnTo>
                <a:close/>
                <a:moveTo>
                  <a:pt x="75185" y="762000"/>
                </a:moveTo>
                <a:lnTo>
                  <a:pt x="183061" y="762000"/>
                </a:lnTo>
                <a:lnTo>
                  <a:pt x="160821" y="806805"/>
                </a:lnTo>
                <a:lnTo>
                  <a:pt x="728242" y="806805"/>
                </a:lnTo>
                <a:lnTo>
                  <a:pt x="728242" y="868413"/>
                </a:lnTo>
                <a:cubicBezTo>
                  <a:pt x="728242" y="878548"/>
                  <a:pt x="724641" y="888416"/>
                  <a:pt x="717440" y="898017"/>
                </a:cubicBezTo>
                <a:cubicBezTo>
                  <a:pt x="710240" y="907618"/>
                  <a:pt x="702638" y="916419"/>
                  <a:pt x="694638" y="924420"/>
                </a:cubicBezTo>
                <a:cubicBezTo>
                  <a:pt x="684503" y="933488"/>
                  <a:pt x="673568" y="942022"/>
                  <a:pt x="661833" y="950023"/>
                </a:cubicBezTo>
                <a:cubicBezTo>
                  <a:pt x="649032" y="958024"/>
                  <a:pt x="635430" y="965092"/>
                  <a:pt x="621028" y="971226"/>
                </a:cubicBezTo>
                <a:cubicBezTo>
                  <a:pt x="606626" y="977360"/>
                  <a:pt x="591158" y="983628"/>
                  <a:pt x="574623" y="990028"/>
                </a:cubicBezTo>
                <a:cubicBezTo>
                  <a:pt x="586357" y="990562"/>
                  <a:pt x="598492" y="991095"/>
                  <a:pt x="611027" y="991629"/>
                </a:cubicBezTo>
                <a:cubicBezTo>
                  <a:pt x="623562" y="992162"/>
                  <a:pt x="636230" y="992429"/>
                  <a:pt x="649032" y="992429"/>
                </a:cubicBezTo>
                <a:cubicBezTo>
                  <a:pt x="661833" y="992962"/>
                  <a:pt x="674902" y="993229"/>
                  <a:pt x="688237" y="993229"/>
                </a:cubicBezTo>
                <a:cubicBezTo>
                  <a:pt x="701572" y="993229"/>
                  <a:pt x="714907" y="992695"/>
                  <a:pt x="728242" y="991629"/>
                </a:cubicBezTo>
                <a:lnTo>
                  <a:pt x="728242" y="1067638"/>
                </a:lnTo>
                <a:cubicBezTo>
                  <a:pt x="697838" y="1067638"/>
                  <a:pt x="667701" y="1067105"/>
                  <a:pt x="637830" y="1066038"/>
                </a:cubicBezTo>
                <a:cubicBezTo>
                  <a:pt x="607960" y="1064971"/>
                  <a:pt x="577835" y="1063104"/>
                  <a:pt x="547457" y="1060437"/>
                </a:cubicBezTo>
                <a:cubicBezTo>
                  <a:pt x="517620" y="1057770"/>
                  <a:pt x="488318" y="1054836"/>
                  <a:pt x="459552" y="1051636"/>
                </a:cubicBezTo>
                <a:cubicBezTo>
                  <a:pt x="430786" y="1048436"/>
                  <a:pt x="402284" y="1044435"/>
                  <a:pt x="374047" y="1039635"/>
                </a:cubicBezTo>
                <a:cubicBezTo>
                  <a:pt x="346344" y="1044435"/>
                  <a:pt x="318109" y="1048436"/>
                  <a:pt x="289343" y="1051636"/>
                </a:cubicBezTo>
                <a:cubicBezTo>
                  <a:pt x="260577" y="1054836"/>
                  <a:pt x="231275" y="1057770"/>
                  <a:pt x="201438" y="1060437"/>
                </a:cubicBezTo>
                <a:cubicBezTo>
                  <a:pt x="171060" y="1063104"/>
                  <a:pt x="140935" y="1064971"/>
                  <a:pt x="111064" y="1066038"/>
                </a:cubicBezTo>
                <a:cubicBezTo>
                  <a:pt x="81194" y="1067105"/>
                  <a:pt x="51057" y="1067638"/>
                  <a:pt x="20653" y="1067638"/>
                </a:cubicBezTo>
                <a:lnTo>
                  <a:pt x="20653" y="991629"/>
                </a:lnTo>
                <a:cubicBezTo>
                  <a:pt x="34522" y="992695"/>
                  <a:pt x="47990" y="993229"/>
                  <a:pt x="61058" y="993229"/>
                </a:cubicBezTo>
                <a:cubicBezTo>
                  <a:pt x="74127" y="993229"/>
                  <a:pt x="87328" y="992962"/>
                  <a:pt x="100663" y="992429"/>
                </a:cubicBezTo>
                <a:cubicBezTo>
                  <a:pt x="112931" y="992429"/>
                  <a:pt x="125333" y="992162"/>
                  <a:pt x="137868" y="991629"/>
                </a:cubicBezTo>
                <a:cubicBezTo>
                  <a:pt x="150403" y="991095"/>
                  <a:pt x="162538" y="990562"/>
                  <a:pt x="174272" y="990028"/>
                </a:cubicBezTo>
                <a:cubicBezTo>
                  <a:pt x="159871" y="984161"/>
                  <a:pt x="146269" y="978294"/>
                  <a:pt x="133467" y="972426"/>
                </a:cubicBezTo>
                <a:cubicBezTo>
                  <a:pt x="120666" y="966559"/>
                  <a:pt x="108131" y="960691"/>
                  <a:pt x="95863" y="954824"/>
                </a:cubicBezTo>
                <a:cubicBezTo>
                  <a:pt x="73460" y="943089"/>
                  <a:pt x="52657" y="929487"/>
                  <a:pt x="33455" y="914019"/>
                </a:cubicBezTo>
                <a:lnTo>
                  <a:pt x="216690" y="914019"/>
                </a:lnTo>
                <a:cubicBezTo>
                  <a:pt x="228425" y="917753"/>
                  <a:pt x="240160" y="921620"/>
                  <a:pt x="251895" y="925620"/>
                </a:cubicBezTo>
                <a:cubicBezTo>
                  <a:pt x="263629" y="929621"/>
                  <a:pt x="276168" y="933755"/>
                  <a:pt x="289512" y="938022"/>
                </a:cubicBezTo>
                <a:cubicBezTo>
                  <a:pt x="302847" y="942289"/>
                  <a:pt x="316717" y="946290"/>
                  <a:pt x="331123" y="950023"/>
                </a:cubicBezTo>
                <a:cubicBezTo>
                  <a:pt x="345529" y="953757"/>
                  <a:pt x="360200" y="957224"/>
                  <a:pt x="375135" y="960425"/>
                </a:cubicBezTo>
                <a:cubicBezTo>
                  <a:pt x="399671" y="955624"/>
                  <a:pt x="424877" y="949357"/>
                  <a:pt x="450751" y="941622"/>
                </a:cubicBezTo>
                <a:cubicBezTo>
                  <a:pt x="476625" y="933888"/>
                  <a:pt x="499965" y="925887"/>
                  <a:pt x="520772" y="917619"/>
                </a:cubicBezTo>
                <a:cubicBezTo>
                  <a:pt x="541579" y="909352"/>
                  <a:pt x="559185" y="901351"/>
                  <a:pt x="573591" y="893616"/>
                </a:cubicBezTo>
                <a:cubicBezTo>
                  <a:pt x="587997" y="885882"/>
                  <a:pt x="596800" y="879615"/>
                  <a:pt x="600000" y="874814"/>
                </a:cubicBezTo>
                <a:lnTo>
                  <a:pt x="18403" y="874814"/>
                </a:lnTo>
                <a:lnTo>
                  <a:pt x="52007" y="807606"/>
                </a:lnTo>
                <a:lnTo>
                  <a:pt x="52007" y="806805"/>
                </a:lnTo>
                <a:lnTo>
                  <a:pt x="52807" y="806805"/>
                </a:lnTo>
                <a:close/>
                <a:moveTo>
                  <a:pt x="4984623" y="761200"/>
                </a:moveTo>
                <a:lnTo>
                  <a:pt x="5125441" y="761200"/>
                </a:lnTo>
                <a:lnTo>
                  <a:pt x="5142243" y="795604"/>
                </a:lnTo>
                <a:lnTo>
                  <a:pt x="5293462" y="795604"/>
                </a:lnTo>
                <a:lnTo>
                  <a:pt x="5293462" y="851611"/>
                </a:lnTo>
                <a:lnTo>
                  <a:pt x="4842206" y="851611"/>
                </a:lnTo>
                <a:lnTo>
                  <a:pt x="4842206" y="795604"/>
                </a:lnTo>
                <a:lnTo>
                  <a:pt x="5001426" y="796404"/>
                </a:lnTo>
                <a:close/>
                <a:moveTo>
                  <a:pt x="5418811" y="450456"/>
                </a:moveTo>
                <a:lnTo>
                  <a:pt x="5534825" y="450456"/>
                </a:lnTo>
                <a:lnTo>
                  <a:pt x="5599633" y="552069"/>
                </a:lnTo>
                <a:lnTo>
                  <a:pt x="5483619" y="552069"/>
                </a:lnTo>
                <a:close/>
                <a:moveTo>
                  <a:pt x="2119999" y="424053"/>
                </a:moveTo>
                <a:lnTo>
                  <a:pt x="2232013" y="424053"/>
                </a:lnTo>
                <a:lnTo>
                  <a:pt x="2258416" y="578472"/>
                </a:lnTo>
                <a:lnTo>
                  <a:pt x="2145602" y="578472"/>
                </a:lnTo>
                <a:close/>
                <a:moveTo>
                  <a:pt x="1581532" y="424053"/>
                </a:moveTo>
                <a:lnTo>
                  <a:pt x="1695946" y="424053"/>
                </a:lnTo>
                <a:lnTo>
                  <a:pt x="1669543" y="578472"/>
                </a:lnTo>
                <a:lnTo>
                  <a:pt x="1555128" y="578472"/>
                </a:lnTo>
                <a:close/>
                <a:moveTo>
                  <a:pt x="1911973" y="409651"/>
                </a:moveTo>
                <a:lnTo>
                  <a:pt x="2023987" y="409651"/>
                </a:lnTo>
                <a:lnTo>
                  <a:pt x="2041589" y="504063"/>
                </a:lnTo>
                <a:lnTo>
                  <a:pt x="1929575" y="504063"/>
                </a:lnTo>
                <a:close/>
                <a:moveTo>
                  <a:pt x="1739151" y="409651"/>
                </a:moveTo>
                <a:lnTo>
                  <a:pt x="1855966" y="409651"/>
                </a:lnTo>
                <a:lnTo>
                  <a:pt x="1855966" y="515264"/>
                </a:lnTo>
                <a:cubicBezTo>
                  <a:pt x="1855966" y="521132"/>
                  <a:pt x="1857566" y="524332"/>
                  <a:pt x="1860767" y="524865"/>
                </a:cubicBezTo>
                <a:cubicBezTo>
                  <a:pt x="1862367" y="525399"/>
                  <a:pt x="1865034" y="525666"/>
                  <a:pt x="1868768" y="525666"/>
                </a:cubicBezTo>
                <a:lnTo>
                  <a:pt x="2127200" y="525666"/>
                </a:lnTo>
                <a:lnTo>
                  <a:pt x="2101597" y="578472"/>
                </a:lnTo>
                <a:lnTo>
                  <a:pt x="1789558" y="578472"/>
                </a:lnTo>
                <a:cubicBezTo>
                  <a:pt x="1771955" y="578472"/>
                  <a:pt x="1759154" y="573405"/>
                  <a:pt x="1751153" y="563270"/>
                </a:cubicBezTo>
                <a:cubicBezTo>
                  <a:pt x="1743152" y="553136"/>
                  <a:pt x="1739151" y="543001"/>
                  <a:pt x="1739151" y="532866"/>
                </a:cubicBezTo>
                <a:close/>
                <a:moveTo>
                  <a:pt x="3226270" y="405650"/>
                </a:moveTo>
                <a:lnTo>
                  <a:pt x="3226270" y="500862"/>
                </a:lnTo>
                <a:lnTo>
                  <a:pt x="3631921" y="500862"/>
                </a:lnTo>
                <a:cubicBezTo>
                  <a:pt x="3639389" y="500862"/>
                  <a:pt x="3645256" y="498462"/>
                  <a:pt x="3649523" y="493662"/>
                </a:cubicBezTo>
                <a:cubicBezTo>
                  <a:pt x="3654324" y="489394"/>
                  <a:pt x="3656724" y="483527"/>
                  <a:pt x="3656724" y="476059"/>
                </a:cubicBezTo>
                <a:lnTo>
                  <a:pt x="3656724" y="405650"/>
                </a:lnTo>
                <a:close/>
                <a:moveTo>
                  <a:pt x="2616861" y="346443"/>
                </a:moveTo>
                <a:lnTo>
                  <a:pt x="2616861" y="382448"/>
                </a:lnTo>
                <a:lnTo>
                  <a:pt x="2711273" y="382448"/>
                </a:lnTo>
                <a:lnTo>
                  <a:pt x="2711273" y="346443"/>
                </a:lnTo>
                <a:close/>
                <a:moveTo>
                  <a:pt x="3115057" y="326441"/>
                </a:moveTo>
                <a:lnTo>
                  <a:pt x="3767938" y="326441"/>
                </a:lnTo>
                <a:lnTo>
                  <a:pt x="3767938" y="492061"/>
                </a:lnTo>
                <a:cubicBezTo>
                  <a:pt x="3767938" y="504330"/>
                  <a:pt x="3765809" y="516064"/>
                  <a:pt x="3761550" y="527266"/>
                </a:cubicBezTo>
                <a:cubicBezTo>
                  <a:pt x="3758883" y="532600"/>
                  <a:pt x="3755951" y="537534"/>
                  <a:pt x="3752755" y="542068"/>
                </a:cubicBezTo>
                <a:cubicBezTo>
                  <a:pt x="3749559" y="546601"/>
                  <a:pt x="3746098" y="551002"/>
                  <a:pt x="3742372" y="555269"/>
                </a:cubicBezTo>
                <a:cubicBezTo>
                  <a:pt x="3734913" y="562737"/>
                  <a:pt x="3725321" y="569138"/>
                  <a:pt x="3713594" y="574472"/>
                </a:cubicBezTo>
                <a:cubicBezTo>
                  <a:pt x="3704009" y="578205"/>
                  <a:pt x="3692825" y="580072"/>
                  <a:pt x="3680040" y="580072"/>
                </a:cubicBezTo>
                <a:lnTo>
                  <a:pt x="3115057" y="580072"/>
                </a:lnTo>
                <a:close/>
                <a:moveTo>
                  <a:pt x="4590974" y="280035"/>
                </a:moveTo>
                <a:lnTo>
                  <a:pt x="4819803" y="280035"/>
                </a:lnTo>
                <a:lnTo>
                  <a:pt x="4873410" y="280035"/>
                </a:lnTo>
                <a:lnTo>
                  <a:pt x="4925416" y="280035"/>
                </a:lnTo>
                <a:lnTo>
                  <a:pt x="4857408" y="547268"/>
                </a:lnTo>
                <a:lnTo>
                  <a:pt x="4815002" y="547268"/>
                </a:lnTo>
                <a:lnTo>
                  <a:pt x="4759796" y="547268"/>
                </a:lnTo>
                <a:lnTo>
                  <a:pt x="4770197" y="577672"/>
                </a:lnTo>
                <a:lnTo>
                  <a:pt x="4672585" y="577672"/>
                </a:lnTo>
                <a:lnTo>
                  <a:pt x="4604576" y="392049"/>
                </a:lnTo>
                <a:lnTo>
                  <a:pt x="4702188" y="392049"/>
                </a:lnTo>
                <a:lnTo>
                  <a:pt x="4732592" y="473659"/>
                </a:lnTo>
                <a:lnTo>
                  <a:pt x="4770997" y="473659"/>
                </a:lnTo>
                <a:lnTo>
                  <a:pt x="4801401" y="354444"/>
                </a:lnTo>
                <a:lnTo>
                  <a:pt x="4590974" y="354444"/>
                </a:lnTo>
                <a:close/>
                <a:moveTo>
                  <a:pt x="1830363" y="253631"/>
                </a:moveTo>
                <a:lnTo>
                  <a:pt x="1830363" y="324040"/>
                </a:lnTo>
                <a:lnTo>
                  <a:pt x="1845565" y="324040"/>
                </a:lnTo>
                <a:cubicBezTo>
                  <a:pt x="1852499" y="324040"/>
                  <a:pt x="1858366" y="321640"/>
                  <a:pt x="1863167" y="316839"/>
                </a:cubicBezTo>
                <a:cubicBezTo>
                  <a:pt x="1867968" y="312039"/>
                  <a:pt x="1870368" y="305905"/>
                  <a:pt x="1870368" y="298437"/>
                </a:cubicBezTo>
                <a:lnTo>
                  <a:pt x="1870368" y="253631"/>
                </a:lnTo>
                <a:close/>
                <a:moveTo>
                  <a:pt x="2616861" y="232029"/>
                </a:moveTo>
                <a:lnTo>
                  <a:pt x="2616861" y="271234"/>
                </a:lnTo>
                <a:lnTo>
                  <a:pt x="2711273" y="271234"/>
                </a:lnTo>
                <a:lnTo>
                  <a:pt x="2711273" y="232029"/>
                </a:lnTo>
                <a:close/>
                <a:moveTo>
                  <a:pt x="1721549" y="197624"/>
                </a:moveTo>
                <a:lnTo>
                  <a:pt x="1979182" y="197624"/>
                </a:lnTo>
                <a:lnTo>
                  <a:pt x="1979182" y="208826"/>
                </a:lnTo>
                <a:lnTo>
                  <a:pt x="1979182" y="253631"/>
                </a:lnTo>
                <a:lnTo>
                  <a:pt x="1979182" y="292036"/>
                </a:lnTo>
                <a:cubicBezTo>
                  <a:pt x="1979182" y="303771"/>
                  <a:pt x="1977048" y="315239"/>
                  <a:pt x="1972780" y="326441"/>
                </a:cubicBezTo>
                <a:cubicBezTo>
                  <a:pt x="1967980" y="336575"/>
                  <a:pt x="1961579" y="345643"/>
                  <a:pt x="1953578" y="353644"/>
                </a:cubicBezTo>
                <a:cubicBezTo>
                  <a:pt x="1945577" y="361645"/>
                  <a:pt x="1936243" y="368046"/>
                  <a:pt x="1925575" y="372846"/>
                </a:cubicBezTo>
                <a:cubicBezTo>
                  <a:pt x="1914373" y="377114"/>
                  <a:pt x="1902905" y="379247"/>
                  <a:pt x="1891171" y="379247"/>
                </a:cubicBezTo>
                <a:lnTo>
                  <a:pt x="1830363" y="379247"/>
                </a:lnTo>
                <a:lnTo>
                  <a:pt x="1721549" y="379247"/>
                </a:lnTo>
                <a:lnTo>
                  <a:pt x="1721549" y="324040"/>
                </a:lnTo>
                <a:lnTo>
                  <a:pt x="1721549" y="253631"/>
                </a:lnTo>
                <a:lnTo>
                  <a:pt x="1721549" y="208826"/>
                </a:lnTo>
                <a:close/>
                <a:moveTo>
                  <a:pt x="2324024" y="174422"/>
                </a:moveTo>
                <a:lnTo>
                  <a:pt x="2369630" y="174422"/>
                </a:lnTo>
                <a:lnTo>
                  <a:pt x="2469618" y="174422"/>
                </a:lnTo>
                <a:lnTo>
                  <a:pt x="2472043" y="174422"/>
                </a:lnTo>
                <a:lnTo>
                  <a:pt x="2472043" y="484860"/>
                </a:lnTo>
                <a:cubicBezTo>
                  <a:pt x="2472043" y="491795"/>
                  <a:pt x="2474443" y="497662"/>
                  <a:pt x="2479244" y="502463"/>
                </a:cubicBezTo>
                <a:cubicBezTo>
                  <a:pt x="2484044" y="507263"/>
                  <a:pt x="2489912" y="509664"/>
                  <a:pt x="2496846" y="509664"/>
                </a:cubicBezTo>
                <a:lnTo>
                  <a:pt x="2521649" y="509664"/>
                </a:lnTo>
                <a:lnTo>
                  <a:pt x="2491083" y="578472"/>
                </a:lnTo>
                <a:lnTo>
                  <a:pt x="2458104" y="578472"/>
                </a:lnTo>
                <a:cubicBezTo>
                  <a:pt x="2445769" y="578472"/>
                  <a:pt x="2434240" y="576205"/>
                  <a:pt x="2423518" y="571671"/>
                </a:cubicBezTo>
                <a:cubicBezTo>
                  <a:pt x="2412796" y="567137"/>
                  <a:pt x="2403413" y="560870"/>
                  <a:pt x="2395371" y="552869"/>
                </a:cubicBezTo>
                <a:cubicBezTo>
                  <a:pt x="2387328" y="544868"/>
                  <a:pt x="2381027" y="535667"/>
                  <a:pt x="2376469" y="525266"/>
                </a:cubicBezTo>
                <a:cubicBezTo>
                  <a:pt x="2371909" y="514864"/>
                  <a:pt x="2369630" y="503529"/>
                  <a:pt x="2369630" y="491261"/>
                </a:cubicBezTo>
                <a:lnTo>
                  <a:pt x="2369630" y="253631"/>
                </a:lnTo>
                <a:lnTo>
                  <a:pt x="2324024" y="253631"/>
                </a:lnTo>
                <a:close/>
                <a:moveTo>
                  <a:pt x="396050" y="167221"/>
                </a:moveTo>
                <a:lnTo>
                  <a:pt x="495263" y="167221"/>
                </a:lnTo>
                <a:lnTo>
                  <a:pt x="495263" y="249631"/>
                </a:lnTo>
                <a:lnTo>
                  <a:pt x="660883" y="249631"/>
                </a:lnTo>
                <a:lnTo>
                  <a:pt x="660883" y="328841"/>
                </a:lnTo>
                <a:lnTo>
                  <a:pt x="495263" y="328841"/>
                </a:lnTo>
                <a:lnTo>
                  <a:pt x="495263" y="496862"/>
                </a:lnTo>
                <a:lnTo>
                  <a:pt x="680886" y="496862"/>
                </a:lnTo>
                <a:lnTo>
                  <a:pt x="680886" y="576072"/>
                </a:lnTo>
                <a:lnTo>
                  <a:pt x="201626" y="576072"/>
                </a:lnTo>
                <a:lnTo>
                  <a:pt x="201626" y="496862"/>
                </a:lnTo>
                <a:lnTo>
                  <a:pt x="396050" y="496862"/>
                </a:lnTo>
                <a:lnTo>
                  <a:pt x="396050" y="328841"/>
                </a:lnTo>
                <a:lnTo>
                  <a:pt x="221628" y="328841"/>
                </a:lnTo>
                <a:lnTo>
                  <a:pt x="221628" y="249631"/>
                </a:lnTo>
                <a:lnTo>
                  <a:pt x="396050" y="249631"/>
                </a:lnTo>
                <a:close/>
                <a:moveTo>
                  <a:pt x="4119982" y="164820"/>
                </a:moveTo>
                <a:lnTo>
                  <a:pt x="4222395" y="164820"/>
                </a:lnTo>
                <a:lnTo>
                  <a:pt x="4271201" y="502463"/>
                </a:lnTo>
                <a:lnTo>
                  <a:pt x="4368813" y="502463"/>
                </a:lnTo>
                <a:lnTo>
                  <a:pt x="4417620" y="164820"/>
                </a:lnTo>
                <a:lnTo>
                  <a:pt x="4520032" y="164820"/>
                </a:lnTo>
                <a:lnTo>
                  <a:pt x="4471226" y="502463"/>
                </a:lnTo>
                <a:lnTo>
                  <a:pt x="4560037" y="502463"/>
                </a:lnTo>
                <a:lnTo>
                  <a:pt x="4560037" y="579272"/>
                </a:lnTo>
                <a:lnTo>
                  <a:pt x="4077577" y="579272"/>
                </a:lnTo>
                <a:lnTo>
                  <a:pt x="4077577" y="502463"/>
                </a:lnTo>
                <a:lnTo>
                  <a:pt x="4168788" y="502463"/>
                </a:lnTo>
                <a:close/>
                <a:moveTo>
                  <a:pt x="4712590" y="129616"/>
                </a:moveTo>
                <a:lnTo>
                  <a:pt x="4782998" y="129616"/>
                </a:lnTo>
                <a:lnTo>
                  <a:pt x="4804601" y="250431"/>
                </a:lnTo>
                <a:lnTo>
                  <a:pt x="4734192" y="250431"/>
                </a:lnTo>
                <a:close/>
                <a:moveTo>
                  <a:pt x="1721549" y="119215"/>
                </a:moveTo>
                <a:lnTo>
                  <a:pt x="1979182" y="119215"/>
                </a:lnTo>
                <a:lnTo>
                  <a:pt x="1979182" y="175222"/>
                </a:lnTo>
                <a:lnTo>
                  <a:pt x="1721549" y="175222"/>
                </a:lnTo>
                <a:close/>
                <a:moveTo>
                  <a:pt x="2616861" y="116814"/>
                </a:moveTo>
                <a:lnTo>
                  <a:pt x="2616861" y="156819"/>
                </a:lnTo>
                <a:lnTo>
                  <a:pt x="2711273" y="156819"/>
                </a:lnTo>
                <a:lnTo>
                  <a:pt x="2711273" y="116814"/>
                </a:lnTo>
                <a:close/>
                <a:moveTo>
                  <a:pt x="5462016" y="74409"/>
                </a:moveTo>
                <a:lnTo>
                  <a:pt x="5462016" y="121615"/>
                </a:lnTo>
                <a:lnTo>
                  <a:pt x="5862866" y="121615"/>
                </a:lnTo>
                <a:cubicBezTo>
                  <a:pt x="5869800" y="121615"/>
                  <a:pt x="5875668" y="119215"/>
                  <a:pt x="5880468" y="114414"/>
                </a:cubicBezTo>
                <a:cubicBezTo>
                  <a:pt x="5885269" y="109613"/>
                  <a:pt x="5887669" y="103746"/>
                  <a:pt x="5887669" y="96812"/>
                </a:cubicBezTo>
                <a:lnTo>
                  <a:pt x="5887669" y="74409"/>
                </a:lnTo>
                <a:close/>
                <a:moveTo>
                  <a:pt x="4239997" y="3200"/>
                </a:moveTo>
                <a:lnTo>
                  <a:pt x="4371214" y="3200"/>
                </a:lnTo>
                <a:lnTo>
                  <a:pt x="4383215" y="31204"/>
                </a:lnTo>
                <a:lnTo>
                  <a:pt x="4540035" y="31204"/>
                </a:lnTo>
                <a:lnTo>
                  <a:pt x="4540035" y="108013"/>
                </a:lnTo>
                <a:lnTo>
                  <a:pt x="4102380" y="108013"/>
                </a:lnTo>
                <a:lnTo>
                  <a:pt x="4102380" y="31204"/>
                </a:lnTo>
                <a:lnTo>
                  <a:pt x="4252799" y="31204"/>
                </a:lnTo>
                <a:close/>
                <a:moveTo>
                  <a:pt x="152820" y="3200"/>
                </a:moveTo>
                <a:lnTo>
                  <a:pt x="260833" y="3200"/>
                </a:lnTo>
                <a:lnTo>
                  <a:pt x="242431" y="37604"/>
                </a:lnTo>
                <a:lnTo>
                  <a:pt x="682486" y="37604"/>
                </a:lnTo>
                <a:lnTo>
                  <a:pt x="682486" y="116814"/>
                </a:lnTo>
                <a:lnTo>
                  <a:pt x="199226" y="116814"/>
                </a:lnTo>
                <a:lnTo>
                  <a:pt x="150420" y="205625"/>
                </a:lnTo>
                <a:lnTo>
                  <a:pt x="180023" y="205625"/>
                </a:lnTo>
                <a:lnTo>
                  <a:pt x="180023" y="577672"/>
                </a:lnTo>
                <a:lnTo>
                  <a:pt x="80811" y="577672"/>
                </a:lnTo>
                <a:lnTo>
                  <a:pt x="80811" y="283573"/>
                </a:lnTo>
                <a:lnTo>
                  <a:pt x="0" y="283573"/>
                </a:lnTo>
                <a:lnTo>
                  <a:pt x="91212" y="116814"/>
                </a:lnTo>
                <a:lnTo>
                  <a:pt x="8002" y="116814"/>
                </a:lnTo>
                <a:lnTo>
                  <a:pt x="8002" y="37604"/>
                </a:lnTo>
                <a:lnTo>
                  <a:pt x="134417" y="37604"/>
                </a:lnTo>
                <a:close/>
                <a:moveTo>
                  <a:pt x="1963179" y="2400"/>
                </a:moveTo>
                <a:lnTo>
                  <a:pt x="2086395" y="2400"/>
                </a:lnTo>
                <a:lnTo>
                  <a:pt x="2102397" y="38405"/>
                </a:lnTo>
                <a:lnTo>
                  <a:pt x="2140001" y="38405"/>
                </a:lnTo>
                <a:lnTo>
                  <a:pt x="2129600" y="2400"/>
                </a:lnTo>
                <a:lnTo>
                  <a:pt x="2229613" y="2400"/>
                </a:lnTo>
                <a:lnTo>
                  <a:pt x="2256016" y="94412"/>
                </a:lnTo>
                <a:lnTo>
                  <a:pt x="2215211" y="94412"/>
                </a:lnTo>
                <a:lnTo>
                  <a:pt x="2156003" y="94412"/>
                </a:lnTo>
                <a:lnTo>
                  <a:pt x="2125600" y="94412"/>
                </a:lnTo>
                <a:lnTo>
                  <a:pt x="2140001" y="127216"/>
                </a:lnTo>
                <a:lnTo>
                  <a:pt x="2145602" y="119215"/>
                </a:lnTo>
                <a:lnTo>
                  <a:pt x="2259216" y="119215"/>
                </a:lnTo>
                <a:lnTo>
                  <a:pt x="2180806" y="223228"/>
                </a:lnTo>
                <a:lnTo>
                  <a:pt x="2252816" y="393649"/>
                </a:lnTo>
                <a:lnTo>
                  <a:pt x="2129600" y="393649"/>
                </a:lnTo>
                <a:lnTo>
                  <a:pt x="2101597" y="328041"/>
                </a:lnTo>
                <a:lnTo>
                  <a:pt x="2063192" y="379247"/>
                </a:lnTo>
                <a:lnTo>
                  <a:pt x="1950378" y="379247"/>
                </a:lnTo>
                <a:lnTo>
                  <a:pt x="2060792" y="232029"/>
                </a:lnTo>
                <a:lnTo>
                  <a:pt x="2002384" y="94412"/>
                </a:lnTo>
                <a:lnTo>
                  <a:pt x="1696746" y="94412"/>
                </a:lnTo>
                <a:lnTo>
                  <a:pt x="1696746" y="296037"/>
                </a:lnTo>
                <a:lnTo>
                  <a:pt x="1659141" y="380047"/>
                </a:lnTo>
                <a:lnTo>
                  <a:pt x="1555128" y="380047"/>
                </a:lnTo>
                <a:lnTo>
                  <a:pt x="1587932" y="300837"/>
                </a:lnTo>
                <a:lnTo>
                  <a:pt x="1587932" y="94412"/>
                </a:lnTo>
                <a:lnTo>
                  <a:pt x="1587932" y="38405"/>
                </a:lnTo>
                <a:lnTo>
                  <a:pt x="1696746" y="38405"/>
                </a:lnTo>
                <a:lnTo>
                  <a:pt x="1979182" y="38405"/>
                </a:lnTo>
                <a:close/>
                <a:moveTo>
                  <a:pt x="5350803" y="1600"/>
                </a:moveTo>
                <a:lnTo>
                  <a:pt x="5998883" y="1600"/>
                </a:lnTo>
                <a:lnTo>
                  <a:pt x="5998883" y="28803"/>
                </a:lnTo>
                <a:lnTo>
                  <a:pt x="5998883" y="106413"/>
                </a:lnTo>
                <a:cubicBezTo>
                  <a:pt x="5998883" y="118681"/>
                  <a:pt x="5996617" y="130149"/>
                  <a:pt x="5992083" y="140817"/>
                </a:cubicBezTo>
                <a:cubicBezTo>
                  <a:pt x="5987549" y="151485"/>
                  <a:pt x="5981281" y="160820"/>
                  <a:pt x="5973280" y="168821"/>
                </a:cubicBezTo>
                <a:cubicBezTo>
                  <a:pt x="5965279" y="176822"/>
                  <a:pt x="5955945" y="183089"/>
                  <a:pt x="5945277" y="187623"/>
                </a:cubicBezTo>
                <a:cubicBezTo>
                  <a:pt x="5934609" y="192157"/>
                  <a:pt x="5923141" y="194424"/>
                  <a:pt x="5910872" y="194424"/>
                </a:cubicBezTo>
                <a:lnTo>
                  <a:pt x="5462016" y="194424"/>
                </a:lnTo>
                <a:lnTo>
                  <a:pt x="5462016" y="214427"/>
                </a:lnTo>
                <a:cubicBezTo>
                  <a:pt x="5462016" y="221361"/>
                  <a:pt x="5464417" y="227228"/>
                  <a:pt x="5469217" y="232029"/>
                </a:cubicBezTo>
                <a:cubicBezTo>
                  <a:pt x="5474018" y="236829"/>
                  <a:pt x="5480152" y="239230"/>
                  <a:pt x="5487619" y="239230"/>
                </a:cubicBezTo>
                <a:lnTo>
                  <a:pt x="5998883" y="239230"/>
                </a:lnTo>
                <a:lnTo>
                  <a:pt x="5963679" y="312039"/>
                </a:lnTo>
                <a:lnTo>
                  <a:pt x="5922874" y="312039"/>
                </a:lnTo>
                <a:lnTo>
                  <a:pt x="5922874" y="352844"/>
                </a:lnTo>
                <a:lnTo>
                  <a:pt x="6026887" y="352844"/>
                </a:lnTo>
                <a:lnTo>
                  <a:pt x="6026887" y="428853"/>
                </a:lnTo>
                <a:lnTo>
                  <a:pt x="5922874" y="428853"/>
                </a:lnTo>
                <a:lnTo>
                  <a:pt x="5922874" y="491261"/>
                </a:lnTo>
                <a:cubicBezTo>
                  <a:pt x="5922874" y="503529"/>
                  <a:pt x="5920607" y="514864"/>
                  <a:pt x="5916073" y="525266"/>
                </a:cubicBezTo>
                <a:cubicBezTo>
                  <a:pt x="5911539" y="535667"/>
                  <a:pt x="5905272" y="544868"/>
                  <a:pt x="5897270" y="552869"/>
                </a:cubicBezTo>
                <a:cubicBezTo>
                  <a:pt x="5889270" y="560870"/>
                  <a:pt x="5879935" y="567137"/>
                  <a:pt x="5869267" y="571671"/>
                </a:cubicBezTo>
                <a:cubicBezTo>
                  <a:pt x="5858599" y="576205"/>
                  <a:pt x="5847131" y="578472"/>
                  <a:pt x="5834863" y="578472"/>
                </a:cubicBezTo>
                <a:lnTo>
                  <a:pt x="5662841" y="578472"/>
                </a:lnTo>
                <a:lnTo>
                  <a:pt x="5692445" y="502463"/>
                </a:lnTo>
                <a:lnTo>
                  <a:pt x="5786857" y="502463"/>
                </a:lnTo>
                <a:cubicBezTo>
                  <a:pt x="5793791" y="502463"/>
                  <a:pt x="5799658" y="500062"/>
                  <a:pt x="5804459" y="495262"/>
                </a:cubicBezTo>
                <a:cubicBezTo>
                  <a:pt x="5809259" y="490461"/>
                  <a:pt x="5811660" y="484594"/>
                  <a:pt x="5811660" y="477660"/>
                </a:cubicBezTo>
                <a:lnTo>
                  <a:pt x="5811660" y="428853"/>
                </a:lnTo>
                <a:lnTo>
                  <a:pt x="5323599" y="428853"/>
                </a:lnTo>
                <a:lnTo>
                  <a:pt x="5323599" y="352844"/>
                </a:lnTo>
                <a:lnTo>
                  <a:pt x="5811660" y="352844"/>
                </a:lnTo>
                <a:lnTo>
                  <a:pt x="5811660" y="312039"/>
                </a:lnTo>
                <a:lnTo>
                  <a:pt x="5438813" y="312039"/>
                </a:lnTo>
                <a:cubicBezTo>
                  <a:pt x="5426546" y="312039"/>
                  <a:pt x="5415077" y="309772"/>
                  <a:pt x="5404409" y="305238"/>
                </a:cubicBezTo>
                <a:cubicBezTo>
                  <a:pt x="5393741" y="300704"/>
                  <a:pt x="5384406" y="294437"/>
                  <a:pt x="5376406" y="286436"/>
                </a:cubicBezTo>
                <a:cubicBezTo>
                  <a:pt x="5368404" y="278435"/>
                  <a:pt x="5362137" y="269100"/>
                  <a:pt x="5357603" y="258432"/>
                </a:cubicBezTo>
                <a:cubicBezTo>
                  <a:pt x="5353069" y="247764"/>
                  <a:pt x="5350803" y="236296"/>
                  <a:pt x="5350803" y="224028"/>
                </a:cubicBezTo>
                <a:lnTo>
                  <a:pt x="5350803" y="194424"/>
                </a:lnTo>
                <a:lnTo>
                  <a:pt x="5350803" y="121615"/>
                </a:lnTo>
                <a:lnTo>
                  <a:pt x="5350803" y="74409"/>
                </a:lnTo>
                <a:lnTo>
                  <a:pt x="5350803" y="10401"/>
                </a:lnTo>
                <a:close/>
                <a:moveTo>
                  <a:pt x="4942218" y="1600"/>
                </a:moveTo>
                <a:lnTo>
                  <a:pt x="5293462" y="1600"/>
                </a:lnTo>
                <a:lnTo>
                  <a:pt x="5293462" y="80810"/>
                </a:lnTo>
                <a:lnTo>
                  <a:pt x="5160008" y="80810"/>
                </a:lnTo>
                <a:lnTo>
                  <a:pt x="5149557" y="120015"/>
                </a:lnTo>
                <a:lnTo>
                  <a:pt x="5205026" y="120015"/>
                </a:lnTo>
                <a:cubicBezTo>
                  <a:pt x="5216819" y="120015"/>
                  <a:pt x="5228075" y="122415"/>
                  <a:pt x="5238792" y="127216"/>
                </a:cubicBezTo>
                <a:cubicBezTo>
                  <a:pt x="5249510" y="132016"/>
                  <a:pt x="5258889" y="138417"/>
                  <a:pt x="5266927" y="146418"/>
                </a:cubicBezTo>
                <a:cubicBezTo>
                  <a:pt x="5274966" y="154419"/>
                  <a:pt x="5281398" y="163754"/>
                  <a:pt x="5286223" y="174422"/>
                </a:cubicBezTo>
                <a:cubicBezTo>
                  <a:pt x="5291049" y="185090"/>
                  <a:pt x="5293462" y="196291"/>
                  <a:pt x="5293462" y="208026"/>
                </a:cubicBezTo>
                <a:lnTo>
                  <a:pt x="5293462" y="460857"/>
                </a:lnTo>
                <a:lnTo>
                  <a:pt x="5197450" y="460857"/>
                </a:lnTo>
                <a:lnTo>
                  <a:pt x="5197450" y="224028"/>
                </a:lnTo>
                <a:cubicBezTo>
                  <a:pt x="5197450" y="217094"/>
                  <a:pt x="5195050" y="211226"/>
                  <a:pt x="5190249" y="206426"/>
                </a:cubicBezTo>
                <a:cubicBezTo>
                  <a:pt x="5185449" y="201625"/>
                  <a:pt x="5179315" y="199225"/>
                  <a:pt x="5171847" y="199225"/>
                </a:cubicBezTo>
                <a:lnTo>
                  <a:pt x="5038230" y="199225"/>
                </a:lnTo>
                <a:lnTo>
                  <a:pt x="5038230" y="446456"/>
                </a:lnTo>
                <a:lnTo>
                  <a:pt x="5069434" y="406451"/>
                </a:lnTo>
                <a:lnTo>
                  <a:pt x="5069434" y="244030"/>
                </a:lnTo>
                <a:lnTo>
                  <a:pt x="5162245" y="244030"/>
                </a:lnTo>
                <a:lnTo>
                  <a:pt x="5162245" y="429654"/>
                </a:lnTo>
                <a:lnTo>
                  <a:pt x="5152644" y="441655"/>
                </a:lnTo>
                <a:lnTo>
                  <a:pt x="5181573" y="441655"/>
                </a:lnTo>
                <a:lnTo>
                  <a:pt x="5289461" y="579272"/>
                </a:lnTo>
                <a:lnTo>
                  <a:pt x="5184411" y="579272"/>
                </a:lnTo>
                <a:lnTo>
                  <a:pt x="5115440" y="489661"/>
                </a:lnTo>
                <a:lnTo>
                  <a:pt x="5046144" y="579272"/>
                </a:lnTo>
                <a:lnTo>
                  <a:pt x="4932617" y="579272"/>
                </a:lnTo>
                <a:lnTo>
                  <a:pt x="5026229" y="460857"/>
                </a:lnTo>
                <a:lnTo>
                  <a:pt x="4942218" y="460857"/>
                </a:lnTo>
                <a:lnTo>
                  <a:pt x="4942218" y="199225"/>
                </a:lnTo>
                <a:lnTo>
                  <a:pt x="4942218" y="196024"/>
                </a:lnTo>
                <a:lnTo>
                  <a:pt x="4942218" y="120015"/>
                </a:lnTo>
                <a:lnTo>
                  <a:pt x="5039030" y="120015"/>
                </a:lnTo>
                <a:lnTo>
                  <a:pt x="5050231" y="80810"/>
                </a:lnTo>
                <a:lnTo>
                  <a:pt x="4942218" y="80810"/>
                </a:lnTo>
                <a:close/>
                <a:moveTo>
                  <a:pt x="4627779" y="1600"/>
                </a:moveTo>
                <a:lnTo>
                  <a:pt x="4878210" y="1600"/>
                </a:lnTo>
                <a:lnTo>
                  <a:pt x="4918215" y="253631"/>
                </a:lnTo>
                <a:lnTo>
                  <a:pt x="4836605" y="253631"/>
                </a:lnTo>
                <a:lnTo>
                  <a:pt x="4805401" y="80010"/>
                </a:lnTo>
                <a:lnTo>
                  <a:pt x="4706189" y="80010"/>
                </a:lnTo>
                <a:lnTo>
                  <a:pt x="4679786" y="253631"/>
                </a:lnTo>
                <a:lnTo>
                  <a:pt x="4590974" y="253631"/>
                </a:lnTo>
                <a:close/>
                <a:moveTo>
                  <a:pt x="2620061" y="1600"/>
                </a:moveTo>
                <a:lnTo>
                  <a:pt x="2740877" y="1600"/>
                </a:lnTo>
                <a:lnTo>
                  <a:pt x="2722474" y="41605"/>
                </a:lnTo>
                <a:lnTo>
                  <a:pt x="2806485" y="41605"/>
                </a:lnTo>
                <a:lnTo>
                  <a:pt x="2806485" y="222428"/>
                </a:lnTo>
                <a:lnTo>
                  <a:pt x="2890495" y="222428"/>
                </a:lnTo>
                <a:lnTo>
                  <a:pt x="2917699" y="314439"/>
                </a:lnTo>
                <a:lnTo>
                  <a:pt x="2917699" y="129616"/>
                </a:lnTo>
                <a:lnTo>
                  <a:pt x="2826488" y="129616"/>
                </a:lnTo>
                <a:lnTo>
                  <a:pt x="2826488" y="50406"/>
                </a:lnTo>
                <a:lnTo>
                  <a:pt x="2917699" y="50406"/>
                </a:lnTo>
                <a:lnTo>
                  <a:pt x="2917699" y="1600"/>
                </a:lnTo>
                <a:lnTo>
                  <a:pt x="3008910" y="1600"/>
                </a:lnTo>
                <a:lnTo>
                  <a:pt x="3008910" y="50406"/>
                </a:lnTo>
                <a:lnTo>
                  <a:pt x="3026513" y="50406"/>
                </a:lnTo>
                <a:lnTo>
                  <a:pt x="3026513" y="129616"/>
                </a:lnTo>
                <a:lnTo>
                  <a:pt x="3008910" y="129616"/>
                </a:lnTo>
                <a:lnTo>
                  <a:pt x="3008910" y="508863"/>
                </a:lnTo>
                <a:cubicBezTo>
                  <a:pt x="3008910" y="518465"/>
                  <a:pt x="3006910" y="527399"/>
                  <a:pt x="3002909" y="535667"/>
                </a:cubicBezTo>
                <a:cubicBezTo>
                  <a:pt x="2998909" y="543935"/>
                  <a:pt x="2993575" y="551269"/>
                  <a:pt x="2986907" y="557670"/>
                </a:cubicBezTo>
                <a:cubicBezTo>
                  <a:pt x="2980240" y="564070"/>
                  <a:pt x="2972239" y="569138"/>
                  <a:pt x="2962904" y="572871"/>
                </a:cubicBezTo>
                <a:cubicBezTo>
                  <a:pt x="2953570" y="576605"/>
                  <a:pt x="2943569" y="578472"/>
                  <a:pt x="2932901" y="578472"/>
                </a:cubicBezTo>
                <a:lnTo>
                  <a:pt x="2841689" y="578472"/>
                </a:lnTo>
                <a:lnTo>
                  <a:pt x="2872093" y="517665"/>
                </a:lnTo>
                <a:lnTo>
                  <a:pt x="2897697" y="517665"/>
                </a:lnTo>
                <a:cubicBezTo>
                  <a:pt x="2904630" y="517665"/>
                  <a:pt x="2909698" y="515264"/>
                  <a:pt x="2912898" y="510464"/>
                </a:cubicBezTo>
                <a:cubicBezTo>
                  <a:pt x="2916099" y="505663"/>
                  <a:pt x="2917699" y="499529"/>
                  <a:pt x="2917699" y="492061"/>
                </a:cubicBezTo>
                <a:lnTo>
                  <a:pt x="2917699" y="422453"/>
                </a:lnTo>
                <a:lnTo>
                  <a:pt x="2858491" y="422453"/>
                </a:lnTo>
                <a:lnTo>
                  <a:pt x="2806485" y="243230"/>
                </a:lnTo>
                <a:lnTo>
                  <a:pt x="2806485" y="491261"/>
                </a:lnTo>
                <a:cubicBezTo>
                  <a:pt x="2806485" y="503529"/>
                  <a:pt x="2804218" y="514998"/>
                  <a:pt x="2799684" y="525666"/>
                </a:cubicBezTo>
                <a:cubicBezTo>
                  <a:pt x="2795150" y="536334"/>
                  <a:pt x="2788883" y="545535"/>
                  <a:pt x="2780882" y="553269"/>
                </a:cubicBezTo>
                <a:cubicBezTo>
                  <a:pt x="2772880" y="561003"/>
                  <a:pt x="2763546" y="567137"/>
                  <a:pt x="2752878" y="571671"/>
                </a:cubicBezTo>
                <a:cubicBezTo>
                  <a:pt x="2742210" y="576205"/>
                  <a:pt x="2731009" y="578472"/>
                  <a:pt x="2719274" y="578472"/>
                </a:cubicBezTo>
                <a:lnTo>
                  <a:pt x="2648065" y="578472"/>
                </a:lnTo>
                <a:lnTo>
                  <a:pt x="2676869" y="512864"/>
                </a:lnTo>
                <a:lnTo>
                  <a:pt x="2685670" y="512864"/>
                </a:lnTo>
                <a:cubicBezTo>
                  <a:pt x="2693137" y="512864"/>
                  <a:pt x="2699271" y="510464"/>
                  <a:pt x="2704072" y="505663"/>
                </a:cubicBezTo>
                <a:cubicBezTo>
                  <a:pt x="2708872" y="500862"/>
                  <a:pt x="2711273" y="494995"/>
                  <a:pt x="2711273" y="488061"/>
                </a:cubicBezTo>
                <a:lnTo>
                  <a:pt x="2711273" y="457657"/>
                </a:lnTo>
                <a:lnTo>
                  <a:pt x="2675268" y="457657"/>
                </a:lnTo>
                <a:lnTo>
                  <a:pt x="2625662" y="578472"/>
                </a:lnTo>
                <a:lnTo>
                  <a:pt x="2515248" y="578472"/>
                </a:lnTo>
                <a:lnTo>
                  <a:pt x="2564854" y="457657"/>
                </a:lnTo>
                <a:lnTo>
                  <a:pt x="2500047" y="457657"/>
                </a:lnTo>
                <a:lnTo>
                  <a:pt x="2500047" y="382448"/>
                </a:lnTo>
                <a:lnTo>
                  <a:pt x="2520849" y="382448"/>
                </a:lnTo>
                <a:lnTo>
                  <a:pt x="2520849" y="41605"/>
                </a:lnTo>
                <a:lnTo>
                  <a:pt x="2601659" y="41605"/>
                </a:lnTo>
                <a:close/>
                <a:moveTo>
                  <a:pt x="2324024" y="1600"/>
                </a:moveTo>
                <a:lnTo>
                  <a:pt x="2435238" y="1600"/>
                </a:lnTo>
                <a:lnTo>
                  <a:pt x="2492846" y="132016"/>
                </a:lnTo>
                <a:lnTo>
                  <a:pt x="2382432" y="132016"/>
                </a:lnTo>
                <a:close/>
                <a:moveTo>
                  <a:pt x="3946198" y="800"/>
                </a:moveTo>
                <a:lnTo>
                  <a:pt x="4052999" y="800"/>
                </a:lnTo>
                <a:lnTo>
                  <a:pt x="3997792" y="135217"/>
                </a:lnTo>
                <a:lnTo>
                  <a:pt x="4027171" y="135217"/>
                </a:lnTo>
                <a:lnTo>
                  <a:pt x="4027171" y="578472"/>
                </a:lnTo>
                <a:lnTo>
                  <a:pt x="3924758" y="578472"/>
                </a:lnTo>
                <a:lnTo>
                  <a:pt x="3924758" y="217627"/>
                </a:lnTo>
                <a:lnTo>
                  <a:pt x="3857549" y="217627"/>
                </a:lnTo>
                <a:close/>
                <a:moveTo>
                  <a:pt x="3142235" y="0"/>
                </a:moveTo>
                <a:lnTo>
                  <a:pt x="3250111" y="0"/>
                </a:lnTo>
                <a:lnTo>
                  <a:pt x="3227871" y="44805"/>
                </a:lnTo>
                <a:lnTo>
                  <a:pt x="3795292" y="44805"/>
                </a:lnTo>
                <a:lnTo>
                  <a:pt x="3795292" y="106413"/>
                </a:lnTo>
                <a:cubicBezTo>
                  <a:pt x="3795292" y="116548"/>
                  <a:pt x="3791691" y="126416"/>
                  <a:pt x="3784490" y="136017"/>
                </a:cubicBezTo>
                <a:cubicBezTo>
                  <a:pt x="3777289" y="145618"/>
                  <a:pt x="3769688" y="154419"/>
                  <a:pt x="3761687" y="162420"/>
                </a:cubicBezTo>
                <a:cubicBezTo>
                  <a:pt x="3751553" y="171488"/>
                  <a:pt x="3740618" y="180022"/>
                  <a:pt x="3728883" y="188023"/>
                </a:cubicBezTo>
                <a:cubicBezTo>
                  <a:pt x="3716082" y="196024"/>
                  <a:pt x="3702480" y="203092"/>
                  <a:pt x="3688078" y="209226"/>
                </a:cubicBezTo>
                <a:cubicBezTo>
                  <a:pt x="3673677" y="215360"/>
                  <a:pt x="3658208" y="221627"/>
                  <a:pt x="3641672" y="228028"/>
                </a:cubicBezTo>
                <a:cubicBezTo>
                  <a:pt x="3653407" y="228562"/>
                  <a:pt x="3665542" y="229095"/>
                  <a:pt x="3678077" y="229628"/>
                </a:cubicBezTo>
                <a:cubicBezTo>
                  <a:pt x="3690612" y="230162"/>
                  <a:pt x="3703280" y="230429"/>
                  <a:pt x="3716082" y="230429"/>
                </a:cubicBezTo>
                <a:cubicBezTo>
                  <a:pt x="3728883" y="230962"/>
                  <a:pt x="3741951" y="231229"/>
                  <a:pt x="3755287" y="231229"/>
                </a:cubicBezTo>
                <a:cubicBezTo>
                  <a:pt x="3768622" y="231229"/>
                  <a:pt x="3781956" y="230695"/>
                  <a:pt x="3795292" y="229628"/>
                </a:cubicBezTo>
                <a:lnTo>
                  <a:pt x="3795292" y="305638"/>
                </a:lnTo>
                <a:cubicBezTo>
                  <a:pt x="3764888" y="305638"/>
                  <a:pt x="3734750" y="305105"/>
                  <a:pt x="3704880" y="304038"/>
                </a:cubicBezTo>
                <a:cubicBezTo>
                  <a:pt x="3675010" y="302971"/>
                  <a:pt x="3644885" y="301104"/>
                  <a:pt x="3614507" y="298437"/>
                </a:cubicBezTo>
                <a:cubicBezTo>
                  <a:pt x="3584669" y="295770"/>
                  <a:pt x="3555368" y="292836"/>
                  <a:pt x="3526602" y="289636"/>
                </a:cubicBezTo>
                <a:cubicBezTo>
                  <a:pt x="3497836" y="286436"/>
                  <a:pt x="3469334" y="282435"/>
                  <a:pt x="3441097" y="277634"/>
                </a:cubicBezTo>
                <a:cubicBezTo>
                  <a:pt x="3413394" y="282435"/>
                  <a:pt x="3385159" y="286436"/>
                  <a:pt x="3356393" y="289636"/>
                </a:cubicBezTo>
                <a:cubicBezTo>
                  <a:pt x="3327627" y="292836"/>
                  <a:pt x="3298325" y="295770"/>
                  <a:pt x="3268488" y="298437"/>
                </a:cubicBezTo>
                <a:cubicBezTo>
                  <a:pt x="3238110" y="301104"/>
                  <a:pt x="3207985" y="302971"/>
                  <a:pt x="3178115" y="304038"/>
                </a:cubicBezTo>
                <a:cubicBezTo>
                  <a:pt x="3148244" y="305105"/>
                  <a:pt x="3118107" y="305638"/>
                  <a:pt x="3087703" y="305638"/>
                </a:cubicBezTo>
                <a:lnTo>
                  <a:pt x="3087703" y="229628"/>
                </a:lnTo>
                <a:cubicBezTo>
                  <a:pt x="3101572" y="230695"/>
                  <a:pt x="3115040" y="231229"/>
                  <a:pt x="3128108" y="231229"/>
                </a:cubicBezTo>
                <a:cubicBezTo>
                  <a:pt x="3141177" y="231229"/>
                  <a:pt x="3154378" y="230962"/>
                  <a:pt x="3167713" y="230429"/>
                </a:cubicBezTo>
                <a:cubicBezTo>
                  <a:pt x="3179981" y="230429"/>
                  <a:pt x="3192383" y="230162"/>
                  <a:pt x="3204918" y="229628"/>
                </a:cubicBezTo>
                <a:cubicBezTo>
                  <a:pt x="3217453" y="229095"/>
                  <a:pt x="3229588" y="228562"/>
                  <a:pt x="3241322" y="228028"/>
                </a:cubicBezTo>
                <a:cubicBezTo>
                  <a:pt x="3226920" y="222161"/>
                  <a:pt x="3213319" y="216293"/>
                  <a:pt x="3200517" y="210426"/>
                </a:cubicBezTo>
                <a:cubicBezTo>
                  <a:pt x="3187716" y="204559"/>
                  <a:pt x="3175181" y="198691"/>
                  <a:pt x="3162912" y="192824"/>
                </a:cubicBezTo>
                <a:cubicBezTo>
                  <a:pt x="3140510" y="181089"/>
                  <a:pt x="3119707" y="167487"/>
                  <a:pt x="3100505" y="152019"/>
                </a:cubicBezTo>
                <a:lnTo>
                  <a:pt x="3283740" y="152019"/>
                </a:lnTo>
                <a:cubicBezTo>
                  <a:pt x="3295475" y="155753"/>
                  <a:pt x="3307209" y="159620"/>
                  <a:pt x="3318945" y="163620"/>
                </a:cubicBezTo>
                <a:cubicBezTo>
                  <a:pt x="3330679" y="167621"/>
                  <a:pt x="3343218" y="171755"/>
                  <a:pt x="3356562" y="176022"/>
                </a:cubicBezTo>
                <a:cubicBezTo>
                  <a:pt x="3369897" y="180289"/>
                  <a:pt x="3383767" y="184289"/>
                  <a:pt x="3398174" y="188023"/>
                </a:cubicBezTo>
                <a:cubicBezTo>
                  <a:pt x="3412579" y="191757"/>
                  <a:pt x="3427250" y="195224"/>
                  <a:pt x="3442185" y="198425"/>
                </a:cubicBezTo>
                <a:cubicBezTo>
                  <a:pt x="3466721" y="193624"/>
                  <a:pt x="3491926" y="187357"/>
                  <a:pt x="3517801" y="179622"/>
                </a:cubicBezTo>
                <a:cubicBezTo>
                  <a:pt x="3543675" y="171888"/>
                  <a:pt x="3567015" y="163887"/>
                  <a:pt x="3587822" y="155619"/>
                </a:cubicBezTo>
                <a:cubicBezTo>
                  <a:pt x="3608629" y="147352"/>
                  <a:pt x="3626235" y="139351"/>
                  <a:pt x="3640641" y="131616"/>
                </a:cubicBezTo>
                <a:cubicBezTo>
                  <a:pt x="3655047" y="123882"/>
                  <a:pt x="3663850" y="117614"/>
                  <a:pt x="3667051" y="112814"/>
                </a:cubicBezTo>
                <a:lnTo>
                  <a:pt x="3085453" y="112814"/>
                </a:lnTo>
                <a:lnTo>
                  <a:pt x="3119057" y="45605"/>
                </a:lnTo>
                <a:lnTo>
                  <a:pt x="3119057" y="44805"/>
                </a:lnTo>
                <a:lnTo>
                  <a:pt x="3119857" y="44805"/>
                </a:lnTo>
                <a:close/>
                <a:moveTo>
                  <a:pt x="1176681" y="0"/>
                </a:moveTo>
                <a:lnTo>
                  <a:pt x="1279094" y="0"/>
                </a:lnTo>
                <a:lnTo>
                  <a:pt x="1279094" y="259232"/>
                </a:lnTo>
                <a:lnTo>
                  <a:pt x="1352703" y="24803"/>
                </a:lnTo>
                <a:lnTo>
                  <a:pt x="1450315" y="24803"/>
                </a:lnTo>
                <a:lnTo>
                  <a:pt x="1358304" y="316839"/>
                </a:lnTo>
                <a:lnTo>
                  <a:pt x="1279094" y="316839"/>
                </a:lnTo>
                <a:lnTo>
                  <a:pt x="1279094" y="476859"/>
                </a:lnTo>
                <a:cubicBezTo>
                  <a:pt x="1279094" y="483794"/>
                  <a:pt x="1281228" y="489394"/>
                  <a:pt x="1285494" y="493662"/>
                </a:cubicBezTo>
                <a:cubicBezTo>
                  <a:pt x="1289762" y="498462"/>
                  <a:pt x="1295629" y="500862"/>
                  <a:pt x="1303097" y="500862"/>
                </a:cubicBezTo>
                <a:lnTo>
                  <a:pt x="1450315" y="500862"/>
                </a:lnTo>
                <a:lnTo>
                  <a:pt x="1422312" y="580072"/>
                </a:lnTo>
                <a:lnTo>
                  <a:pt x="1266292" y="580072"/>
                </a:lnTo>
                <a:cubicBezTo>
                  <a:pt x="1252957" y="580072"/>
                  <a:pt x="1241222" y="578205"/>
                  <a:pt x="1231088" y="574472"/>
                </a:cubicBezTo>
                <a:cubicBezTo>
                  <a:pt x="1219887" y="569138"/>
                  <a:pt x="1210552" y="562737"/>
                  <a:pt x="1203084" y="555269"/>
                </a:cubicBezTo>
                <a:cubicBezTo>
                  <a:pt x="1195083" y="546735"/>
                  <a:pt x="1188683" y="537400"/>
                  <a:pt x="1183882" y="527266"/>
                </a:cubicBezTo>
                <a:cubicBezTo>
                  <a:pt x="1179081" y="516064"/>
                  <a:pt x="1176681" y="504330"/>
                  <a:pt x="1176681" y="492061"/>
                </a:cubicBezTo>
                <a:close/>
                <a:moveTo>
                  <a:pt x="935051" y="0"/>
                </a:moveTo>
                <a:lnTo>
                  <a:pt x="1035063" y="0"/>
                </a:lnTo>
                <a:lnTo>
                  <a:pt x="1035063" y="149618"/>
                </a:lnTo>
                <a:lnTo>
                  <a:pt x="1141477" y="149618"/>
                </a:lnTo>
                <a:lnTo>
                  <a:pt x="1141477" y="230429"/>
                </a:lnTo>
                <a:lnTo>
                  <a:pt x="1035063" y="230429"/>
                </a:lnTo>
                <a:lnTo>
                  <a:pt x="1035063" y="476859"/>
                </a:lnTo>
                <a:lnTo>
                  <a:pt x="1141477" y="468858"/>
                </a:lnTo>
                <a:lnTo>
                  <a:pt x="1141477" y="551269"/>
                </a:lnTo>
                <a:lnTo>
                  <a:pt x="763029" y="580072"/>
                </a:lnTo>
                <a:lnTo>
                  <a:pt x="763029" y="498462"/>
                </a:lnTo>
                <a:lnTo>
                  <a:pt x="793433" y="496062"/>
                </a:lnTo>
                <a:lnTo>
                  <a:pt x="793433" y="61607"/>
                </a:lnTo>
                <a:lnTo>
                  <a:pt x="887845" y="61607"/>
                </a:lnTo>
                <a:lnTo>
                  <a:pt x="887845" y="488061"/>
                </a:lnTo>
                <a:lnTo>
                  <a:pt x="935051" y="485661"/>
                </a:lnTo>
                <a:close/>
              </a:path>
            </a:pathLst>
          </a:custGeom>
          <a:gradFill>
            <a:gsLst>
              <a:gs pos="0">
                <a:srgbClr val="1858D6"/>
              </a:gs>
              <a:gs pos="100000">
                <a:srgbClr val="4271ED"/>
              </a:gs>
            </a:gsLst>
            <a:lin ang="27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80000"/>
              </a:lnSpc>
            </a:pPr>
            <a:endParaRPr lang="zh-CN" altLang="en-US" sz="6300" dirty="0">
              <a:gradFill>
                <a:gsLst>
                  <a:gs pos="0">
                    <a:srgbClr val="064BE0"/>
                  </a:gs>
                  <a:gs pos="100000">
                    <a:srgbClr val="1858D6"/>
                  </a:gs>
                </a:gsLst>
                <a:lin ang="2700000" scaled="0"/>
              </a:gra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5D2899E5-7F5F-4DB4-A863-5DF3B6C60789}"/>
              </a:ext>
            </a:extLst>
          </p:cNvPr>
          <p:cNvGrpSpPr/>
          <p:nvPr/>
        </p:nvGrpSpPr>
        <p:grpSpPr>
          <a:xfrm>
            <a:off x="7043743" y="2457503"/>
            <a:ext cx="5278973" cy="4486326"/>
            <a:chOff x="7989916" y="2184481"/>
            <a:chExt cx="5278973" cy="4486326"/>
          </a:xfrm>
        </p:grpSpPr>
        <p:sp>
          <p:nvSpPr>
            <p:cNvPr id="18" name="任意多边形: 形状 17">
              <a:extLst>
                <a:ext uri="{FF2B5EF4-FFF2-40B4-BE49-F238E27FC236}">
                  <a16:creationId xmlns="" xmlns:a16="http://schemas.microsoft.com/office/drawing/2014/main" id="{906B968A-B9D5-4536-B53F-AED60C024354}"/>
                </a:ext>
              </a:extLst>
            </p:cNvPr>
            <p:cNvSpPr/>
            <p:nvPr/>
          </p:nvSpPr>
          <p:spPr>
            <a:xfrm rot="5400000" flipH="1">
              <a:off x="12804010" y="4446729"/>
              <a:ext cx="3025" cy="3559"/>
            </a:xfrm>
            <a:custGeom>
              <a:avLst/>
              <a:gdLst/>
              <a:ahLst/>
              <a:cxnLst/>
              <a:rect l="l" t="t" r="r" b="b"/>
              <a:pathLst>
                <a:path w="4538" h="4538"/>
              </a:pathLst>
            </a:custGeom>
            <a:solidFill>
              <a:schemeClr val="bg1"/>
            </a:solidFill>
            <a:ln w="453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="" xmlns:a16="http://schemas.microsoft.com/office/drawing/2014/main" id="{DFF1C1C5-5C4B-4637-BD58-7FFBEE46CE34}"/>
                </a:ext>
              </a:extLst>
            </p:cNvPr>
            <p:cNvSpPr/>
            <p:nvPr/>
          </p:nvSpPr>
          <p:spPr>
            <a:xfrm rot="5400000" flipH="1">
              <a:off x="8590860" y="2159364"/>
              <a:ext cx="3915074" cy="4606790"/>
            </a:xfrm>
            <a:custGeom>
              <a:avLst/>
              <a:gdLst>
                <a:gd name="connsiteX0" fmla="*/ 3915074 w 3915074"/>
                <a:gd name="connsiteY0" fmla="*/ 0 h 4606790"/>
                <a:gd name="connsiteX1" fmla="*/ 0 w 3915074"/>
                <a:gd name="connsiteY1" fmla="*/ 4606790 h 4606790"/>
                <a:gd name="connsiteX2" fmla="*/ 12480 w 3915074"/>
                <a:gd name="connsiteY2" fmla="*/ 4595321 h 4606790"/>
                <a:gd name="connsiteX3" fmla="*/ 1254180 w 3915074"/>
                <a:gd name="connsiteY3" fmla="*/ 3975564 h 4606790"/>
                <a:gd name="connsiteX4" fmla="*/ 2756802 w 3915074"/>
                <a:gd name="connsiteY4" fmla="*/ 4587120 h 4606790"/>
                <a:gd name="connsiteX5" fmla="*/ 2764279 w 3915074"/>
                <a:gd name="connsiteY5" fmla="*/ 4593128 h 4606790"/>
                <a:gd name="connsiteX6" fmla="*/ 2764095 w 3915074"/>
                <a:gd name="connsiteY6" fmla="*/ 4588562 h 4606790"/>
                <a:gd name="connsiteX7" fmla="*/ 2756214 w 3915074"/>
                <a:gd name="connsiteY7" fmla="*/ 4145860 h 4606790"/>
                <a:gd name="connsiteX8" fmla="*/ 2756353 w 3915074"/>
                <a:gd name="connsiteY8" fmla="*/ 4122767 h 4606790"/>
                <a:gd name="connsiteX9" fmla="*/ 2756214 w 3915074"/>
                <a:gd name="connsiteY9" fmla="*/ 4102237 h 4606790"/>
                <a:gd name="connsiteX10" fmla="*/ 3098537 w 3915074"/>
                <a:gd name="connsiteY10" fmla="*/ 1490696 h 4606790"/>
                <a:gd name="connsiteX11" fmla="*/ 3873825 w 3915074"/>
                <a:gd name="connsiteY11" fmla="*/ 58273 h 4606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15074" h="4606790">
                  <a:moveTo>
                    <a:pt x="3915074" y="0"/>
                  </a:moveTo>
                  <a:lnTo>
                    <a:pt x="0" y="4606790"/>
                  </a:lnTo>
                  <a:lnTo>
                    <a:pt x="12480" y="4595321"/>
                  </a:lnTo>
                  <a:cubicBezTo>
                    <a:pt x="286977" y="4350386"/>
                    <a:pt x="747901" y="4016190"/>
                    <a:pt x="1254180" y="3975564"/>
                  </a:cubicBezTo>
                  <a:cubicBezTo>
                    <a:pt x="1900322" y="3923703"/>
                    <a:pt x="2663881" y="4513227"/>
                    <a:pt x="2756802" y="4587120"/>
                  </a:cubicBezTo>
                  <a:lnTo>
                    <a:pt x="2764279" y="4593128"/>
                  </a:lnTo>
                  <a:lnTo>
                    <a:pt x="2764095" y="4588562"/>
                  </a:lnTo>
                  <a:cubicBezTo>
                    <a:pt x="2761210" y="4512994"/>
                    <a:pt x="2756377" y="4355587"/>
                    <a:pt x="2756214" y="4145860"/>
                  </a:cubicBezTo>
                  <a:lnTo>
                    <a:pt x="2756353" y="4122767"/>
                  </a:lnTo>
                  <a:lnTo>
                    <a:pt x="2756214" y="4102237"/>
                  </a:lnTo>
                  <a:cubicBezTo>
                    <a:pt x="2755702" y="3443093"/>
                    <a:pt x="2801322" y="2267142"/>
                    <a:pt x="3098537" y="1490696"/>
                  </a:cubicBezTo>
                  <a:cubicBezTo>
                    <a:pt x="3315411" y="924135"/>
                    <a:pt x="3622051" y="420024"/>
                    <a:pt x="3873825" y="58273"/>
                  </a:cubicBezTo>
                  <a:close/>
                </a:path>
              </a:pathLst>
            </a:custGeom>
            <a:solidFill>
              <a:schemeClr val="bg1"/>
            </a:solidFill>
            <a:ln w="4539" cap="flat">
              <a:noFill/>
              <a:prstDash val="solid"/>
              <a:miter/>
            </a:ln>
            <a:effectLst>
              <a:outerShdw blurRad="215900" dist="38100" dir="13500000" algn="br" rotWithShape="0">
                <a:prstClr val="black">
                  <a:alpha val="20000"/>
                </a:prstClr>
              </a:outerShdw>
            </a:effectLst>
          </p:spPr>
          <p:txBody>
            <a:bodyPr rtlCol="0" anchor="ctr"/>
            <a:lstStyle/>
            <a:p>
              <a:endParaRPr lang="zh-CN" altLang="en-US" dirty="0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="" xmlns:a16="http://schemas.microsoft.com/office/drawing/2014/main" id="{AA794751-EA35-4621-A753-8937D4F6F14F}"/>
                </a:ext>
              </a:extLst>
            </p:cNvPr>
            <p:cNvSpPr/>
            <p:nvPr/>
          </p:nvSpPr>
          <p:spPr>
            <a:xfrm rot="5400000" flipH="1">
              <a:off x="8386240" y="1788157"/>
              <a:ext cx="4486326" cy="5278973"/>
            </a:xfrm>
            <a:custGeom>
              <a:avLst/>
              <a:gdLst>
                <a:gd name="connsiteX0" fmla="*/ 4524828 w 6730688"/>
                <a:gd name="connsiteY0" fmla="*/ 6396095 h 6730689"/>
                <a:gd name="connsiteX1" fmla="*/ 2256378 w 6730688"/>
                <a:gd name="connsiteY1" fmla="*/ 5606722 h 6730689"/>
                <a:gd name="connsiteX2" fmla="*/ 0 w 6730688"/>
                <a:gd name="connsiteY2" fmla="*/ 6730689 h 6730689"/>
                <a:gd name="connsiteX3" fmla="*/ 6730689 w 6730688"/>
                <a:gd name="connsiteY3" fmla="*/ 0 h 6730689"/>
                <a:gd name="connsiteX4" fmla="*/ 5023406 w 6730688"/>
                <a:gd name="connsiteY4" fmla="*/ 2438516 h 6730689"/>
                <a:gd name="connsiteX5" fmla="*/ 4524828 w 6730688"/>
                <a:gd name="connsiteY5" fmla="*/ 6396095 h 6730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730688" h="6730689">
                  <a:moveTo>
                    <a:pt x="4524828" y="6396095"/>
                  </a:moveTo>
                  <a:cubicBezTo>
                    <a:pt x="4524828" y="6396095"/>
                    <a:pt x="3290388" y="5536190"/>
                    <a:pt x="2256378" y="5606722"/>
                  </a:cubicBezTo>
                  <a:cubicBezTo>
                    <a:pt x="1041091" y="5689599"/>
                    <a:pt x="0" y="6730689"/>
                    <a:pt x="0" y="6730689"/>
                  </a:cubicBezTo>
                  <a:lnTo>
                    <a:pt x="6730689" y="0"/>
                  </a:lnTo>
                  <a:cubicBezTo>
                    <a:pt x="6409348" y="330782"/>
                    <a:pt x="5543997" y="1282732"/>
                    <a:pt x="5023406" y="2438516"/>
                  </a:cubicBezTo>
                  <a:cubicBezTo>
                    <a:pt x="4374823" y="3878469"/>
                    <a:pt x="4524828" y="6396095"/>
                    <a:pt x="4524828" y="6396095"/>
                  </a:cubicBezTo>
                  <a:close/>
                </a:path>
              </a:pathLst>
            </a:custGeom>
            <a:solidFill>
              <a:schemeClr val="bg1"/>
            </a:solidFill>
            <a:ln w="4539" cap="flat">
              <a:noFill/>
              <a:prstDash val="solid"/>
              <a:miter/>
            </a:ln>
            <a:effectLst>
              <a:innerShdw blurRad="279400" dist="152400" dir="13500000">
                <a:schemeClr val="tx1">
                  <a:alpha val="21000"/>
                </a:schemeClr>
              </a:innerShdw>
            </a:effectLst>
          </p:spPr>
          <p:txBody>
            <a:bodyPr rtlCol="0" anchor="ctr"/>
            <a:lstStyle/>
            <a:p>
              <a:endParaRPr lang="zh-CN" altLang="en-US" dirty="0"/>
            </a:p>
          </p:txBody>
        </p:sp>
      </p:grpSp>
      <p:pic>
        <p:nvPicPr>
          <p:cNvPr id="41" name="图片 40" descr="图片包含 游戏机, 钟表&#10;&#10;描述已自动生成">
            <a:extLst>
              <a:ext uri="{FF2B5EF4-FFF2-40B4-BE49-F238E27FC236}">
                <a16:creationId xmlns="" xmlns:a16="http://schemas.microsoft.com/office/drawing/2014/main" id="{7E4460B2-D646-4352-9B1C-55D8BAD079FC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755" y="331670"/>
            <a:ext cx="1838744" cy="523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9853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图片 79">
            <a:extLst>
              <a:ext uri="{FF2B5EF4-FFF2-40B4-BE49-F238E27FC236}">
                <a16:creationId xmlns="" xmlns:a16="http://schemas.microsoft.com/office/drawing/2014/main" id="{28C145F6-6646-40B1-9DA4-080BE73259C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9" y="0"/>
            <a:ext cx="12187263" cy="6858000"/>
          </a:xfrm>
          <a:prstGeom prst="rect">
            <a:avLst/>
          </a:prstGeom>
        </p:spPr>
      </p:pic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2D47B218-107D-49E9-8E4C-08FE394131E8}"/>
              </a:ext>
            </a:extLst>
          </p:cNvPr>
          <p:cNvGrpSpPr/>
          <p:nvPr/>
        </p:nvGrpSpPr>
        <p:grpSpPr>
          <a:xfrm>
            <a:off x="594148" y="2177415"/>
            <a:ext cx="5246183" cy="1539818"/>
            <a:chOff x="1371593" y="1355781"/>
            <a:chExt cx="5246183" cy="1539818"/>
          </a:xfrm>
        </p:grpSpPr>
        <p:sp>
          <p:nvSpPr>
            <p:cNvPr id="4" name="矩形: 圆角 3">
              <a:extLst>
                <a:ext uri="{FF2B5EF4-FFF2-40B4-BE49-F238E27FC236}">
                  <a16:creationId xmlns="" xmlns:a16="http://schemas.microsoft.com/office/drawing/2014/main" id="{E890BBA8-7ED7-491D-A182-B5AC1FA9B290}"/>
                </a:ext>
              </a:extLst>
            </p:cNvPr>
            <p:cNvSpPr/>
            <p:nvPr/>
          </p:nvSpPr>
          <p:spPr>
            <a:xfrm>
              <a:off x="1371601" y="1614306"/>
              <a:ext cx="5246175" cy="1281293"/>
            </a:xfrm>
            <a:prstGeom prst="roundRect">
              <a:avLst>
                <a:gd name="adj" fmla="val 4637"/>
              </a:avLst>
            </a:prstGeom>
            <a:solidFill>
              <a:schemeClr val="bg1"/>
            </a:solidFill>
            <a:ln>
              <a:noFill/>
            </a:ln>
            <a:effectLst>
              <a:outerShdw blurRad="203200" algn="ctr" rotWithShape="0">
                <a:srgbClr val="4271ED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CAC83907-08E9-46D4-B46C-042AF23BBA73}"/>
                </a:ext>
              </a:extLst>
            </p:cNvPr>
            <p:cNvGrpSpPr/>
            <p:nvPr/>
          </p:nvGrpSpPr>
          <p:grpSpPr>
            <a:xfrm>
              <a:off x="1371593" y="1355781"/>
              <a:ext cx="1921056" cy="1269393"/>
              <a:chOff x="2651760" y="595970"/>
              <a:chExt cx="2034552" cy="1344386"/>
            </a:xfrm>
          </p:grpSpPr>
          <p:sp>
            <p:nvSpPr>
              <p:cNvPr id="7" name="任意多边形: 形状 6">
                <a:extLst>
                  <a:ext uri="{FF2B5EF4-FFF2-40B4-BE49-F238E27FC236}">
                    <a16:creationId xmlns="" xmlns:a16="http://schemas.microsoft.com/office/drawing/2014/main" id="{BF45E358-03D8-40CE-B425-D7F526BEE71B}"/>
                  </a:ext>
                </a:extLst>
              </p:cNvPr>
              <p:cNvSpPr/>
              <p:nvPr/>
            </p:nvSpPr>
            <p:spPr>
              <a:xfrm flipV="1">
                <a:off x="2651760" y="612772"/>
                <a:ext cx="1891030" cy="1327584"/>
              </a:xfrm>
              <a:custGeom>
                <a:avLst/>
                <a:gdLst>
                  <a:gd name="connsiteX0" fmla="*/ 0 w 1891030"/>
                  <a:gd name="connsiteY0" fmla="*/ 1136650 h 1136650"/>
                  <a:gd name="connsiteX1" fmla="*/ 1891030 w 1891030"/>
                  <a:gd name="connsiteY1" fmla="*/ 1136650 h 1136650"/>
                  <a:gd name="connsiteX2" fmla="*/ 1891030 w 1891030"/>
                  <a:gd name="connsiteY2" fmla="*/ 285750 h 1136650"/>
                  <a:gd name="connsiteX3" fmla="*/ 945515 w 1891030"/>
                  <a:gd name="connsiteY3" fmla="*/ 0 h 1136650"/>
                  <a:gd name="connsiteX4" fmla="*/ 0 w 1891030"/>
                  <a:gd name="connsiteY4" fmla="*/ 285750 h 1136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91030" h="1136650">
                    <a:moveTo>
                      <a:pt x="0" y="1136650"/>
                    </a:moveTo>
                    <a:lnTo>
                      <a:pt x="1891030" y="1136650"/>
                    </a:lnTo>
                    <a:lnTo>
                      <a:pt x="1891030" y="285750"/>
                    </a:lnTo>
                    <a:lnTo>
                      <a:pt x="945515" y="0"/>
                    </a:lnTo>
                    <a:lnTo>
                      <a:pt x="0" y="285750"/>
                    </a:lnTo>
                    <a:close/>
                  </a:path>
                </a:pathLst>
              </a:custGeom>
              <a:solidFill>
                <a:srgbClr val="4271ED"/>
              </a:solidFill>
              <a:ln w="22225">
                <a:noFill/>
              </a:ln>
              <a:effectLst>
                <a:outerShdw blurRad="190500" dist="38100" dir="5400000" algn="t" rotWithShape="0">
                  <a:srgbClr val="4271ED">
                    <a:alpha val="2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 sz="800" dirty="0"/>
              </a:p>
            </p:txBody>
          </p:sp>
          <p:sp>
            <p:nvSpPr>
              <p:cNvPr id="8" name="直角三角形 7">
                <a:extLst>
                  <a:ext uri="{FF2B5EF4-FFF2-40B4-BE49-F238E27FC236}">
                    <a16:creationId xmlns="" xmlns:a16="http://schemas.microsoft.com/office/drawing/2014/main" id="{9A433FA7-FEB3-4EB2-94F7-2C88662652FB}"/>
                  </a:ext>
                </a:extLst>
              </p:cNvPr>
              <p:cNvSpPr/>
              <p:nvPr/>
            </p:nvSpPr>
            <p:spPr>
              <a:xfrm>
                <a:off x="4542801" y="595970"/>
                <a:ext cx="143511" cy="274297"/>
              </a:xfrm>
              <a:prstGeom prst="rtTriangle">
                <a:avLst/>
              </a:prstGeom>
              <a:solidFill>
                <a:srgbClr val="1245C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800"/>
              </a:p>
            </p:txBody>
          </p:sp>
        </p:grp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792D3489-FEFC-40DB-BDC9-4B5080F0EE69}"/>
                </a:ext>
              </a:extLst>
            </p:cNvPr>
            <p:cNvSpPr txBox="1"/>
            <p:nvPr/>
          </p:nvSpPr>
          <p:spPr>
            <a:xfrm>
              <a:off x="3380319" y="1792514"/>
              <a:ext cx="10610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spc="300" dirty="0">
                  <a:solidFill>
                    <a:srgbClr val="4271E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标题字体</a:t>
              </a: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="" xmlns:a16="http://schemas.microsoft.com/office/drawing/2014/main" id="{4B84751F-4408-4E19-92B5-D3C8DD3F9348}"/>
                </a:ext>
              </a:extLst>
            </p:cNvPr>
            <p:cNvCxnSpPr>
              <a:cxnSpLocks/>
            </p:cNvCxnSpPr>
            <p:nvPr/>
          </p:nvCxnSpPr>
          <p:spPr>
            <a:xfrm>
              <a:off x="3500774" y="2212699"/>
              <a:ext cx="2781513" cy="0"/>
            </a:xfrm>
            <a:prstGeom prst="line">
              <a:avLst/>
            </a:prstGeom>
            <a:ln>
              <a:solidFill>
                <a:srgbClr val="4271E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4">
              <a:extLst>
                <a:ext uri="{FF2B5EF4-FFF2-40B4-BE49-F238E27FC236}">
                  <a16:creationId xmlns="" xmlns:a16="http://schemas.microsoft.com/office/drawing/2014/main" id="{D05A56EE-5458-46AE-A57A-D5E44588B96B}"/>
                </a:ext>
              </a:extLst>
            </p:cNvPr>
            <p:cNvSpPr txBox="1"/>
            <p:nvPr/>
          </p:nvSpPr>
          <p:spPr>
            <a:xfrm>
              <a:off x="3488908" y="2386188"/>
              <a:ext cx="2799415" cy="339541"/>
            </a:xfrm>
            <a:custGeom>
              <a:avLst/>
              <a:gdLst/>
              <a:ahLst/>
              <a:cxnLst/>
              <a:rect l="l" t="t" r="r" b="b"/>
              <a:pathLst>
                <a:path w="4417390" h="441960">
                  <a:moveTo>
                    <a:pt x="2155926" y="295047"/>
                  </a:moveTo>
                  <a:lnTo>
                    <a:pt x="2155926" y="314554"/>
                  </a:lnTo>
                  <a:lnTo>
                    <a:pt x="2341244" y="314554"/>
                  </a:lnTo>
                  <a:cubicBezTo>
                    <a:pt x="2346528" y="314554"/>
                    <a:pt x="2350998" y="312725"/>
                    <a:pt x="2354656" y="309068"/>
                  </a:cubicBezTo>
                  <a:cubicBezTo>
                    <a:pt x="2358313" y="305410"/>
                    <a:pt x="2360142" y="300736"/>
                    <a:pt x="2360142" y="295047"/>
                  </a:cubicBezTo>
                  <a:close/>
                  <a:moveTo>
                    <a:pt x="2155926" y="226772"/>
                  </a:moveTo>
                  <a:lnTo>
                    <a:pt x="2155926" y="245060"/>
                  </a:lnTo>
                  <a:lnTo>
                    <a:pt x="2360142" y="245060"/>
                  </a:lnTo>
                  <a:lnTo>
                    <a:pt x="2360142" y="226772"/>
                  </a:lnTo>
                  <a:close/>
                  <a:moveTo>
                    <a:pt x="3218307" y="226162"/>
                  </a:moveTo>
                  <a:lnTo>
                    <a:pt x="3496894" y="226162"/>
                  </a:lnTo>
                  <a:lnTo>
                    <a:pt x="3496894" y="271882"/>
                  </a:lnTo>
                  <a:lnTo>
                    <a:pt x="3404844" y="271882"/>
                  </a:lnTo>
                  <a:lnTo>
                    <a:pt x="3404844" y="311506"/>
                  </a:lnTo>
                  <a:lnTo>
                    <a:pt x="3496894" y="311506"/>
                  </a:lnTo>
                  <a:lnTo>
                    <a:pt x="3496894" y="356616"/>
                  </a:lnTo>
                  <a:lnTo>
                    <a:pt x="3404844" y="356616"/>
                  </a:lnTo>
                  <a:lnTo>
                    <a:pt x="3404844" y="391973"/>
                  </a:lnTo>
                  <a:lnTo>
                    <a:pt x="3755974" y="391973"/>
                  </a:lnTo>
                  <a:lnTo>
                    <a:pt x="3755974" y="440741"/>
                  </a:lnTo>
                  <a:lnTo>
                    <a:pt x="3332912" y="440741"/>
                  </a:lnTo>
                  <a:lnTo>
                    <a:pt x="3302431" y="418796"/>
                  </a:lnTo>
                  <a:lnTo>
                    <a:pt x="3300602" y="441960"/>
                  </a:lnTo>
                  <a:lnTo>
                    <a:pt x="3218307" y="441960"/>
                  </a:lnTo>
                  <a:lnTo>
                    <a:pt x="3234766" y="295047"/>
                  </a:lnTo>
                  <a:lnTo>
                    <a:pt x="3316452" y="295047"/>
                  </a:lnTo>
                  <a:lnTo>
                    <a:pt x="3309137" y="361493"/>
                  </a:lnTo>
                  <a:lnTo>
                    <a:pt x="3331692" y="382220"/>
                  </a:lnTo>
                  <a:lnTo>
                    <a:pt x="3331692" y="271882"/>
                  </a:lnTo>
                  <a:lnTo>
                    <a:pt x="3218307" y="271882"/>
                  </a:lnTo>
                  <a:close/>
                  <a:moveTo>
                    <a:pt x="211531" y="199340"/>
                  </a:moveTo>
                  <a:lnTo>
                    <a:pt x="310896" y="199340"/>
                  </a:lnTo>
                  <a:lnTo>
                    <a:pt x="326745" y="229820"/>
                  </a:lnTo>
                  <a:lnTo>
                    <a:pt x="543153" y="229820"/>
                  </a:lnTo>
                  <a:lnTo>
                    <a:pt x="543153" y="283464"/>
                  </a:lnTo>
                  <a:lnTo>
                    <a:pt x="174345" y="283464"/>
                  </a:lnTo>
                  <a:lnTo>
                    <a:pt x="166420" y="301143"/>
                  </a:lnTo>
                  <a:lnTo>
                    <a:pt x="524256" y="301143"/>
                  </a:lnTo>
                  <a:lnTo>
                    <a:pt x="524256" y="376124"/>
                  </a:lnTo>
                  <a:cubicBezTo>
                    <a:pt x="524256" y="385064"/>
                    <a:pt x="522529" y="393497"/>
                    <a:pt x="519074" y="401422"/>
                  </a:cubicBezTo>
                  <a:cubicBezTo>
                    <a:pt x="515620" y="409347"/>
                    <a:pt x="510844" y="416256"/>
                    <a:pt x="504749" y="422148"/>
                  </a:cubicBezTo>
                  <a:cubicBezTo>
                    <a:pt x="498652" y="428041"/>
                    <a:pt x="491540" y="432715"/>
                    <a:pt x="483412" y="436169"/>
                  </a:cubicBezTo>
                  <a:cubicBezTo>
                    <a:pt x="475284" y="439624"/>
                    <a:pt x="466547" y="441351"/>
                    <a:pt x="457200" y="441351"/>
                  </a:cubicBezTo>
                  <a:lnTo>
                    <a:pt x="302361" y="441351"/>
                  </a:lnTo>
                  <a:lnTo>
                    <a:pt x="329184" y="382829"/>
                  </a:lnTo>
                  <a:lnTo>
                    <a:pt x="420624" y="382829"/>
                  </a:lnTo>
                  <a:cubicBezTo>
                    <a:pt x="425907" y="382829"/>
                    <a:pt x="430377" y="381000"/>
                    <a:pt x="434035" y="377343"/>
                  </a:cubicBezTo>
                  <a:cubicBezTo>
                    <a:pt x="437693" y="373685"/>
                    <a:pt x="439521" y="369418"/>
                    <a:pt x="439521" y="364541"/>
                  </a:cubicBezTo>
                  <a:lnTo>
                    <a:pt x="439521" y="352959"/>
                  </a:lnTo>
                  <a:lnTo>
                    <a:pt x="142036" y="352959"/>
                  </a:lnTo>
                  <a:lnTo>
                    <a:pt x="101193" y="441351"/>
                  </a:lnTo>
                  <a:lnTo>
                    <a:pt x="3048" y="441351"/>
                  </a:lnTo>
                  <a:lnTo>
                    <a:pt x="76809" y="283464"/>
                  </a:lnTo>
                  <a:lnTo>
                    <a:pt x="0" y="283464"/>
                  </a:lnTo>
                  <a:lnTo>
                    <a:pt x="0" y="229820"/>
                  </a:lnTo>
                  <a:lnTo>
                    <a:pt x="226771" y="230429"/>
                  </a:lnTo>
                  <a:close/>
                  <a:moveTo>
                    <a:pt x="2997708" y="178613"/>
                  </a:moveTo>
                  <a:lnTo>
                    <a:pt x="3065983" y="178613"/>
                  </a:lnTo>
                  <a:lnTo>
                    <a:pt x="3091586" y="429768"/>
                  </a:lnTo>
                  <a:lnTo>
                    <a:pt x="3023920" y="429768"/>
                  </a:lnTo>
                  <a:close/>
                  <a:moveTo>
                    <a:pt x="2798978" y="178613"/>
                  </a:moveTo>
                  <a:lnTo>
                    <a:pt x="2867253" y="178613"/>
                  </a:lnTo>
                  <a:lnTo>
                    <a:pt x="2841040" y="429768"/>
                  </a:lnTo>
                  <a:lnTo>
                    <a:pt x="2773375" y="429768"/>
                  </a:lnTo>
                  <a:close/>
                  <a:moveTo>
                    <a:pt x="2155926" y="160325"/>
                  </a:moveTo>
                  <a:lnTo>
                    <a:pt x="2155926" y="176784"/>
                  </a:lnTo>
                  <a:lnTo>
                    <a:pt x="2360142" y="176784"/>
                  </a:lnTo>
                  <a:lnTo>
                    <a:pt x="2360142" y="160325"/>
                  </a:lnTo>
                  <a:close/>
                  <a:moveTo>
                    <a:pt x="4311929" y="131064"/>
                  </a:moveTo>
                  <a:lnTo>
                    <a:pt x="4388129" y="131064"/>
                  </a:lnTo>
                  <a:lnTo>
                    <a:pt x="4417390" y="441351"/>
                  </a:lnTo>
                  <a:lnTo>
                    <a:pt x="4341799" y="441351"/>
                  </a:lnTo>
                  <a:close/>
                  <a:moveTo>
                    <a:pt x="4071137" y="131064"/>
                  </a:moveTo>
                  <a:lnTo>
                    <a:pt x="4146727" y="131064"/>
                  </a:lnTo>
                  <a:lnTo>
                    <a:pt x="4117466" y="441351"/>
                  </a:lnTo>
                  <a:lnTo>
                    <a:pt x="4041266" y="441351"/>
                  </a:lnTo>
                  <a:close/>
                  <a:moveTo>
                    <a:pt x="3301212" y="121920"/>
                  </a:moveTo>
                  <a:lnTo>
                    <a:pt x="3301212" y="150572"/>
                  </a:lnTo>
                  <a:lnTo>
                    <a:pt x="3404844" y="150572"/>
                  </a:lnTo>
                  <a:cubicBezTo>
                    <a:pt x="3411347" y="150572"/>
                    <a:pt x="3414598" y="147320"/>
                    <a:pt x="3414598" y="140818"/>
                  </a:cubicBezTo>
                  <a:lnTo>
                    <a:pt x="3414598" y="121920"/>
                  </a:lnTo>
                  <a:close/>
                  <a:moveTo>
                    <a:pt x="2699004" y="110338"/>
                  </a:moveTo>
                  <a:lnTo>
                    <a:pt x="2746552" y="110338"/>
                  </a:lnTo>
                  <a:lnTo>
                    <a:pt x="2761792" y="439522"/>
                  </a:lnTo>
                  <a:lnTo>
                    <a:pt x="2714243" y="439522"/>
                  </a:lnTo>
                  <a:close/>
                  <a:moveTo>
                    <a:pt x="2573426" y="110338"/>
                  </a:moveTo>
                  <a:lnTo>
                    <a:pt x="2620365" y="110338"/>
                  </a:lnTo>
                  <a:lnTo>
                    <a:pt x="2605125" y="439522"/>
                  </a:lnTo>
                  <a:lnTo>
                    <a:pt x="2558186" y="439522"/>
                  </a:lnTo>
                  <a:close/>
                  <a:moveTo>
                    <a:pt x="76809" y="98756"/>
                  </a:moveTo>
                  <a:lnTo>
                    <a:pt x="160325" y="98756"/>
                  </a:lnTo>
                  <a:lnTo>
                    <a:pt x="174955" y="128626"/>
                  </a:lnTo>
                  <a:lnTo>
                    <a:pt x="371246" y="128016"/>
                  </a:lnTo>
                  <a:lnTo>
                    <a:pt x="385877" y="98756"/>
                  </a:lnTo>
                  <a:lnTo>
                    <a:pt x="470001" y="98756"/>
                  </a:lnTo>
                  <a:lnTo>
                    <a:pt x="455371" y="128626"/>
                  </a:lnTo>
                  <a:lnTo>
                    <a:pt x="490118" y="128016"/>
                  </a:lnTo>
                  <a:cubicBezTo>
                    <a:pt x="504749" y="128016"/>
                    <a:pt x="517245" y="133198"/>
                    <a:pt x="527608" y="143561"/>
                  </a:cubicBezTo>
                  <a:cubicBezTo>
                    <a:pt x="537972" y="153924"/>
                    <a:pt x="543153" y="166421"/>
                    <a:pt x="543153" y="181052"/>
                  </a:cubicBezTo>
                  <a:lnTo>
                    <a:pt x="543153" y="209703"/>
                  </a:lnTo>
                  <a:lnTo>
                    <a:pt x="465734" y="209703"/>
                  </a:lnTo>
                  <a:lnTo>
                    <a:pt x="465734" y="198120"/>
                  </a:lnTo>
                  <a:cubicBezTo>
                    <a:pt x="465734" y="193650"/>
                    <a:pt x="464210" y="189891"/>
                    <a:pt x="461162" y="186843"/>
                  </a:cubicBezTo>
                  <a:cubicBezTo>
                    <a:pt x="458114" y="183795"/>
                    <a:pt x="454355" y="182271"/>
                    <a:pt x="449884" y="182271"/>
                  </a:cubicBezTo>
                  <a:lnTo>
                    <a:pt x="81077" y="182271"/>
                  </a:lnTo>
                  <a:lnTo>
                    <a:pt x="81077" y="209703"/>
                  </a:lnTo>
                  <a:lnTo>
                    <a:pt x="3048" y="209703"/>
                  </a:lnTo>
                  <a:lnTo>
                    <a:pt x="3048" y="128626"/>
                  </a:lnTo>
                  <a:lnTo>
                    <a:pt x="91440" y="128016"/>
                  </a:lnTo>
                  <a:close/>
                  <a:moveTo>
                    <a:pt x="2779471" y="97536"/>
                  </a:moveTo>
                  <a:lnTo>
                    <a:pt x="3090976" y="97536"/>
                  </a:lnTo>
                  <a:lnTo>
                    <a:pt x="3090976" y="157887"/>
                  </a:lnTo>
                  <a:lnTo>
                    <a:pt x="2978810" y="157887"/>
                  </a:lnTo>
                  <a:lnTo>
                    <a:pt x="2978810" y="371247"/>
                  </a:lnTo>
                  <a:cubicBezTo>
                    <a:pt x="2978810" y="380594"/>
                    <a:pt x="2976981" y="389433"/>
                    <a:pt x="2973324" y="397764"/>
                  </a:cubicBezTo>
                  <a:cubicBezTo>
                    <a:pt x="2969666" y="406096"/>
                    <a:pt x="2964688" y="413411"/>
                    <a:pt x="2958388" y="419710"/>
                  </a:cubicBezTo>
                  <a:cubicBezTo>
                    <a:pt x="2952089" y="426009"/>
                    <a:pt x="2944774" y="430988"/>
                    <a:pt x="2936443" y="434645"/>
                  </a:cubicBezTo>
                  <a:cubicBezTo>
                    <a:pt x="2928112" y="438303"/>
                    <a:pt x="2919273" y="440132"/>
                    <a:pt x="2909925" y="440132"/>
                  </a:cubicBezTo>
                  <a:lnTo>
                    <a:pt x="2850184" y="440132"/>
                  </a:lnTo>
                  <a:lnTo>
                    <a:pt x="2873959" y="385877"/>
                  </a:lnTo>
                  <a:lnTo>
                    <a:pt x="2884932" y="385877"/>
                  </a:lnTo>
                  <a:cubicBezTo>
                    <a:pt x="2890621" y="385877"/>
                    <a:pt x="2895295" y="384048"/>
                    <a:pt x="2898952" y="380391"/>
                  </a:cubicBezTo>
                  <a:cubicBezTo>
                    <a:pt x="2902610" y="376733"/>
                    <a:pt x="2904439" y="372060"/>
                    <a:pt x="2904439" y="366370"/>
                  </a:cubicBezTo>
                  <a:lnTo>
                    <a:pt x="2904439" y="157887"/>
                  </a:lnTo>
                  <a:lnTo>
                    <a:pt x="2779471" y="157887"/>
                  </a:lnTo>
                  <a:close/>
                  <a:moveTo>
                    <a:pt x="1918792" y="93879"/>
                  </a:moveTo>
                  <a:lnTo>
                    <a:pt x="2056561" y="93879"/>
                  </a:lnTo>
                  <a:lnTo>
                    <a:pt x="2066925" y="93879"/>
                  </a:lnTo>
                  <a:lnTo>
                    <a:pt x="2015109" y="227991"/>
                  </a:lnTo>
                  <a:lnTo>
                    <a:pt x="2056561" y="227991"/>
                  </a:lnTo>
                  <a:lnTo>
                    <a:pt x="2028520" y="327965"/>
                  </a:lnTo>
                  <a:lnTo>
                    <a:pt x="2073021" y="385268"/>
                  </a:lnTo>
                  <a:lnTo>
                    <a:pt x="2452801" y="385268"/>
                  </a:lnTo>
                  <a:lnTo>
                    <a:pt x="2435123" y="441351"/>
                  </a:lnTo>
                  <a:lnTo>
                    <a:pt x="2029739" y="441351"/>
                  </a:lnTo>
                  <a:lnTo>
                    <a:pt x="2005355" y="411480"/>
                  </a:lnTo>
                  <a:lnTo>
                    <a:pt x="1997430" y="441351"/>
                  </a:lnTo>
                  <a:lnTo>
                    <a:pt x="1918792" y="441351"/>
                  </a:lnTo>
                  <a:lnTo>
                    <a:pt x="1969998" y="284074"/>
                  </a:lnTo>
                  <a:lnTo>
                    <a:pt x="1918792" y="284074"/>
                  </a:lnTo>
                  <a:lnTo>
                    <a:pt x="1920011" y="281636"/>
                  </a:lnTo>
                  <a:lnTo>
                    <a:pt x="1971218" y="149352"/>
                  </a:lnTo>
                  <a:lnTo>
                    <a:pt x="1918792" y="149352"/>
                  </a:lnTo>
                  <a:close/>
                  <a:moveTo>
                    <a:pt x="643661" y="52426"/>
                  </a:moveTo>
                  <a:lnTo>
                    <a:pt x="728395" y="52426"/>
                  </a:lnTo>
                  <a:lnTo>
                    <a:pt x="728395" y="440741"/>
                  </a:lnTo>
                  <a:lnTo>
                    <a:pt x="643661" y="440741"/>
                  </a:lnTo>
                  <a:close/>
                  <a:moveTo>
                    <a:pt x="3301212" y="51207"/>
                  </a:moveTo>
                  <a:lnTo>
                    <a:pt x="3301212" y="76810"/>
                  </a:lnTo>
                  <a:lnTo>
                    <a:pt x="3414598" y="76810"/>
                  </a:lnTo>
                  <a:lnTo>
                    <a:pt x="3414598" y="51207"/>
                  </a:lnTo>
                  <a:close/>
                  <a:moveTo>
                    <a:pt x="888111" y="12192"/>
                  </a:moveTo>
                  <a:lnTo>
                    <a:pt x="1175842" y="12192"/>
                  </a:lnTo>
                  <a:lnTo>
                    <a:pt x="1175842" y="373076"/>
                  </a:lnTo>
                  <a:cubicBezTo>
                    <a:pt x="1175842" y="382423"/>
                    <a:pt x="1174115" y="391160"/>
                    <a:pt x="1170660" y="399288"/>
                  </a:cubicBezTo>
                  <a:cubicBezTo>
                    <a:pt x="1167206" y="407416"/>
                    <a:pt x="1162431" y="414528"/>
                    <a:pt x="1156335" y="420624"/>
                  </a:cubicBezTo>
                  <a:cubicBezTo>
                    <a:pt x="1150239" y="426720"/>
                    <a:pt x="1143127" y="431496"/>
                    <a:pt x="1134999" y="434950"/>
                  </a:cubicBezTo>
                  <a:cubicBezTo>
                    <a:pt x="1126871" y="438404"/>
                    <a:pt x="1118133" y="440132"/>
                    <a:pt x="1108786" y="440132"/>
                  </a:cubicBezTo>
                  <a:lnTo>
                    <a:pt x="1029538" y="440132"/>
                  </a:lnTo>
                  <a:lnTo>
                    <a:pt x="1052703" y="387706"/>
                  </a:lnTo>
                  <a:lnTo>
                    <a:pt x="1072210" y="387706"/>
                  </a:lnTo>
                  <a:cubicBezTo>
                    <a:pt x="1077493" y="387706"/>
                    <a:pt x="1081963" y="385877"/>
                    <a:pt x="1085621" y="382220"/>
                  </a:cubicBezTo>
                  <a:cubicBezTo>
                    <a:pt x="1089279" y="378562"/>
                    <a:pt x="1091107" y="374092"/>
                    <a:pt x="1091107" y="368808"/>
                  </a:cubicBezTo>
                  <a:lnTo>
                    <a:pt x="1091107" y="72543"/>
                  </a:lnTo>
                  <a:lnTo>
                    <a:pt x="888111" y="72543"/>
                  </a:lnTo>
                  <a:close/>
                  <a:moveTo>
                    <a:pt x="2789224" y="2439"/>
                  </a:moveTo>
                  <a:lnTo>
                    <a:pt x="3081223" y="2439"/>
                  </a:lnTo>
                  <a:lnTo>
                    <a:pt x="3081223" y="62789"/>
                  </a:lnTo>
                  <a:lnTo>
                    <a:pt x="2789224" y="62789"/>
                  </a:lnTo>
                  <a:close/>
                  <a:moveTo>
                    <a:pt x="1281226" y="2439"/>
                  </a:moveTo>
                  <a:lnTo>
                    <a:pt x="1814627" y="2439"/>
                  </a:lnTo>
                  <a:lnTo>
                    <a:pt x="1814627" y="65228"/>
                  </a:lnTo>
                  <a:lnTo>
                    <a:pt x="1598219" y="65228"/>
                  </a:lnTo>
                  <a:lnTo>
                    <a:pt x="1598219" y="184100"/>
                  </a:lnTo>
                  <a:lnTo>
                    <a:pt x="1814627" y="184100"/>
                  </a:lnTo>
                  <a:lnTo>
                    <a:pt x="1814627" y="246888"/>
                  </a:lnTo>
                  <a:lnTo>
                    <a:pt x="1598219" y="246888"/>
                  </a:lnTo>
                  <a:lnTo>
                    <a:pt x="1598219" y="377343"/>
                  </a:lnTo>
                  <a:lnTo>
                    <a:pt x="1814627" y="377343"/>
                  </a:lnTo>
                  <a:lnTo>
                    <a:pt x="1814627" y="440132"/>
                  </a:lnTo>
                  <a:lnTo>
                    <a:pt x="1415339" y="440132"/>
                  </a:lnTo>
                  <a:lnTo>
                    <a:pt x="1333652" y="440132"/>
                  </a:lnTo>
                  <a:lnTo>
                    <a:pt x="1281226" y="440132"/>
                  </a:lnTo>
                  <a:lnTo>
                    <a:pt x="1281226" y="377343"/>
                  </a:lnTo>
                  <a:lnTo>
                    <a:pt x="1333652" y="377343"/>
                  </a:lnTo>
                  <a:lnTo>
                    <a:pt x="1333652" y="120092"/>
                  </a:lnTo>
                  <a:lnTo>
                    <a:pt x="1415339" y="120092"/>
                  </a:lnTo>
                  <a:lnTo>
                    <a:pt x="1415339" y="377343"/>
                  </a:lnTo>
                  <a:lnTo>
                    <a:pt x="1509217" y="377343"/>
                  </a:lnTo>
                  <a:lnTo>
                    <a:pt x="1509217" y="65228"/>
                  </a:lnTo>
                  <a:lnTo>
                    <a:pt x="1281226" y="65228"/>
                  </a:lnTo>
                  <a:close/>
                  <a:moveTo>
                    <a:pt x="2629509" y="1829"/>
                  </a:moveTo>
                  <a:lnTo>
                    <a:pt x="2689250" y="1829"/>
                  </a:lnTo>
                  <a:lnTo>
                    <a:pt x="2689250" y="31090"/>
                  </a:lnTo>
                  <a:lnTo>
                    <a:pt x="2755696" y="31090"/>
                  </a:lnTo>
                  <a:lnTo>
                    <a:pt x="2755696" y="91440"/>
                  </a:lnTo>
                  <a:lnTo>
                    <a:pt x="2689250" y="91440"/>
                  </a:lnTo>
                  <a:lnTo>
                    <a:pt x="2689250" y="440741"/>
                  </a:lnTo>
                  <a:lnTo>
                    <a:pt x="2629509" y="440741"/>
                  </a:lnTo>
                  <a:lnTo>
                    <a:pt x="2629509" y="91440"/>
                  </a:lnTo>
                  <a:lnTo>
                    <a:pt x="2556967" y="91440"/>
                  </a:lnTo>
                  <a:lnTo>
                    <a:pt x="2556967" y="31090"/>
                  </a:lnTo>
                  <a:lnTo>
                    <a:pt x="2629509" y="31090"/>
                  </a:lnTo>
                  <a:close/>
                  <a:moveTo>
                    <a:pt x="729005" y="1829"/>
                  </a:moveTo>
                  <a:lnTo>
                    <a:pt x="828979" y="1829"/>
                  </a:lnTo>
                  <a:lnTo>
                    <a:pt x="867384" y="89612"/>
                  </a:lnTo>
                  <a:lnTo>
                    <a:pt x="768019" y="89612"/>
                  </a:lnTo>
                  <a:close/>
                  <a:moveTo>
                    <a:pt x="4186960" y="1220"/>
                  </a:moveTo>
                  <a:lnTo>
                    <a:pt x="4269866" y="1220"/>
                  </a:lnTo>
                  <a:lnTo>
                    <a:pt x="4269866" y="41453"/>
                  </a:lnTo>
                  <a:lnTo>
                    <a:pt x="4415560" y="41453"/>
                  </a:lnTo>
                  <a:lnTo>
                    <a:pt x="4415560" y="101804"/>
                  </a:lnTo>
                  <a:lnTo>
                    <a:pt x="4269866" y="101804"/>
                  </a:lnTo>
                  <a:lnTo>
                    <a:pt x="4269866" y="320040"/>
                  </a:lnTo>
                  <a:lnTo>
                    <a:pt x="4312538" y="320040"/>
                  </a:lnTo>
                  <a:lnTo>
                    <a:pt x="4312538" y="380391"/>
                  </a:lnTo>
                  <a:lnTo>
                    <a:pt x="4269866" y="380391"/>
                  </a:lnTo>
                  <a:lnTo>
                    <a:pt x="4269866" y="441351"/>
                  </a:lnTo>
                  <a:lnTo>
                    <a:pt x="4186960" y="441351"/>
                  </a:lnTo>
                  <a:lnTo>
                    <a:pt x="4186960" y="380391"/>
                  </a:lnTo>
                  <a:lnTo>
                    <a:pt x="4144289" y="380391"/>
                  </a:lnTo>
                  <a:lnTo>
                    <a:pt x="4144289" y="320040"/>
                  </a:lnTo>
                  <a:lnTo>
                    <a:pt x="4186960" y="320040"/>
                  </a:lnTo>
                  <a:lnTo>
                    <a:pt x="4186960" y="101804"/>
                  </a:lnTo>
                  <a:lnTo>
                    <a:pt x="4041266" y="101804"/>
                  </a:lnTo>
                  <a:lnTo>
                    <a:pt x="4041266" y="41453"/>
                  </a:lnTo>
                  <a:lnTo>
                    <a:pt x="4186960" y="41453"/>
                  </a:lnTo>
                  <a:close/>
                  <a:moveTo>
                    <a:pt x="2090089" y="1220"/>
                  </a:moveTo>
                  <a:lnTo>
                    <a:pt x="2174824" y="1220"/>
                  </a:lnTo>
                  <a:lnTo>
                    <a:pt x="2194941" y="35967"/>
                  </a:lnTo>
                  <a:lnTo>
                    <a:pt x="2318080" y="35967"/>
                  </a:lnTo>
                  <a:lnTo>
                    <a:pt x="2338806" y="1220"/>
                  </a:lnTo>
                  <a:lnTo>
                    <a:pt x="2422931" y="1220"/>
                  </a:lnTo>
                  <a:lnTo>
                    <a:pt x="2402814" y="35967"/>
                  </a:lnTo>
                  <a:lnTo>
                    <a:pt x="2454021" y="35967"/>
                  </a:lnTo>
                  <a:lnTo>
                    <a:pt x="2454021" y="85344"/>
                  </a:lnTo>
                  <a:lnTo>
                    <a:pt x="2278456" y="85344"/>
                  </a:lnTo>
                  <a:lnTo>
                    <a:pt x="2255901" y="110338"/>
                  </a:lnTo>
                  <a:lnTo>
                    <a:pt x="2444876" y="110338"/>
                  </a:lnTo>
                  <a:lnTo>
                    <a:pt x="2444876" y="123749"/>
                  </a:lnTo>
                  <a:lnTo>
                    <a:pt x="2444876" y="160325"/>
                  </a:lnTo>
                  <a:lnTo>
                    <a:pt x="2444876" y="302362"/>
                  </a:lnTo>
                  <a:cubicBezTo>
                    <a:pt x="2444876" y="311709"/>
                    <a:pt x="2443048" y="320447"/>
                    <a:pt x="2439390" y="328575"/>
                  </a:cubicBezTo>
                  <a:cubicBezTo>
                    <a:pt x="2435733" y="336703"/>
                    <a:pt x="2430856" y="343815"/>
                    <a:pt x="2424760" y="349911"/>
                  </a:cubicBezTo>
                  <a:cubicBezTo>
                    <a:pt x="2418664" y="356007"/>
                    <a:pt x="2411552" y="360782"/>
                    <a:pt x="2403424" y="364236"/>
                  </a:cubicBezTo>
                  <a:cubicBezTo>
                    <a:pt x="2395296" y="367691"/>
                    <a:pt x="2386761" y="369418"/>
                    <a:pt x="2377820" y="369418"/>
                  </a:cubicBezTo>
                  <a:lnTo>
                    <a:pt x="2071192" y="369418"/>
                  </a:lnTo>
                  <a:lnTo>
                    <a:pt x="2071192" y="332232"/>
                  </a:lnTo>
                  <a:lnTo>
                    <a:pt x="2071192" y="314554"/>
                  </a:lnTo>
                  <a:lnTo>
                    <a:pt x="2071192" y="110338"/>
                  </a:lnTo>
                  <a:lnTo>
                    <a:pt x="2155926" y="110338"/>
                  </a:lnTo>
                  <a:lnTo>
                    <a:pt x="2162022" y="110338"/>
                  </a:lnTo>
                  <a:lnTo>
                    <a:pt x="2183968" y="85344"/>
                  </a:lnTo>
                  <a:lnTo>
                    <a:pt x="2059000" y="85344"/>
                  </a:lnTo>
                  <a:lnTo>
                    <a:pt x="2059000" y="35967"/>
                  </a:lnTo>
                  <a:lnTo>
                    <a:pt x="2110206" y="35967"/>
                  </a:lnTo>
                  <a:close/>
                  <a:moveTo>
                    <a:pt x="1919402" y="1220"/>
                  </a:moveTo>
                  <a:lnTo>
                    <a:pt x="1999869" y="1220"/>
                  </a:lnTo>
                  <a:lnTo>
                    <a:pt x="2041931" y="75591"/>
                  </a:lnTo>
                  <a:lnTo>
                    <a:pt x="1961464" y="75591"/>
                  </a:lnTo>
                  <a:close/>
                  <a:moveTo>
                    <a:pt x="211531" y="1220"/>
                  </a:moveTo>
                  <a:lnTo>
                    <a:pt x="310896" y="1220"/>
                  </a:lnTo>
                  <a:lnTo>
                    <a:pt x="321259" y="24994"/>
                  </a:lnTo>
                  <a:lnTo>
                    <a:pt x="524256" y="24994"/>
                  </a:lnTo>
                  <a:lnTo>
                    <a:pt x="524256" y="81687"/>
                  </a:lnTo>
                  <a:lnTo>
                    <a:pt x="18897" y="81687"/>
                  </a:lnTo>
                  <a:lnTo>
                    <a:pt x="18897" y="24994"/>
                  </a:lnTo>
                  <a:lnTo>
                    <a:pt x="222504" y="24994"/>
                  </a:lnTo>
                  <a:close/>
                  <a:moveTo>
                    <a:pt x="3947998" y="610"/>
                  </a:moveTo>
                  <a:lnTo>
                    <a:pt x="4029684" y="610"/>
                  </a:lnTo>
                  <a:lnTo>
                    <a:pt x="3987012" y="103023"/>
                  </a:lnTo>
                  <a:lnTo>
                    <a:pt x="4009567" y="103023"/>
                  </a:lnTo>
                  <a:lnTo>
                    <a:pt x="4009567" y="440741"/>
                  </a:lnTo>
                  <a:lnTo>
                    <a:pt x="3931538" y="440741"/>
                  </a:lnTo>
                  <a:lnTo>
                    <a:pt x="3931538" y="165812"/>
                  </a:lnTo>
                  <a:lnTo>
                    <a:pt x="3879722" y="165812"/>
                  </a:lnTo>
                  <a:close/>
                  <a:moveTo>
                    <a:pt x="3511524" y="0"/>
                  </a:moveTo>
                  <a:lnTo>
                    <a:pt x="3755974" y="0"/>
                  </a:lnTo>
                  <a:lnTo>
                    <a:pt x="3755974" y="40844"/>
                  </a:lnTo>
                  <a:lnTo>
                    <a:pt x="3672458" y="40844"/>
                  </a:lnTo>
                  <a:lnTo>
                    <a:pt x="3662705" y="70714"/>
                  </a:lnTo>
                  <a:lnTo>
                    <a:pt x="3681602" y="70714"/>
                  </a:lnTo>
                  <a:cubicBezTo>
                    <a:pt x="3690137" y="70714"/>
                    <a:pt x="3699281" y="72543"/>
                    <a:pt x="3709034" y="76200"/>
                  </a:cubicBezTo>
                  <a:cubicBezTo>
                    <a:pt x="3717163" y="79452"/>
                    <a:pt x="3724884" y="84328"/>
                    <a:pt x="3732199" y="90831"/>
                  </a:cubicBezTo>
                  <a:cubicBezTo>
                    <a:pt x="3735857" y="93676"/>
                    <a:pt x="3739108" y="96927"/>
                    <a:pt x="3741953" y="100584"/>
                  </a:cubicBezTo>
                  <a:cubicBezTo>
                    <a:pt x="3744798" y="104242"/>
                    <a:pt x="3747439" y="107900"/>
                    <a:pt x="3749878" y="111557"/>
                  </a:cubicBezTo>
                  <a:cubicBezTo>
                    <a:pt x="3751910" y="116028"/>
                    <a:pt x="3753434" y="120396"/>
                    <a:pt x="3754450" y="124664"/>
                  </a:cubicBezTo>
                  <a:cubicBezTo>
                    <a:pt x="3755466" y="128931"/>
                    <a:pt x="3755974" y="133503"/>
                    <a:pt x="3755974" y="138380"/>
                  </a:cubicBezTo>
                  <a:lnTo>
                    <a:pt x="3755974" y="280416"/>
                  </a:lnTo>
                  <a:lnTo>
                    <a:pt x="3681602" y="280416"/>
                  </a:lnTo>
                  <a:lnTo>
                    <a:pt x="3681602" y="130455"/>
                  </a:lnTo>
                  <a:cubicBezTo>
                    <a:pt x="3681602" y="125172"/>
                    <a:pt x="3679977" y="120701"/>
                    <a:pt x="3676726" y="117044"/>
                  </a:cubicBezTo>
                  <a:cubicBezTo>
                    <a:pt x="3673068" y="113386"/>
                    <a:pt x="3668191" y="111557"/>
                    <a:pt x="3662095" y="111557"/>
                  </a:cubicBezTo>
                  <a:lnTo>
                    <a:pt x="3585895" y="111557"/>
                  </a:lnTo>
                  <a:lnTo>
                    <a:pt x="3585895" y="276759"/>
                  </a:lnTo>
                  <a:lnTo>
                    <a:pt x="3597478" y="260909"/>
                  </a:lnTo>
                  <a:lnTo>
                    <a:pt x="3597478" y="160935"/>
                  </a:lnTo>
                  <a:lnTo>
                    <a:pt x="3669410" y="160935"/>
                  </a:lnTo>
                  <a:lnTo>
                    <a:pt x="3669410" y="280416"/>
                  </a:lnTo>
                  <a:lnTo>
                    <a:pt x="3652342" y="302972"/>
                  </a:lnTo>
                  <a:lnTo>
                    <a:pt x="3695014" y="302972"/>
                  </a:lnTo>
                  <a:lnTo>
                    <a:pt x="3755364" y="381000"/>
                  </a:lnTo>
                  <a:lnTo>
                    <a:pt x="3672458" y="381000"/>
                  </a:lnTo>
                  <a:lnTo>
                    <a:pt x="3631615" y="328575"/>
                  </a:lnTo>
                  <a:lnTo>
                    <a:pt x="3590772" y="381000"/>
                  </a:lnTo>
                  <a:lnTo>
                    <a:pt x="3504209" y="381000"/>
                  </a:lnTo>
                  <a:lnTo>
                    <a:pt x="3582238" y="280416"/>
                  </a:lnTo>
                  <a:lnTo>
                    <a:pt x="3511524" y="280416"/>
                  </a:lnTo>
                  <a:lnTo>
                    <a:pt x="3511524" y="70714"/>
                  </a:lnTo>
                  <a:lnTo>
                    <a:pt x="3590772" y="70714"/>
                  </a:lnTo>
                  <a:lnTo>
                    <a:pt x="3600526" y="40844"/>
                  </a:lnTo>
                  <a:lnTo>
                    <a:pt x="3511524" y="40844"/>
                  </a:lnTo>
                  <a:close/>
                  <a:moveTo>
                    <a:pt x="3218307" y="0"/>
                  </a:moveTo>
                  <a:lnTo>
                    <a:pt x="3496894" y="0"/>
                  </a:lnTo>
                  <a:lnTo>
                    <a:pt x="3496894" y="138380"/>
                  </a:lnTo>
                  <a:cubicBezTo>
                    <a:pt x="3496894" y="146914"/>
                    <a:pt x="3495268" y="154432"/>
                    <a:pt x="3492017" y="160935"/>
                  </a:cubicBezTo>
                  <a:cubicBezTo>
                    <a:pt x="3489172" y="168656"/>
                    <a:pt x="3485312" y="174549"/>
                    <a:pt x="3480434" y="178613"/>
                  </a:cubicBezTo>
                  <a:cubicBezTo>
                    <a:pt x="3475151" y="183896"/>
                    <a:pt x="3469056" y="188164"/>
                    <a:pt x="3462147" y="191415"/>
                  </a:cubicBezTo>
                  <a:cubicBezTo>
                    <a:pt x="3455238" y="194666"/>
                    <a:pt x="3447720" y="196292"/>
                    <a:pt x="3439591" y="196292"/>
                  </a:cubicBezTo>
                  <a:lnTo>
                    <a:pt x="3218307" y="196292"/>
                  </a:lnTo>
                  <a:close/>
                </a:path>
              </a:pathLst>
            </a:custGeom>
            <a:solidFill>
              <a:srgbClr val="4271ED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pc="600" dirty="0">
                <a:solidFill>
                  <a:srgbClr val="4271ED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8DC30A19-793C-43E9-94FA-BF2269322AB3}"/>
                </a:ext>
              </a:extLst>
            </p:cNvPr>
            <p:cNvSpPr txBox="1"/>
            <p:nvPr/>
          </p:nvSpPr>
          <p:spPr>
            <a:xfrm>
              <a:off x="4325679" y="1814370"/>
              <a:ext cx="88436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rgbClr val="4271E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(       )</a:t>
              </a:r>
              <a:endParaRPr lang="zh-CN" altLang="en-US" sz="1200" spc="300" dirty="0">
                <a:solidFill>
                  <a:srgbClr val="4271E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="" xmlns:a16="http://schemas.microsoft.com/office/drawing/2014/main" id="{995971CD-7CA5-45B3-AAFD-72FC825E53CE}"/>
                </a:ext>
              </a:extLst>
            </p:cNvPr>
            <p:cNvSpPr txBox="1"/>
            <p:nvPr/>
          </p:nvSpPr>
          <p:spPr>
            <a:xfrm>
              <a:off x="4389975" y="1705754"/>
              <a:ext cx="740059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00" spc="300" dirty="0">
                  <a:solidFill>
                    <a:srgbClr val="4271E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400" spc="300" dirty="0">
                  <a:solidFill>
                    <a:srgbClr val="4271E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Font</a:t>
              </a:r>
              <a:r>
                <a:rPr lang="en-US" altLang="zh-CN" sz="700" spc="300" dirty="0">
                  <a:solidFill>
                    <a:srgbClr val="4271E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endParaRPr lang="zh-CN" altLang="en-US" sz="1600" spc="300" dirty="0">
                <a:solidFill>
                  <a:srgbClr val="4271E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34" name="矩形: 圆角 33">
            <a:extLst>
              <a:ext uri="{FF2B5EF4-FFF2-40B4-BE49-F238E27FC236}">
                <a16:creationId xmlns="" xmlns:a16="http://schemas.microsoft.com/office/drawing/2014/main" id="{CE2FAAE1-7FB0-45FC-8261-09BFCDEFD6F3}"/>
              </a:ext>
            </a:extLst>
          </p:cNvPr>
          <p:cNvSpPr/>
          <p:nvPr/>
        </p:nvSpPr>
        <p:spPr>
          <a:xfrm>
            <a:off x="594156" y="4776177"/>
            <a:ext cx="5246175" cy="1281293"/>
          </a:xfrm>
          <a:prstGeom prst="roundRect">
            <a:avLst>
              <a:gd name="adj" fmla="val 4637"/>
            </a:avLst>
          </a:prstGeom>
          <a:solidFill>
            <a:schemeClr val="bg1"/>
          </a:solidFill>
          <a:ln>
            <a:noFill/>
          </a:ln>
          <a:effectLst>
            <a:outerShdw blurRad="203200" algn="ctr" rotWithShape="0">
              <a:srgbClr val="4271ED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DF17F4DB-00A4-45A7-BF91-635545CB1B25}"/>
              </a:ext>
            </a:extLst>
          </p:cNvPr>
          <p:cNvGrpSpPr/>
          <p:nvPr/>
        </p:nvGrpSpPr>
        <p:grpSpPr>
          <a:xfrm>
            <a:off x="594156" y="4533517"/>
            <a:ext cx="1921049" cy="1253528"/>
            <a:chOff x="2651760" y="612772"/>
            <a:chExt cx="2034540" cy="1327584"/>
          </a:xfrm>
        </p:grpSpPr>
        <p:sp>
          <p:nvSpPr>
            <p:cNvPr id="41" name="任意多边形: 形状 40">
              <a:extLst>
                <a:ext uri="{FF2B5EF4-FFF2-40B4-BE49-F238E27FC236}">
                  <a16:creationId xmlns="" xmlns:a16="http://schemas.microsoft.com/office/drawing/2014/main" id="{0EDBA789-8767-4209-B574-41B5E932428F}"/>
                </a:ext>
              </a:extLst>
            </p:cNvPr>
            <p:cNvSpPr/>
            <p:nvPr/>
          </p:nvSpPr>
          <p:spPr>
            <a:xfrm flipV="1">
              <a:off x="2651760" y="612772"/>
              <a:ext cx="1891030" cy="1327584"/>
            </a:xfrm>
            <a:custGeom>
              <a:avLst/>
              <a:gdLst>
                <a:gd name="connsiteX0" fmla="*/ 0 w 1891030"/>
                <a:gd name="connsiteY0" fmla="*/ 1136650 h 1136650"/>
                <a:gd name="connsiteX1" fmla="*/ 1891030 w 1891030"/>
                <a:gd name="connsiteY1" fmla="*/ 1136650 h 1136650"/>
                <a:gd name="connsiteX2" fmla="*/ 1891030 w 1891030"/>
                <a:gd name="connsiteY2" fmla="*/ 285750 h 1136650"/>
                <a:gd name="connsiteX3" fmla="*/ 945515 w 1891030"/>
                <a:gd name="connsiteY3" fmla="*/ 0 h 1136650"/>
                <a:gd name="connsiteX4" fmla="*/ 0 w 1891030"/>
                <a:gd name="connsiteY4" fmla="*/ 285750 h 1136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1030" h="1136650">
                  <a:moveTo>
                    <a:pt x="0" y="1136650"/>
                  </a:moveTo>
                  <a:lnTo>
                    <a:pt x="1891030" y="1136650"/>
                  </a:lnTo>
                  <a:lnTo>
                    <a:pt x="1891030" y="285750"/>
                  </a:lnTo>
                  <a:lnTo>
                    <a:pt x="945515" y="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4271ED"/>
            </a:solidFill>
            <a:ln>
              <a:noFill/>
            </a:ln>
            <a:effectLst>
              <a:outerShdw blurRad="190500" dist="38100" dir="5400000" algn="t" rotWithShape="0">
                <a:srgbClr val="4271ED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 dirty="0"/>
            </a:p>
          </p:txBody>
        </p:sp>
        <p:sp>
          <p:nvSpPr>
            <p:cNvPr id="42" name="直角三角形 41">
              <a:extLst>
                <a:ext uri="{FF2B5EF4-FFF2-40B4-BE49-F238E27FC236}">
                  <a16:creationId xmlns="" xmlns:a16="http://schemas.microsoft.com/office/drawing/2014/main" id="{829B273C-9BC0-4188-B6BC-E898B180964F}"/>
                </a:ext>
              </a:extLst>
            </p:cNvPr>
            <p:cNvSpPr/>
            <p:nvPr/>
          </p:nvSpPr>
          <p:spPr>
            <a:xfrm>
              <a:off x="4542790" y="612773"/>
              <a:ext cx="143510" cy="257494"/>
            </a:xfrm>
            <a:prstGeom prst="rtTriangle">
              <a:avLst/>
            </a:prstGeom>
            <a:solidFill>
              <a:srgbClr val="1245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</p:grp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56660B0D-BEB0-4918-9305-E496CE6DF229}"/>
              </a:ext>
            </a:extLst>
          </p:cNvPr>
          <p:cNvSpPr txBox="1"/>
          <p:nvPr/>
        </p:nvSpPr>
        <p:spPr>
          <a:xfrm>
            <a:off x="2602874" y="4954385"/>
            <a:ext cx="13079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300" dirty="0">
                <a:solidFill>
                  <a:srgbClr val="4271E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小标题字体</a:t>
            </a:r>
          </a:p>
        </p:txBody>
      </p:sp>
      <p:cxnSp>
        <p:nvCxnSpPr>
          <p:cNvPr id="37" name="直接连接符 36">
            <a:extLst>
              <a:ext uri="{FF2B5EF4-FFF2-40B4-BE49-F238E27FC236}">
                <a16:creationId xmlns="" xmlns:a16="http://schemas.microsoft.com/office/drawing/2014/main" id="{83E121D6-DD1F-436B-AF82-403F4EC695C3}"/>
              </a:ext>
            </a:extLst>
          </p:cNvPr>
          <p:cNvCxnSpPr>
            <a:cxnSpLocks/>
          </p:cNvCxnSpPr>
          <p:nvPr/>
        </p:nvCxnSpPr>
        <p:spPr>
          <a:xfrm>
            <a:off x="2707831" y="5382319"/>
            <a:ext cx="2781513" cy="0"/>
          </a:xfrm>
          <a:prstGeom prst="line">
            <a:avLst/>
          </a:prstGeom>
          <a:ln>
            <a:solidFill>
              <a:srgbClr val="4271E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3FC43777-87BD-4DE7-8315-2CA1C55074AB}"/>
              </a:ext>
            </a:extLst>
          </p:cNvPr>
          <p:cNvSpPr txBox="1"/>
          <p:nvPr/>
        </p:nvSpPr>
        <p:spPr>
          <a:xfrm>
            <a:off x="3787952" y="4976241"/>
            <a:ext cx="8843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spc="300" dirty="0">
                <a:solidFill>
                  <a:srgbClr val="4271E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       )</a:t>
            </a:r>
            <a:endParaRPr lang="zh-CN" altLang="en-US" sz="1200" spc="300" dirty="0">
              <a:solidFill>
                <a:srgbClr val="4271E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26358FFD-BA37-45A1-95B4-D21108DF4813}"/>
              </a:ext>
            </a:extLst>
          </p:cNvPr>
          <p:cNvSpPr txBox="1"/>
          <p:nvPr/>
        </p:nvSpPr>
        <p:spPr>
          <a:xfrm>
            <a:off x="3852248" y="4867625"/>
            <a:ext cx="74005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" spc="300" dirty="0">
                <a:solidFill>
                  <a:srgbClr val="4271E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spc="300" dirty="0">
                <a:solidFill>
                  <a:srgbClr val="4271E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Font</a:t>
            </a:r>
            <a:r>
              <a:rPr lang="en-US" altLang="zh-CN" sz="700" spc="300" dirty="0">
                <a:solidFill>
                  <a:srgbClr val="4271E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endParaRPr lang="zh-CN" altLang="en-US" sz="1600" spc="300" dirty="0">
              <a:solidFill>
                <a:srgbClr val="4271E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64046D72-3CA4-499D-B5C7-B0D788CC626F}"/>
              </a:ext>
            </a:extLst>
          </p:cNvPr>
          <p:cNvSpPr txBox="1"/>
          <p:nvPr/>
        </p:nvSpPr>
        <p:spPr>
          <a:xfrm>
            <a:off x="2564388" y="5489323"/>
            <a:ext cx="3116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rgbClr val="4271E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思源黑体 </a:t>
            </a:r>
            <a:r>
              <a:rPr lang="en-US" altLang="zh-CN" sz="2800" spc="300" dirty="0">
                <a:solidFill>
                  <a:srgbClr val="4271E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Black</a:t>
            </a:r>
            <a:endParaRPr lang="zh-CN" altLang="en-US" sz="2800" spc="300" dirty="0">
              <a:solidFill>
                <a:srgbClr val="4271ED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4" name="矩形: 圆角 43">
            <a:extLst>
              <a:ext uri="{FF2B5EF4-FFF2-40B4-BE49-F238E27FC236}">
                <a16:creationId xmlns="" xmlns:a16="http://schemas.microsoft.com/office/drawing/2014/main" id="{1716E12B-DF67-4E34-A7A6-901D3E946F50}"/>
              </a:ext>
            </a:extLst>
          </p:cNvPr>
          <p:cNvSpPr/>
          <p:nvPr/>
        </p:nvSpPr>
        <p:spPr>
          <a:xfrm>
            <a:off x="6432870" y="2435940"/>
            <a:ext cx="5246175" cy="1281293"/>
          </a:xfrm>
          <a:prstGeom prst="roundRect">
            <a:avLst>
              <a:gd name="adj" fmla="val 4637"/>
            </a:avLst>
          </a:prstGeom>
          <a:solidFill>
            <a:schemeClr val="bg1"/>
          </a:solidFill>
          <a:ln>
            <a:noFill/>
          </a:ln>
          <a:effectLst>
            <a:outerShdw blurRad="203200" algn="ctr" rotWithShape="0">
              <a:srgbClr val="4271ED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grpSp>
        <p:nvGrpSpPr>
          <p:cNvPr id="45" name="组合 44">
            <a:extLst>
              <a:ext uri="{FF2B5EF4-FFF2-40B4-BE49-F238E27FC236}">
                <a16:creationId xmlns="" xmlns:a16="http://schemas.microsoft.com/office/drawing/2014/main" id="{7B0B74A5-47D0-4203-92F3-476B5CC19D6B}"/>
              </a:ext>
            </a:extLst>
          </p:cNvPr>
          <p:cNvGrpSpPr/>
          <p:nvPr/>
        </p:nvGrpSpPr>
        <p:grpSpPr>
          <a:xfrm>
            <a:off x="6432870" y="2193280"/>
            <a:ext cx="1921049" cy="1253528"/>
            <a:chOff x="2651760" y="612772"/>
            <a:chExt cx="2034540" cy="1327584"/>
          </a:xfrm>
        </p:grpSpPr>
        <p:sp>
          <p:nvSpPr>
            <p:cNvPr id="51" name="任意多边形: 形状 50">
              <a:extLst>
                <a:ext uri="{FF2B5EF4-FFF2-40B4-BE49-F238E27FC236}">
                  <a16:creationId xmlns="" xmlns:a16="http://schemas.microsoft.com/office/drawing/2014/main" id="{7C1626DD-1D81-4215-A672-F1AF26F1AC5F}"/>
                </a:ext>
              </a:extLst>
            </p:cNvPr>
            <p:cNvSpPr/>
            <p:nvPr/>
          </p:nvSpPr>
          <p:spPr>
            <a:xfrm flipV="1">
              <a:off x="2651760" y="612772"/>
              <a:ext cx="1891030" cy="1327584"/>
            </a:xfrm>
            <a:custGeom>
              <a:avLst/>
              <a:gdLst>
                <a:gd name="connsiteX0" fmla="*/ 0 w 1891030"/>
                <a:gd name="connsiteY0" fmla="*/ 1136650 h 1136650"/>
                <a:gd name="connsiteX1" fmla="*/ 1891030 w 1891030"/>
                <a:gd name="connsiteY1" fmla="*/ 1136650 h 1136650"/>
                <a:gd name="connsiteX2" fmla="*/ 1891030 w 1891030"/>
                <a:gd name="connsiteY2" fmla="*/ 285750 h 1136650"/>
                <a:gd name="connsiteX3" fmla="*/ 945515 w 1891030"/>
                <a:gd name="connsiteY3" fmla="*/ 0 h 1136650"/>
                <a:gd name="connsiteX4" fmla="*/ 0 w 1891030"/>
                <a:gd name="connsiteY4" fmla="*/ 285750 h 1136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1030" h="1136650">
                  <a:moveTo>
                    <a:pt x="0" y="1136650"/>
                  </a:moveTo>
                  <a:lnTo>
                    <a:pt x="1891030" y="1136650"/>
                  </a:lnTo>
                  <a:lnTo>
                    <a:pt x="1891030" y="285750"/>
                  </a:lnTo>
                  <a:lnTo>
                    <a:pt x="945515" y="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4271ED"/>
            </a:solidFill>
            <a:ln>
              <a:noFill/>
            </a:ln>
            <a:effectLst>
              <a:outerShdw blurRad="190500" dist="38100" dir="5400000" algn="t" rotWithShape="0">
                <a:srgbClr val="4271ED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 dirty="0"/>
            </a:p>
          </p:txBody>
        </p:sp>
        <p:sp>
          <p:nvSpPr>
            <p:cNvPr id="52" name="直角三角形 51">
              <a:extLst>
                <a:ext uri="{FF2B5EF4-FFF2-40B4-BE49-F238E27FC236}">
                  <a16:creationId xmlns="" xmlns:a16="http://schemas.microsoft.com/office/drawing/2014/main" id="{4E7B09D7-9359-4B75-8343-D4FD6EA921B5}"/>
                </a:ext>
              </a:extLst>
            </p:cNvPr>
            <p:cNvSpPr/>
            <p:nvPr/>
          </p:nvSpPr>
          <p:spPr>
            <a:xfrm>
              <a:off x="4542790" y="612773"/>
              <a:ext cx="143510" cy="257494"/>
            </a:xfrm>
            <a:prstGeom prst="rtTriangle">
              <a:avLst/>
            </a:prstGeom>
            <a:solidFill>
              <a:srgbClr val="1245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ACF17C32-2DEC-47DA-A2D0-E85C4EDA4499}"/>
              </a:ext>
            </a:extLst>
          </p:cNvPr>
          <p:cNvSpPr txBox="1"/>
          <p:nvPr/>
        </p:nvSpPr>
        <p:spPr>
          <a:xfrm>
            <a:off x="8441588" y="2614148"/>
            <a:ext cx="15238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solidFill>
                  <a:srgbClr val="4271E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正文字体</a:t>
            </a:r>
          </a:p>
        </p:txBody>
      </p:sp>
      <p:cxnSp>
        <p:nvCxnSpPr>
          <p:cNvPr id="47" name="直接连接符 46">
            <a:extLst>
              <a:ext uri="{FF2B5EF4-FFF2-40B4-BE49-F238E27FC236}">
                <a16:creationId xmlns="" xmlns:a16="http://schemas.microsoft.com/office/drawing/2014/main" id="{6B1F388B-70F0-41AF-AAA0-92EA40B02C3A}"/>
              </a:ext>
            </a:extLst>
          </p:cNvPr>
          <p:cNvCxnSpPr>
            <a:cxnSpLocks/>
          </p:cNvCxnSpPr>
          <p:nvPr/>
        </p:nvCxnSpPr>
        <p:spPr>
          <a:xfrm>
            <a:off x="8562043" y="3034333"/>
            <a:ext cx="2781513" cy="0"/>
          </a:xfrm>
          <a:prstGeom prst="line">
            <a:avLst/>
          </a:prstGeom>
          <a:ln>
            <a:solidFill>
              <a:srgbClr val="4271E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>
            <a:extLst>
              <a:ext uri="{FF2B5EF4-FFF2-40B4-BE49-F238E27FC236}">
                <a16:creationId xmlns="" xmlns:a16="http://schemas.microsoft.com/office/drawing/2014/main" id="{37B82F1E-EAD9-4B2E-AA5A-A274CC2732F8}"/>
              </a:ext>
            </a:extLst>
          </p:cNvPr>
          <p:cNvGrpSpPr/>
          <p:nvPr/>
        </p:nvGrpSpPr>
        <p:grpSpPr>
          <a:xfrm>
            <a:off x="9451318" y="2527388"/>
            <a:ext cx="884365" cy="415498"/>
            <a:chOff x="9386948" y="2337271"/>
            <a:chExt cx="884365" cy="415498"/>
          </a:xfrm>
        </p:grpSpPr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9DBA2CC7-CFB7-478D-9708-A6A8A00CA578}"/>
                </a:ext>
              </a:extLst>
            </p:cNvPr>
            <p:cNvSpPr txBox="1"/>
            <p:nvPr/>
          </p:nvSpPr>
          <p:spPr>
            <a:xfrm>
              <a:off x="9386948" y="2445887"/>
              <a:ext cx="88436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spc="300" dirty="0">
                  <a:solidFill>
                    <a:srgbClr val="4271E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(       )</a:t>
              </a:r>
              <a:endParaRPr lang="zh-CN" altLang="en-US" sz="1200" spc="300" dirty="0">
                <a:solidFill>
                  <a:srgbClr val="4271E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="" xmlns:a16="http://schemas.microsoft.com/office/drawing/2014/main" id="{4FE8FBEE-44C4-41D0-ADF6-34029D54CC3F}"/>
                </a:ext>
              </a:extLst>
            </p:cNvPr>
            <p:cNvSpPr txBox="1"/>
            <p:nvPr/>
          </p:nvSpPr>
          <p:spPr>
            <a:xfrm>
              <a:off x="9451244" y="2337271"/>
              <a:ext cx="740059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700" spc="300" dirty="0">
                  <a:solidFill>
                    <a:srgbClr val="4271E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r>
                <a:rPr lang="en-US" altLang="zh-CN" sz="1400" spc="300" dirty="0">
                  <a:solidFill>
                    <a:srgbClr val="4271E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Font</a:t>
              </a:r>
              <a:r>
                <a:rPr lang="en-US" altLang="zh-CN" sz="700" spc="300" dirty="0">
                  <a:solidFill>
                    <a:srgbClr val="4271E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 </a:t>
              </a:r>
              <a:endParaRPr lang="zh-CN" altLang="en-US" sz="1600" spc="300" dirty="0">
                <a:solidFill>
                  <a:srgbClr val="4271E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53" name="矩形: 圆角 52">
            <a:extLst>
              <a:ext uri="{FF2B5EF4-FFF2-40B4-BE49-F238E27FC236}">
                <a16:creationId xmlns="" xmlns:a16="http://schemas.microsoft.com/office/drawing/2014/main" id="{D292E9CF-D2CF-4D14-9DDC-FBA7CCA9A127}"/>
              </a:ext>
            </a:extLst>
          </p:cNvPr>
          <p:cNvSpPr/>
          <p:nvPr/>
        </p:nvSpPr>
        <p:spPr>
          <a:xfrm>
            <a:off x="6432870" y="4776177"/>
            <a:ext cx="5246175" cy="1281293"/>
          </a:xfrm>
          <a:prstGeom prst="roundRect">
            <a:avLst>
              <a:gd name="adj" fmla="val 4637"/>
            </a:avLst>
          </a:prstGeom>
          <a:solidFill>
            <a:schemeClr val="bg1"/>
          </a:solidFill>
          <a:ln>
            <a:noFill/>
          </a:ln>
          <a:effectLst>
            <a:outerShdw blurRad="203200" algn="ctr" rotWithShape="0">
              <a:srgbClr val="4271ED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grpSp>
        <p:nvGrpSpPr>
          <p:cNvPr id="54" name="组合 53">
            <a:extLst>
              <a:ext uri="{FF2B5EF4-FFF2-40B4-BE49-F238E27FC236}">
                <a16:creationId xmlns="" xmlns:a16="http://schemas.microsoft.com/office/drawing/2014/main" id="{96F0DFEE-BC97-46B2-818C-BF8750CE5937}"/>
              </a:ext>
            </a:extLst>
          </p:cNvPr>
          <p:cNvGrpSpPr/>
          <p:nvPr/>
        </p:nvGrpSpPr>
        <p:grpSpPr>
          <a:xfrm>
            <a:off x="6432870" y="4533517"/>
            <a:ext cx="1921049" cy="1253528"/>
            <a:chOff x="2651760" y="612772"/>
            <a:chExt cx="2034540" cy="1327584"/>
          </a:xfrm>
        </p:grpSpPr>
        <p:sp>
          <p:nvSpPr>
            <p:cNvPr id="55" name="任意多边形: 形状 54">
              <a:extLst>
                <a:ext uri="{FF2B5EF4-FFF2-40B4-BE49-F238E27FC236}">
                  <a16:creationId xmlns="" xmlns:a16="http://schemas.microsoft.com/office/drawing/2014/main" id="{EE32D936-D6EF-4271-B263-DF220FF902FE}"/>
                </a:ext>
              </a:extLst>
            </p:cNvPr>
            <p:cNvSpPr/>
            <p:nvPr/>
          </p:nvSpPr>
          <p:spPr>
            <a:xfrm flipV="1">
              <a:off x="2651760" y="612772"/>
              <a:ext cx="1891030" cy="1327584"/>
            </a:xfrm>
            <a:custGeom>
              <a:avLst/>
              <a:gdLst>
                <a:gd name="connsiteX0" fmla="*/ 0 w 1891030"/>
                <a:gd name="connsiteY0" fmla="*/ 1136650 h 1136650"/>
                <a:gd name="connsiteX1" fmla="*/ 1891030 w 1891030"/>
                <a:gd name="connsiteY1" fmla="*/ 1136650 h 1136650"/>
                <a:gd name="connsiteX2" fmla="*/ 1891030 w 1891030"/>
                <a:gd name="connsiteY2" fmla="*/ 285750 h 1136650"/>
                <a:gd name="connsiteX3" fmla="*/ 945515 w 1891030"/>
                <a:gd name="connsiteY3" fmla="*/ 0 h 1136650"/>
                <a:gd name="connsiteX4" fmla="*/ 0 w 1891030"/>
                <a:gd name="connsiteY4" fmla="*/ 285750 h 1136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1030" h="1136650">
                  <a:moveTo>
                    <a:pt x="0" y="1136650"/>
                  </a:moveTo>
                  <a:lnTo>
                    <a:pt x="1891030" y="1136650"/>
                  </a:lnTo>
                  <a:lnTo>
                    <a:pt x="1891030" y="285750"/>
                  </a:lnTo>
                  <a:lnTo>
                    <a:pt x="945515" y="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4271ED"/>
            </a:solidFill>
            <a:ln>
              <a:noFill/>
            </a:ln>
            <a:effectLst>
              <a:outerShdw blurRad="190500" dist="38100" dir="5400000" algn="t" rotWithShape="0">
                <a:srgbClr val="4271ED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 dirty="0"/>
            </a:p>
          </p:txBody>
        </p:sp>
        <p:sp>
          <p:nvSpPr>
            <p:cNvPr id="56" name="直角三角形 55">
              <a:extLst>
                <a:ext uri="{FF2B5EF4-FFF2-40B4-BE49-F238E27FC236}">
                  <a16:creationId xmlns="" xmlns:a16="http://schemas.microsoft.com/office/drawing/2014/main" id="{876ABDE4-DFA3-4E36-8F84-D18428CE6C8D}"/>
                </a:ext>
              </a:extLst>
            </p:cNvPr>
            <p:cNvSpPr/>
            <p:nvPr/>
          </p:nvSpPr>
          <p:spPr>
            <a:xfrm>
              <a:off x="4542790" y="612773"/>
              <a:ext cx="143510" cy="257494"/>
            </a:xfrm>
            <a:prstGeom prst="rtTriangle">
              <a:avLst/>
            </a:prstGeom>
            <a:solidFill>
              <a:srgbClr val="1245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="" xmlns:a16="http://schemas.microsoft.com/office/drawing/2014/main" id="{0B661D12-42A7-42E6-A500-1D858D5B9EA1}"/>
              </a:ext>
            </a:extLst>
          </p:cNvPr>
          <p:cNvSpPr txBox="1"/>
          <p:nvPr/>
        </p:nvSpPr>
        <p:spPr>
          <a:xfrm>
            <a:off x="8441588" y="4954385"/>
            <a:ext cx="13079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solidFill>
                  <a:srgbClr val="4271E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英文字体</a:t>
            </a:r>
          </a:p>
        </p:txBody>
      </p:sp>
      <p:cxnSp>
        <p:nvCxnSpPr>
          <p:cNvPr id="58" name="直接连接符 57">
            <a:extLst>
              <a:ext uri="{FF2B5EF4-FFF2-40B4-BE49-F238E27FC236}">
                <a16:creationId xmlns="" xmlns:a16="http://schemas.microsoft.com/office/drawing/2014/main" id="{ECFE21DC-FC03-4E40-8E6D-A3A783F81E7B}"/>
              </a:ext>
            </a:extLst>
          </p:cNvPr>
          <p:cNvCxnSpPr>
            <a:cxnSpLocks/>
          </p:cNvCxnSpPr>
          <p:nvPr/>
        </p:nvCxnSpPr>
        <p:spPr>
          <a:xfrm>
            <a:off x="8546545" y="5382319"/>
            <a:ext cx="2781513" cy="0"/>
          </a:xfrm>
          <a:prstGeom prst="line">
            <a:avLst/>
          </a:prstGeom>
          <a:ln>
            <a:solidFill>
              <a:srgbClr val="4271E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>
            <a:extLst>
              <a:ext uri="{FF2B5EF4-FFF2-40B4-BE49-F238E27FC236}">
                <a16:creationId xmlns="" xmlns:a16="http://schemas.microsoft.com/office/drawing/2014/main" id="{260903CA-3422-4F12-809F-296E4DC199FC}"/>
              </a:ext>
            </a:extLst>
          </p:cNvPr>
          <p:cNvSpPr txBox="1"/>
          <p:nvPr/>
        </p:nvSpPr>
        <p:spPr>
          <a:xfrm>
            <a:off x="9626666" y="4976241"/>
            <a:ext cx="8843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" spc="300" dirty="0">
                <a:solidFill>
                  <a:srgbClr val="4271E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       )</a:t>
            </a:r>
            <a:endParaRPr lang="zh-CN" altLang="en-US" sz="1200" spc="300" dirty="0">
              <a:solidFill>
                <a:srgbClr val="4271E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810A0D7E-08E3-48E9-8F3B-7BC51C3AAD9C}"/>
              </a:ext>
            </a:extLst>
          </p:cNvPr>
          <p:cNvSpPr txBox="1"/>
          <p:nvPr/>
        </p:nvSpPr>
        <p:spPr>
          <a:xfrm>
            <a:off x="9690962" y="4867625"/>
            <a:ext cx="74005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700" spc="300" dirty="0">
                <a:solidFill>
                  <a:srgbClr val="4271E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1400" spc="300" dirty="0">
                <a:solidFill>
                  <a:srgbClr val="4271E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Font</a:t>
            </a:r>
            <a:r>
              <a:rPr lang="en-US" altLang="zh-CN" sz="700" spc="300" dirty="0">
                <a:solidFill>
                  <a:srgbClr val="4271E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endParaRPr lang="zh-CN" altLang="en-US" sz="1600" spc="300" dirty="0">
              <a:solidFill>
                <a:srgbClr val="4271E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1" name="文本框 60">
            <a:extLst>
              <a:ext uri="{FF2B5EF4-FFF2-40B4-BE49-F238E27FC236}">
                <a16:creationId xmlns="" xmlns:a16="http://schemas.microsoft.com/office/drawing/2014/main" id="{C54106E4-0447-4FF5-B55C-8E2E03D7E925}"/>
              </a:ext>
            </a:extLst>
          </p:cNvPr>
          <p:cNvSpPr txBox="1"/>
          <p:nvPr/>
        </p:nvSpPr>
        <p:spPr>
          <a:xfrm>
            <a:off x="8403102" y="5489323"/>
            <a:ext cx="31169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spc="300" dirty="0">
                <a:solidFill>
                  <a:srgbClr val="4271E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微软 </a:t>
            </a:r>
            <a:r>
              <a:rPr lang="en-US" altLang="zh-CN" sz="2800" spc="300" dirty="0">
                <a:solidFill>
                  <a:srgbClr val="4271E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Light</a:t>
            </a:r>
            <a:endParaRPr lang="zh-CN" altLang="en-US" sz="2800" spc="300" dirty="0">
              <a:solidFill>
                <a:srgbClr val="4271ED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="" xmlns:a16="http://schemas.microsoft.com/office/drawing/2014/main" id="{AD74A6D7-1290-424B-AB05-C146D07122F0}"/>
              </a:ext>
            </a:extLst>
          </p:cNvPr>
          <p:cNvSpPr txBox="1"/>
          <p:nvPr/>
        </p:nvSpPr>
        <p:spPr>
          <a:xfrm>
            <a:off x="8403102" y="3120036"/>
            <a:ext cx="37888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spc="300" dirty="0">
                <a:solidFill>
                  <a:srgbClr val="4271E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思源黑体 </a:t>
            </a:r>
            <a:r>
              <a:rPr lang="en-US" altLang="zh-CN" sz="2400" spc="300" dirty="0">
                <a:solidFill>
                  <a:srgbClr val="4271ED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Normal</a:t>
            </a:r>
            <a:endParaRPr lang="zh-CN" altLang="en-US" sz="2400" spc="300" dirty="0">
              <a:solidFill>
                <a:srgbClr val="4271ED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="" xmlns:a16="http://schemas.microsoft.com/office/drawing/2014/main" id="{E22CA617-3931-4BB4-AF9F-6C995ACE51CB}"/>
              </a:ext>
            </a:extLst>
          </p:cNvPr>
          <p:cNvSpPr txBox="1"/>
          <p:nvPr/>
        </p:nvSpPr>
        <p:spPr>
          <a:xfrm>
            <a:off x="629314" y="679919"/>
            <a:ext cx="2607868" cy="547873"/>
          </a:xfrm>
          <a:custGeom>
            <a:avLst/>
            <a:gdLst/>
            <a:ahLst/>
            <a:cxnLst/>
            <a:rect l="l" t="t" r="r" b="b"/>
            <a:pathLst>
              <a:path w="2607868" h="496520">
                <a:moveTo>
                  <a:pt x="2455621" y="409423"/>
                </a:moveTo>
                <a:lnTo>
                  <a:pt x="2566035" y="409423"/>
                </a:lnTo>
                <a:lnTo>
                  <a:pt x="2605811" y="496520"/>
                </a:lnTo>
                <a:lnTo>
                  <a:pt x="2495397" y="496520"/>
                </a:lnTo>
                <a:close/>
                <a:moveTo>
                  <a:pt x="2045513" y="409423"/>
                </a:moveTo>
                <a:lnTo>
                  <a:pt x="2155241" y="409423"/>
                </a:lnTo>
                <a:lnTo>
                  <a:pt x="2116150" y="496520"/>
                </a:lnTo>
                <a:lnTo>
                  <a:pt x="2005736" y="496520"/>
                </a:lnTo>
                <a:close/>
                <a:moveTo>
                  <a:pt x="2258796" y="323012"/>
                </a:moveTo>
                <a:lnTo>
                  <a:pt x="2354123" y="323012"/>
                </a:lnTo>
                <a:lnTo>
                  <a:pt x="2354123" y="335357"/>
                </a:lnTo>
                <a:lnTo>
                  <a:pt x="2406929" y="335357"/>
                </a:lnTo>
                <a:lnTo>
                  <a:pt x="2605811" y="335357"/>
                </a:lnTo>
                <a:lnTo>
                  <a:pt x="2605811" y="391592"/>
                </a:lnTo>
                <a:lnTo>
                  <a:pt x="2519400" y="391592"/>
                </a:lnTo>
                <a:lnTo>
                  <a:pt x="2354123" y="391592"/>
                </a:lnTo>
                <a:lnTo>
                  <a:pt x="2354123" y="495834"/>
                </a:lnTo>
                <a:lnTo>
                  <a:pt x="2258796" y="495834"/>
                </a:lnTo>
                <a:lnTo>
                  <a:pt x="2258796" y="391592"/>
                </a:lnTo>
                <a:lnTo>
                  <a:pt x="2001621" y="391592"/>
                </a:lnTo>
                <a:lnTo>
                  <a:pt x="2001621" y="335357"/>
                </a:lnTo>
                <a:lnTo>
                  <a:pt x="2258796" y="335357"/>
                </a:lnTo>
                <a:close/>
                <a:moveTo>
                  <a:pt x="2214905" y="191339"/>
                </a:moveTo>
                <a:cubicBezTo>
                  <a:pt x="2227250" y="200483"/>
                  <a:pt x="2241080" y="208255"/>
                  <a:pt x="2256396" y="214656"/>
                </a:cubicBezTo>
                <a:cubicBezTo>
                  <a:pt x="2271712" y="221057"/>
                  <a:pt x="2288057" y="226543"/>
                  <a:pt x="2305431" y="231115"/>
                </a:cubicBezTo>
                <a:cubicBezTo>
                  <a:pt x="2323262" y="226543"/>
                  <a:pt x="2339949" y="221057"/>
                  <a:pt x="2355494" y="214656"/>
                </a:cubicBezTo>
                <a:cubicBezTo>
                  <a:pt x="2371039" y="208255"/>
                  <a:pt x="2385212" y="200483"/>
                  <a:pt x="2398014" y="191339"/>
                </a:cubicBezTo>
                <a:close/>
                <a:moveTo>
                  <a:pt x="118643" y="149505"/>
                </a:moveTo>
                <a:lnTo>
                  <a:pt x="492886" y="149505"/>
                </a:lnTo>
                <a:lnTo>
                  <a:pt x="492886" y="195453"/>
                </a:lnTo>
                <a:lnTo>
                  <a:pt x="427050" y="289408"/>
                </a:lnTo>
                <a:lnTo>
                  <a:pt x="582726" y="289408"/>
                </a:lnTo>
                <a:lnTo>
                  <a:pt x="582726" y="357302"/>
                </a:lnTo>
                <a:lnTo>
                  <a:pt x="384734" y="357302"/>
                </a:lnTo>
                <a:lnTo>
                  <a:pt x="384734" y="421082"/>
                </a:lnTo>
                <a:cubicBezTo>
                  <a:pt x="384734" y="431597"/>
                  <a:pt x="382792" y="441427"/>
                  <a:pt x="378910" y="450571"/>
                </a:cubicBezTo>
                <a:cubicBezTo>
                  <a:pt x="375027" y="459715"/>
                  <a:pt x="369658" y="467716"/>
                  <a:pt x="362804" y="474574"/>
                </a:cubicBezTo>
                <a:cubicBezTo>
                  <a:pt x="355950" y="481432"/>
                  <a:pt x="347954" y="486804"/>
                  <a:pt x="338817" y="490690"/>
                </a:cubicBezTo>
                <a:cubicBezTo>
                  <a:pt x="329680" y="494577"/>
                  <a:pt x="319857" y="496520"/>
                  <a:pt x="309349" y="496520"/>
                </a:cubicBezTo>
                <a:lnTo>
                  <a:pt x="144178" y="496520"/>
                </a:lnTo>
                <a:lnTo>
                  <a:pt x="170892" y="436169"/>
                </a:lnTo>
                <a:lnTo>
                  <a:pt x="268169" y="436169"/>
                </a:lnTo>
                <a:cubicBezTo>
                  <a:pt x="274105" y="436169"/>
                  <a:pt x="279129" y="434130"/>
                  <a:pt x="283240" y="430051"/>
                </a:cubicBezTo>
                <a:cubicBezTo>
                  <a:pt x="287352" y="425972"/>
                  <a:pt x="289407" y="420985"/>
                  <a:pt x="289407" y="415092"/>
                </a:cubicBezTo>
                <a:lnTo>
                  <a:pt x="289407" y="357302"/>
                </a:lnTo>
                <a:lnTo>
                  <a:pt x="20574" y="357302"/>
                </a:lnTo>
                <a:lnTo>
                  <a:pt x="20574" y="289408"/>
                </a:lnTo>
                <a:lnTo>
                  <a:pt x="318897" y="289408"/>
                </a:lnTo>
                <a:lnTo>
                  <a:pt x="373075" y="217399"/>
                </a:lnTo>
                <a:lnTo>
                  <a:pt x="118643" y="217399"/>
                </a:lnTo>
                <a:close/>
                <a:moveTo>
                  <a:pt x="1154354" y="146762"/>
                </a:moveTo>
                <a:lnTo>
                  <a:pt x="1240079" y="146762"/>
                </a:lnTo>
                <a:lnTo>
                  <a:pt x="1272997" y="495834"/>
                </a:lnTo>
                <a:lnTo>
                  <a:pt x="1187958" y="495834"/>
                </a:lnTo>
                <a:close/>
                <a:moveTo>
                  <a:pt x="883463" y="146762"/>
                </a:moveTo>
                <a:lnTo>
                  <a:pt x="968502" y="146762"/>
                </a:lnTo>
                <a:lnTo>
                  <a:pt x="935583" y="495834"/>
                </a:lnTo>
                <a:lnTo>
                  <a:pt x="849858" y="495834"/>
                </a:lnTo>
                <a:close/>
                <a:moveTo>
                  <a:pt x="2070201" y="123444"/>
                </a:moveTo>
                <a:lnTo>
                  <a:pt x="2160041" y="123444"/>
                </a:lnTo>
                <a:cubicBezTo>
                  <a:pt x="2161413" y="126066"/>
                  <a:pt x="2162784" y="128581"/>
                  <a:pt x="2164156" y="130988"/>
                </a:cubicBezTo>
                <a:cubicBezTo>
                  <a:pt x="2165528" y="133396"/>
                  <a:pt x="2166899" y="135910"/>
                  <a:pt x="2168271" y="138532"/>
                </a:cubicBezTo>
                <a:lnTo>
                  <a:pt x="2445334" y="138532"/>
                </a:lnTo>
                <a:cubicBezTo>
                  <a:pt x="2448992" y="132846"/>
                  <a:pt x="2451735" y="127816"/>
                  <a:pt x="2453564" y="123444"/>
                </a:cubicBezTo>
                <a:lnTo>
                  <a:pt x="2543404" y="123444"/>
                </a:lnTo>
                <a:cubicBezTo>
                  <a:pt x="2541117" y="128695"/>
                  <a:pt x="2538831" y="133724"/>
                  <a:pt x="2536546" y="138532"/>
                </a:cubicBezTo>
                <a:lnTo>
                  <a:pt x="2605811" y="138532"/>
                </a:lnTo>
                <a:lnTo>
                  <a:pt x="2605811" y="191339"/>
                </a:lnTo>
                <a:lnTo>
                  <a:pt x="2504313" y="191339"/>
                </a:lnTo>
                <a:cubicBezTo>
                  <a:pt x="2487396" y="213470"/>
                  <a:pt x="2465679" y="232215"/>
                  <a:pt x="2439162" y="247574"/>
                </a:cubicBezTo>
                <a:cubicBezTo>
                  <a:pt x="2463851" y="248489"/>
                  <a:pt x="2489339" y="249060"/>
                  <a:pt x="2515628" y="249289"/>
                </a:cubicBezTo>
                <a:cubicBezTo>
                  <a:pt x="2541918" y="249517"/>
                  <a:pt x="2569007" y="249403"/>
                  <a:pt x="2596896" y="248946"/>
                </a:cubicBezTo>
                <a:lnTo>
                  <a:pt x="2596896" y="306553"/>
                </a:lnTo>
                <a:cubicBezTo>
                  <a:pt x="2535631" y="307010"/>
                  <a:pt x="2480653" y="306439"/>
                  <a:pt x="2431961" y="304839"/>
                </a:cubicBezTo>
                <a:cubicBezTo>
                  <a:pt x="2383269" y="303238"/>
                  <a:pt x="2339492" y="299238"/>
                  <a:pt x="2300630" y="292837"/>
                </a:cubicBezTo>
                <a:cubicBezTo>
                  <a:pt x="2262683" y="299238"/>
                  <a:pt x="2220392" y="303238"/>
                  <a:pt x="2173757" y="304839"/>
                </a:cubicBezTo>
                <a:cubicBezTo>
                  <a:pt x="2127123" y="306439"/>
                  <a:pt x="2075002" y="307010"/>
                  <a:pt x="2017395" y="306553"/>
                </a:cubicBezTo>
                <a:lnTo>
                  <a:pt x="2017395" y="248946"/>
                </a:lnTo>
                <a:cubicBezTo>
                  <a:pt x="2044370" y="249403"/>
                  <a:pt x="2070544" y="249517"/>
                  <a:pt x="2095919" y="249289"/>
                </a:cubicBezTo>
                <a:cubicBezTo>
                  <a:pt x="2121294" y="249060"/>
                  <a:pt x="2146097" y="248489"/>
                  <a:pt x="2170328" y="247574"/>
                </a:cubicBezTo>
                <a:cubicBezTo>
                  <a:pt x="2158441" y="239895"/>
                  <a:pt x="2147468" y="231538"/>
                  <a:pt x="2137410" y="222505"/>
                </a:cubicBezTo>
                <a:cubicBezTo>
                  <a:pt x="2127351" y="213472"/>
                  <a:pt x="2117979" y="203083"/>
                  <a:pt x="2109292" y="191339"/>
                </a:cubicBezTo>
                <a:lnTo>
                  <a:pt x="2001621" y="191339"/>
                </a:lnTo>
                <a:lnTo>
                  <a:pt x="2001621" y="138532"/>
                </a:lnTo>
                <a:lnTo>
                  <a:pt x="2077745" y="139218"/>
                </a:lnTo>
                <a:cubicBezTo>
                  <a:pt x="2076374" y="136475"/>
                  <a:pt x="2075002" y="133846"/>
                  <a:pt x="2073630" y="131331"/>
                </a:cubicBezTo>
                <a:cubicBezTo>
                  <a:pt x="2072259" y="128817"/>
                  <a:pt x="2071116" y="126188"/>
                  <a:pt x="2070201" y="123444"/>
                </a:cubicBezTo>
                <a:close/>
                <a:moveTo>
                  <a:pt x="1561871" y="1372"/>
                </a:moveTo>
                <a:lnTo>
                  <a:pt x="1664055" y="1372"/>
                </a:lnTo>
                <a:lnTo>
                  <a:pt x="1696974" y="59665"/>
                </a:lnTo>
                <a:lnTo>
                  <a:pt x="1937004" y="59665"/>
                </a:lnTo>
                <a:lnTo>
                  <a:pt x="1937004" y="130302"/>
                </a:lnTo>
                <a:lnTo>
                  <a:pt x="1541297" y="130302"/>
                </a:lnTo>
                <a:lnTo>
                  <a:pt x="1527581" y="176937"/>
                </a:lnTo>
                <a:lnTo>
                  <a:pt x="1916430" y="176937"/>
                </a:lnTo>
                <a:lnTo>
                  <a:pt x="1916430" y="208484"/>
                </a:lnTo>
                <a:lnTo>
                  <a:pt x="1916430" y="247574"/>
                </a:lnTo>
                <a:lnTo>
                  <a:pt x="1916430" y="429997"/>
                </a:lnTo>
                <a:cubicBezTo>
                  <a:pt x="1916430" y="439141"/>
                  <a:pt x="1914715" y="447599"/>
                  <a:pt x="1911286" y="455372"/>
                </a:cubicBezTo>
                <a:cubicBezTo>
                  <a:pt x="1907857" y="463144"/>
                  <a:pt x="1903285" y="469888"/>
                  <a:pt x="1897570" y="475603"/>
                </a:cubicBezTo>
                <a:cubicBezTo>
                  <a:pt x="1891855" y="481318"/>
                  <a:pt x="1884997" y="485890"/>
                  <a:pt x="1876996" y="489319"/>
                </a:cubicBezTo>
                <a:cubicBezTo>
                  <a:pt x="1868995" y="492748"/>
                  <a:pt x="1860651" y="494462"/>
                  <a:pt x="1851965" y="494462"/>
                </a:cubicBezTo>
                <a:lnTo>
                  <a:pt x="1677771" y="494462"/>
                </a:lnTo>
                <a:lnTo>
                  <a:pt x="1701089" y="431369"/>
                </a:lnTo>
                <a:lnTo>
                  <a:pt x="1802587" y="431369"/>
                </a:lnTo>
                <a:cubicBezTo>
                  <a:pt x="1808988" y="431369"/>
                  <a:pt x="1814246" y="429197"/>
                  <a:pt x="1818360" y="424854"/>
                </a:cubicBezTo>
                <a:cubicBezTo>
                  <a:pt x="1822475" y="420510"/>
                  <a:pt x="1824533" y="415367"/>
                  <a:pt x="1824533" y="409423"/>
                </a:cubicBezTo>
                <a:lnTo>
                  <a:pt x="1824533" y="247574"/>
                </a:lnTo>
                <a:lnTo>
                  <a:pt x="1505636" y="247574"/>
                </a:lnTo>
                <a:lnTo>
                  <a:pt x="1430883" y="494462"/>
                </a:lnTo>
                <a:lnTo>
                  <a:pt x="1336929" y="494462"/>
                </a:lnTo>
                <a:lnTo>
                  <a:pt x="1447343" y="130302"/>
                </a:lnTo>
                <a:lnTo>
                  <a:pt x="1336929" y="130302"/>
                </a:lnTo>
                <a:lnTo>
                  <a:pt x="1336929" y="59665"/>
                </a:lnTo>
                <a:lnTo>
                  <a:pt x="1594790" y="59665"/>
                </a:lnTo>
                <a:close/>
                <a:moveTo>
                  <a:pt x="1013764" y="686"/>
                </a:moveTo>
                <a:lnTo>
                  <a:pt x="1107033" y="686"/>
                </a:lnTo>
                <a:lnTo>
                  <a:pt x="1107033" y="45949"/>
                </a:lnTo>
                <a:lnTo>
                  <a:pt x="1270939" y="45949"/>
                </a:lnTo>
                <a:lnTo>
                  <a:pt x="1270939" y="113843"/>
                </a:lnTo>
                <a:lnTo>
                  <a:pt x="1107033" y="113843"/>
                </a:lnTo>
                <a:lnTo>
                  <a:pt x="1107033" y="359360"/>
                </a:lnTo>
                <a:lnTo>
                  <a:pt x="1155039" y="359360"/>
                </a:lnTo>
                <a:lnTo>
                  <a:pt x="1155039" y="427254"/>
                </a:lnTo>
                <a:lnTo>
                  <a:pt x="1107033" y="427254"/>
                </a:lnTo>
                <a:lnTo>
                  <a:pt x="1107033" y="495834"/>
                </a:lnTo>
                <a:lnTo>
                  <a:pt x="1013764" y="495834"/>
                </a:lnTo>
                <a:lnTo>
                  <a:pt x="1013764" y="427254"/>
                </a:lnTo>
                <a:lnTo>
                  <a:pt x="965758" y="427254"/>
                </a:lnTo>
                <a:lnTo>
                  <a:pt x="965758" y="359360"/>
                </a:lnTo>
                <a:lnTo>
                  <a:pt x="1013764" y="359360"/>
                </a:lnTo>
                <a:lnTo>
                  <a:pt x="1013764" y="113843"/>
                </a:lnTo>
                <a:lnTo>
                  <a:pt x="849858" y="113843"/>
                </a:lnTo>
                <a:lnTo>
                  <a:pt x="849858" y="45949"/>
                </a:lnTo>
                <a:lnTo>
                  <a:pt x="1013764" y="45949"/>
                </a:lnTo>
                <a:close/>
                <a:moveTo>
                  <a:pt x="2237537" y="0"/>
                </a:moveTo>
                <a:lnTo>
                  <a:pt x="2341092" y="0"/>
                </a:lnTo>
                <a:lnTo>
                  <a:pt x="2352065" y="24003"/>
                </a:lnTo>
                <a:lnTo>
                  <a:pt x="2539974" y="24003"/>
                </a:lnTo>
                <a:cubicBezTo>
                  <a:pt x="2561006" y="24003"/>
                  <a:pt x="2577579" y="28804"/>
                  <a:pt x="2589695" y="38405"/>
                </a:cubicBezTo>
                <a:cubicBezTo>
                  <a:pt x="2601811" y="48006"/>
                  <a:pt x="2607868" y="63094"/>
                  <a:pt x="2607868" y="83668"/>
                </a:cubicBezTo>
                <a:lnTo>
                  <a:pt x="2607868" y="113157"/>
                </a:lnTo>
                <a:lnTo>
                  <a:pt x="2520086" y="113157"/>
                </a:lnTo>
                <a:lnTo>
                  <a:pt x="2520086" y="98348"/>
                </a:lnTo>
                <a:cubicBezTo>
                  <a:pt x="2520086" y="92069"/>
                  <a:pt x="2518029" y="86910"/>
                  <a:pt x="2513914" y="82870"/>
                </a:cubicBezTo>
                <a:cubicBezTo>
                  <a:pt x="2509799" y="78830"/>
                  <a:pt x="2504770" y="76810"/>
                  <a:pt x="2498826" y="76810"/>
                </a:cubicBezTo>
                <a:lnTo>
                  <a:pt x="2088032" y="76810"/>
                </a:lnTo>
                <a:lnTo>
                  <a:pt x="2088032" y="113157"/>
                </a:lnTo>
                <a:lnTo>
                  <a:pt x="2000250" y="113157"/>
                </a:lnTo>
                <a:lnTo>
                  <a:pt x="2000250" y="24003"/>
                </a:lnTo>
                <a:lnTo>
                  <a:pt x="2247824" y="24689"/>
                </a:lnTo>
                <a:close/>
                <a:moveTo>
                  <a:pt x="744931" y="0"/>
                </a:moveTo>
                <a:lnTo>
                  <a:pt x="836828" y="0"/>
                </a:lnTo>
                <a:lnTo>
                  <a:pt x="788822" y="115215"/>
                </a:lnTo>
                <a:lnTo>
                  <a:pt x="814197" y="115215"/>
                </a:lnTo>
                <a:lnTo>
                  <a:pt x="814197" y="495148"/>
                </a:lnTo>
                <a:lnTo>
                  <a:pt x="726414" y="495148"/>
                </a:lnTo>
                <a:lnTo>
                  <a:pt x="726414" y="185852"/>
                </a:lnTo>
                <a:lnTo>
                  <a:pt x="668121" y="185852"/>
                </a:lnTo>
                <a:close/>
                <a:moveTo>
                  <a:pt x="237554" y="0"/>
                </a:moveTo>
                <a:lnTo>
                  <a:pt x="341228" y="0"/>
                </a:lnTo>
                <a:lnTo>
                  <a:pt x="358394" y="38405"/>
                </a:lnTo>
                <a:lnTo>
                  <a:pt x="532781" y="38405"/>
                </a:lnTo>
                <a:cubicBezTo>
                  <a:pt x="543311" y="38405"/>
                  <a:pt x="553153" y="40348"/>
                  <a:pt x="562307" y="44235"/>
                </a:cubicBezTo>
                <a:cubicBezTo>
                  <a:pt x="571462" y="48121"/>
                  <a:pt x="579472" y="53493"/>
                  <a:pt x="586337" y="60351"/>
                </a:cubicBezTo>
                <a:cubicBezTo>
                  <a:pt x="593202" y="67209"/>
                  <a:pt x="598580" y="75210"/>
                  <a:pt x="602470" y="84354"/>
                </a:cubicBezTo>
                <a:cubicBezTo>
                  <a:pt x="606359" y="93498"/>
                  <a:pt x="608304" y="103328"/>
                  <a:pt x="608304" y="113843"/>
                </a:cubicBezTo>
                <a:lnTo>
                  <a:pt x="608304" y="164592"/>
                </a:lnTo>
                <a:lnTo>
                  <a:pt x="512978" y="164592"/>
                </a:lnTo>
                <a:lnTo>
                  <a:pt x="512978" y="127559"/>
                </a:lnTo>
                <a:cubicBezTo>
                  <a:pt x="512978" y="121616"/>
                  <a:pt x="510921" y="116586"/>
                  <a:pt x="506806" y="112472"/>
                </a:cubicBezTo>
                <a:cubicBezTo>
                  <a:pt x="502691" y="108357"/>
                  <a:pt x="497433" y="106299"/>
                  <a:pt x="491033" y="106299"/>
                </a:cubicBezTo>
                <a:lnTo>
                  <a:pt x="95326" y="106299"/>
                </a:lnTo>
                <a:lnTo>
                  <a:pt x="95326" y="164592"/>
                </a:lnTo>
                <a:lnTo>
                  <a:pt x="0" y="164592"/>
                </a:lnTo>
                <a:lnTo>
                  <a:pt x="0" y="38405"/>
                </a:lnTo>
                <a:lnTo>
                  <a:pt x="254721" y="38405"/>
                </a:lnTo>
                <a:close/>
              </a:path>
            </a:pathLst>
          </a:custGeom>
          <a:solidFill>
            <a:srgbClr val="4271ED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5400" spc="300" dirty="0">
              <a:solidFill>
                <a:srgbClr val="4271ED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56D69ECC-3795-4A2D-A3CF-59948B55A8EE}"/>
              </a:ext>
            </a:extLst>
          </p:cNvPr>
          <p:cNvSpPr txBox="1"/>
          <p:nvPr/>
        </p:nvSpPr>
        <p:spPr>
          <a:xfrm>
            <a:off x="500528" y="317055"/>
            <a:ext cx="34796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n w="6350">
                  <a:gradFill>
                    <a:gsLst>
                      <a:gs pos="0">
                        <a:srgbClr val="4271ED"/>
                      </a:gs>
                      <a:gs pos="48000">
                        <a:srgbClr val="4271ED">
                          <a:alpha val="8000"/>
                        </a:srgbClr>
                      </a:gs>
                      <a:gs pos="100000">
                        <a:srgbClr val="4271ED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FONT PACKAGE</a:t>
            </a:r>
            <a:endParaRPr lang="zh-CN" altLang="en-US" sz="2800" dirty="0">
              <a:ln w="6350">
                <a:gradFill>
                  <a:gsLst>
                    <a:gs pos="0">
                      <a:srgbClr val="4271ED"/>
                    </a:gs>
                    <a:gs pos="48000">
                      <a:srgbClr val="4271ED">
                        <a:alpha val="8000"/>
                      </a:srgbClr>
                    </a:gs>
                    <a:gs pos="100000">
                      <a:srgbClr val="4271ED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阿里汉仪智能黑体" panose="00020600040101010101" pitchFamily="18" charset="-122"/>
              <a:ea typeface="阿里汉仪智能黑体" panose="00020600040101010101" pitchFamily="18" charset="-122"/>
            </a:endParaRPr>
          </a:p>
        </p:txBody>
      </p:sp>
      <p:pic>
        <p:nvPicPr>
          <p:cNvPr id="71" name="图片 70" descr="图片包含 游戏机, 钟表&#10;&#10;描述已自动生成">
            <a:extLst>
              <a:ext uri="{FF2B5EF4-FFF2-40B4-BE49-F238E27FC236}">
                <a16:creationId xmlns="" xmlns:a16="http://schemas.microsoft.com/office/drawing/2014/main" id="{37A3DFB4-05B9-4559-B036-1B07D8A2FF3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73529" y="434545"/>
            <a:ext cx="2176396" cy="619300"/>
          </a:xfrm>
          <a:prstGeom prst="rect">
            <a:avLst/>
          </a:prstGeom>
        </p:spPr>
      </p:pic>
      <p:sp>
        <p:nvSpPr>
          <p:cNvPr id="73" name="图形 71">
            <a:extLst>
              <a:ext uri="{FF2B5EF4-FFF2-40B4-BE49-F238E27FC236}">
                <a16:creationId xmlns="" xmlns:a16="http://schemas.microsoft.com/office/drawing/2014/main" id="{543CDDD0-BC4A-4F68-95CF-D1A251ECDF0B}"/>
              </a:ext>
            </a:extLst>
          </p:cNvPr>
          <p:cNvSpPr/>
          <p:nvPr/>
        </p:nvSpPr>
        <p:spPr>
          <a:xfrm>
            <a:off x="896715" y="2405800"/>
            <a:ext cx="1124161" cy="617090"/>
          </a:xfrm>
          <a:custGeom>
            <a:avLst/>
            <a:gdLst>
              <a:gd name="connsiteX0" fmla="*/ 0 w 6025420"/>
              <a:gd name="connsiteY0" fmla="*/ 3253645 h 3307556"/>
              <a:gd name="connsiteX1" fmla="*/ 26003 w 6025420"/>
              <a:gd name="connsiteY1" fmla="*/ 3119628 h 3307556"/>
              <a:gd name="connsiteX2" fmla="*/ 67056 w 6025420"/>
              <a:gd name="connsiteY2" fmla="*/ 3117533 h 3307556"/>
              <a:gd name="connsiteX3" fmla="*/ 318992 w 6025420"/>
              <a:gd name="connsiteY3" fmla="*/ 3066669 h 3307556"/>
              <a:gd name="connsiteX4" fmla="*/ 575120 w 6025420"/>
              <a:gd name="connsiteY4" fmla="*/ 2702338 h 3307556"/>
              <a:gd name="connsiteX5" fmla="*/ 2246471 w 6025420"/>
              <a:gd name="connsiteY5" fmla="*/ 0 h 3307556"/>
              <a:gd name="connsiteX6" fmla="*/ 2404396 w 6025420"/>
              <a:gd name="connsiteY6" fmla="*/ 0 h 3307556"/>
              <a:gd name="connsiteX7" fmla="*/ 2916365 w 6025420"/>
              <a:gd name="connsiteY7" fmla="*/ 2663476 h 3307556"/>
              <a:gd name="connsiteX8" fmla="*/ 3029807 w 6025420"/>
              <a:gd name="connsiteY8" fmla="*/ 3033046 h 3307556"/>
              <a:gd name="connsiteX9" fmla="*/ 3255836 w 6025420"/>
              <a:gd name="connsiteY9" fmla="*/ 3117437 h 3307556"/>
              <a:gd name="connsiteX10" fmla="*/ 3309747 w 6025420"/>
              <a:gd name="connsiteY10" fmla="*/ 3119533 h 3307556"/>
              <a:gd name="connsiteX11" fmla="*/ 3281744 w 6025420"/>
              <a:gd name="connsiteY11" fmla="*/ 3253549 h 3307556"/>
              <a:gd name="connsiteX12" fmla="*/ 2081784 w 6025420"/>
              <a:gd name="connsiteY12" fmla="*/ 3253549 h 3307556"/>
              <a:gd name="connsiteX13" fmla="*/ 2109978 w 6025420"/>
              <a:gd name="connsiteY13" fmla="*/ 3119533 h 3307556"/>
              <a:gd name="connsiteX14" fmla="*/ 2176844 w 6025420"/>
              <a:gd name="connsiteY14" fmla="*/ 3119533 h 3307556"/>
              <a:gd name="connsiteX15" fmla="*/ 2490407 w 6025420"/>
              <a:gd name="connsiteY15" fmla="*/ 3015806 h 3307556"/>
              <a:gd name="connsiteX16" fmla="*/ 2453735 w 6025420"/>
              <a:gd name="connsiteY16" fmla="*/ 2706529 h 3307556"/>
              <a:gd name="connsiteX17" fmla="*/ 2371058 w 6025420"/>
              <a:gd name="connsiteY17" fmla="*/ 2267807 h 3307556"/>
              <a:gd name="connsiteX18" fmla="*/ 1038130 w 6025420"/>
              <a:gd name="connsiteY18" fmla="*/ 2267807 h 3307556"/>
              <a:gd name="connsiteX19" fmla="*/ 767429 w 6025420"/>
              <a:gd name="connsiteY19" fmla="*/ 2698052 h 3307556"/>
              <a:gd name="connsiteX20" fmla="*/ 601028 w 6025420"/>
              <a:gd name="connsiteY20" fmla="*/ 3035332 h 3307556"/>
              <a:gd name="connsiteX21" fmla="*/ 866965 w 6025420"/>
              <a:gd name="connsiteY21" fmla="*/ 3119723 h 3307556"/>
              <a:gd name="connsiteX22" fmla="*/ 920972 w 6025420"/>
              <a:gd name="connsiteY22" fmla="*/ 3119723 h 3307556"/>
              <a:gd name="connsiteX23" fmla="*/ 892969 w 6025420"/>
              <a:gd name="connsiteY23" fmla="*/ 3253740 h 3307556"/>
              <a:gd name="connsiteX24" fmla="*/ 0 w 6025420"/>
              <a:gd name="connsiteY24" fmla="*/ 3253740 h 3307556"/>
              <a:gd name="connsiteX25" fmla="*/ 1124141 w 6025420"/>
              <a:gd name="connsiteY25" fmla="*/ 2079689 h 3307556"/>
              <a:gd name="connsiteX26" fmla="*/ 2331434 w 6025420"/>
              <a:gd name="connsiteY26" fmla="*/ 2079689 h 3307556"/>
              <a:gd name="connsiteX27" fmla="*/ 2052733 w 6025420"/>
              <a:gd name="connsiteY27" fmla="*/ 575024 h 3307556"/>
              <a:gd name="connsiteX28" fmla="*/ 1124141 w 6025420"/>
              <a:gd name="connsiteY28" fmla="*/ 2079689 h 3307556"/>
              <a:gd name="connsiteX29" fmla="*/ 5134451 w 6025420"/>
              <a:gd name="connsiteY29" fmla="*/ 3253645 h 3307556"/>
              <a:gd name="connsiteX30" fmla="*/ 5331714 w 6025420"/>
              <a:gd name="connsiteY30" fmla="*/ 2263616 h 3307556"/>
              <a:gd name="connsiteX31" fmla="*/ 4732592 w 6025420"/>
              <a:gd name="connsiteY31" fmla="*/ 3022759 h 3307556"/>
              <a:gd name="connsiteX32" fmla="*/ 4117467 w 6025420"/>
              <a:gd name="connsiteY32" fmla="*/ 3307556 h 3307556"/>
              <a:gd name="connsiteX33" fmla="*/ 3771043 w 6025420"/>
              <a:gd name="connsiteY33" fmla="*/ 3171349 h 3307556"/>
              <a:gd name="connsiteX34" fmla="*/ 3655695 w 6025420"/>
              <a:gd name="connsiteY34" fmla="*/ 2764536 h 3307556"/>
              <a:gd name="connsiteX35" fmla="*/ 4149852 w 6025420"/>
              <a:gd name="connsiteY35" fmla="*/ 1456468 h 3307556"/>
              <a:gd name="connsiteX36" fmla="*/ 5218271 w 6025420"/>
              <a:gd name="connsiteY36" fmla="*/ 851630 h 3307556"/>
              <a:gd name="connsiteX37" fmla="*/ 5373624 w 6025420"/>
              <a:gd name="connsiteY37" fmla="*/ 865251 h 3307556"/>
              <a:gd name="connsiteX38" fmla="*/ 5600319 w 6025420"/>
              <a:gd name="connsiteY38" fmla="*/ 905732 h 3307556"/>
              <a:gd name="connsiteX39" fmla="*/ 6025420 w 6025420"/>
              <a:gd name="connsiteY39" fmla="*/ 905732 h 3307556"/>
              <a:gd name="connsiteX40" fmla="*/ 5673471 w 6025420"/>
              <a:gd name="connsiteY40" fmla="*/ 2693384 h 3307556"/>
              <a:gd name="connsiteX41" fmla="*/ 5636705 w 6025420"/>
              <a:gd name="connsiteY41" fmla="*/ 3002756 h 3307556"/>
              <a:gd name="connsiteX42" fmla="*/ 5677853 w 6025420"/>
              <a:gd name="connsiteY42" fmla="*/ 3087148 h 3307556"/>
              <a:gd name="connsiteX43" fmla="*/ 5948077 w 6025420"/>
              <a:gd name="connsiteY43" fmla="*/ 3117437 h 3307556"/>
              <a:gd name="connsiteX44" fmla="*/ 5986939 w 6025420"/>
              <a:gd name="connsiteY44" fmla="*/ 3119533 h 3307556"/>
              <a:gd name="connsiteX45" fmla="*/ 5961031 w 6025420"/>
              <a:gd name="connsiteY45" fmla="*/ 3253549 h 3307556"/>
              <a:gd name="connsiteX46" fmla="*/ 5134451 w 6025420"/>
              <a:gd name="connsiteY46" fmla="*/ 3253645 h 3307556"/>
              <a:gd name="connsiteX47" fmla="*/ 5134451 w 6025420"/>
              <a:gd name="connsiteY47" fmla="*/ 3253645 h 3307556"/>
              <a:gd name="connsiteX48" fmla="*/ 5396103 w 6025420"/>
              <a:gd name="connsiteY48" fmla="*/ 1941481 h 3307556"/>
              <a:gd name="connsiteX49" fmla="*/ 5545645 w 6025420"/>
              <a:gd name="connsiteY49" fmla="*/ 1191197 h 3307556"/>
              <a:gd name="connsiteX50" fmla="*/ 5289423 w 6025420"/>
              <a:gd name="connsiteY50" fmla="*/ 1093375 h 3307556"/>
              <a:gd name="connsiteX51" fmla="*/ 5018152 w 6025420"/>
              <a:gd name="connsiteY51" fmla="*/ 1061466 h 3307556"/>
              <a:gd name="connsiteX52" fmla="*/ 4495133 w 6025420"/>
              <a:gd name="connsiteY52" fmla="*/ 1353312 h 3307556"/>
              <a:gd name="connsiteX53" fmla="*/ 4221671 w 6025420"/>
              <a:gd name="connsiteY53" fmla="*/ 1975866 h 3307556"/>
              <a:gd name="connsiteX54" fmla="*/ 4107656 w 6025420"/>
              <a:gd name="connsiteY54" fmla="*/ 2676430 h 3307556"/>
              <a:gd name="connsiteX55" fmla="*/ 4159377 w 6025420"/>
              <a:gd name="connsiteY55" fmla="*/ 2909888 h 3307556"/>
              <a:gd name="connsiteX56" fmla="*/ 4314635 w 6025420"/>
              <a:gd name="connsiteY56" fmla="*/ 2987707 h 3307556"/>
              <a:gd name="connsiteX57" fmla="*/ 5396103 w 6025420"/>
              <a:gd name="connsiteY57" fmla="*/ 1941481 h 3307556"/>
              <a:gd name="connsiteX58" fmla="*/ 5396103 w 6025420"/>
              <a:gd name="connsiteY58" fmla="*/ 1941481 h 3307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6025420" h="3307556">
                <a:moveTo>
                  <a:pt x="0" y="3253645"/>
                </a:moveTo>
                <a:lnTo>
                  <a:pt x="26003" y="3119628"/>
                </a:lnTo>
                <a:lnTo>
                  <a:pt x="67056" y="3117533"/>
                </a:lnTo>
                <a:cubicBezTo>
                  <a:pt x="202502" y="3110294"/>
                  <a:pt x="286607" y="3093339"/>
                  <a:pt x="318992" y="3066669"/>
                </a:cubicBezTo>
                <a:cubicBezTo>
                  <a:pt x="351282" y="3039999"/>
                  <a:pt x="436721" y="2918555"/>
                  <a:pt x="575120" y="2702338"/>
                </a:cubicBezTo>
                <a:lnTo>
                  <a:pt x="2246471" y="0"/>
                </a:lnTo>
                <a:lnTo>
                  <a:pt x="2404396" y="0"/>
                </a:lnTo>
                <a:lnTo>
                  <a:pt x="2916365" y="2663476"/>
                </a:lnTo>
                <a:cubicBezTo>
                  <a:pt x="2953798" y="2859500"/>
                  <a:pt x="2991707" y="2982754"/>
                  <a:pt x="3029807" y="3033046"/>
                </a:cubicBezTo>
                <a:cubicBezTo>
                  <a:pt x="3068098" y="3083433"/>
                  <a:pt x="3143345" y="3111627"/>
                  <a:pt x="3255836" y="3117437"/>
                </a:cubicBezTo>
                <a:lnTo>
                  <a:pt x="3309747" y="3119533"/>
                </a:lnTo>
                <a:lnTo>
                  <a:pt x="3281744" y="3253549"/>
                </a:lnTo>
                <a:lnTo>
                  <a:pt x="2081784" y="3253549"/>
                </a:lnTo>
                <a:lnTo>
                  <a:pt x="2109978" y="3119533"/>
                </a:lnTo>
                <a:lnTo>
                  <a:pt x="2176844" y="3119533"/>
                </a:lnTo>
                <a:cubicBezTo>
                  <a:pt x="2386013" y="3119533"/>
                  <a:pt x="2490407" y="3084957"/>
                  <a:pt x="2490407" y="3015806"/>
                </a:cubicBezTo>
                <a:cubicBezTo>
                  <a:pt x="2490407" y="2942273"/>
                  <a:pt x="2478215" y="2839117"/>
                  <a:pt x="2453735" y="2706529"/>
                </a:cubicBezTo>
                <a:lnTo>
                  <a:pt x="2371058" y="2267807"/>
                </a:lnTo>
                <a:lnTo>
                  <a:pt x="1038130" y="2267807"/>
                </a:lnTo>
                <a:lnTo>
                  <a:pt x="767429" y="2698052"/>
                </a:lnTo>
                <a:cubicBezTo>
                  <a:pt x="656463" y="2872454"/>
                  <a:pt x="601028" y="2984945"/>
                  <a:pt x="601028" y="3035332"/>
                </a:cubicBezTo>
                <a:cubicBezTo>
                  <a:pt x="601028" y="3091624"/>
                  <a:pt x="689801" y="3119723"/>
                  <a:pt x="866965" y="3119723"/>
                </a:cubicBezTo>
                <a:lnTo>
                  <a:pt x="920972" y="3119723"/>
                </a:lnTo>
                <a:lnTo>
                  <a:pt x="892969" y="3253740"/>
                </a:lnTo>
                <a:lnTo>
                  <a:pt x="0" y="3253740"/>
                </a:lnTo>
                <a:close/>
                <a:moveTo>
                  <a:pt x="1124141" y="2079689"/>
                </a:moveTo>
                <a:lnTo>
                  <a:pt x="2331434" y="2079689"/>
                </a:lnTo>
                <a:lnTo>
                  <a:pt x="2052733" y="575024"/>
                </a:lnTo>
                <a:lnTo>
                  <a:pt x="1124141" y="2079689"/>
                </a:lnTo>
                <a:close/>
                <a:moveTo>
                  <a:pt x="5134451" y="3253645"/>
                </a:moveTo>
                <a:lnTo>
                  <a:pt x="5331714" y="2263616"/>
                </a:lnTo>
                <a:cubicBezTo>
                  <a:pt x="5152549" y="2579846"/>
                  <a:pt x="4952905" y="2832830"/>
                  <a:pt x="4732592" y="3022759"/>
                </a:cubicBezTo>
                <a:cubicBezTo>
                  <a:pt x="4512564" y="3212687"/>
                  <a:pt x="4307491" y="3307556"/>
                  <a:pt x="4117467" y="3307556"/>
                </a:cubicBezTo>
                <a:cubicBezTo>
                  <a:pt x="3963448" y="3307556"/>
                  <a:pt x="3848005" y="3262217"/>
                  <a:pt x="3771043" y="3171349"/>
                </a:cubicBezTo>
                <a:cubicBezTo>
                  <a:pt x="3694081" y="3080385"/>
                  <a:pt x="3655695" y="2944845"/>
                  <a:pt x="3655695" y="2764536"/>
                </a:cubicBezTo>
                <a:cubicBezTo>
                  <a:pt x="3655695" y="2295716"/>
                  <a:pt x="3820382" y="1859661"/>
                  <a:pt x="4149852" y="1456468"/>
                </a:cubicBezTo>
                <a:cubicBezTo>
                  <a:pt x="4479417" y="1053275"/>
                  <a:pt x="4835652" y="851630"/>
                  <a:pt x="5218271" y="851630"/>
                </a:cubicBezTo>
                <a:cubicBezTo>
                  <a:pt x="5258658" y="851630"/>
                  <a:pt x="5310378" y="856202"/>
                  <a:pt x="5373624" y="865251"/>
                </a:cubicBezTo>
                <a:cubicBezTo>
                  <a:pt x="5437061" y="874205"/>
                  <a:pt x="5512499" y="887825"/>
                  <a:pt x="5600319" y="905732"/>
                </a:cubicBezTo>
                <a:lnTo>
                  <a:pt x="6025420" y="905732"/>
                </a:lnTo>
                <a:lnTo>
                  <a:pt x="5673471" y="2693384"/>
                </a:lnTo>
                <a:cubicBezTo>
                  <a:pt x="5649087" y="2811780"/>
                  <a:pt x="5636705" y="2914745"/>
                  <a:pt x="5636705" y="3002756"/>
                </a:cubicBezTo>
                <a:cubicBezTo>
                  <a:pt x="5636705" y="3048857"/>
                  <a:pt x="5650420" y="3077051"/>
                  <a:pt x="5677853" y="3087148"/>
                </a:cubicBezTo>
                <a:cubicBezTo>
                  <a:pt x="5705189" y="3097245"/>
                  <a:pt x="5795201" y="3107341"/>
                  <a:pt x="5948077" y="3117437"/>
                </a:cubicBezTo>
                <a:lnTo>
                  <a:pt x="5986939" y="3119533"/>
                </a:lnTo>
                <a:lnTo>
                  <a:pt x="5961031" y="3253549"/>
                </a:lnTo>
                <a:lnTo>
                  <a:pt x="5134451" y="3253645"/>
                </a:lnTo>
                <a:lnTo>
                  <a:pt x="5134451" y="3253645"/>
                </a:lnTo>
                <a:close/>
                <a:moveTo>
                  <a:pt x="5396103" y="1941481"/>
                </a:moveTo>
                <a:lnTo>
                  <a:pt x="5545645" y="1191197"/>
                </a:lnTo>
                <a:cubicBezTo>
                  <a:pt x="5462397" y="1147191"/>
                  <a:pt x="5377053" y="1114616"/>
                  <a:pt x="5289423" y="1093375"/>
                </a:cubicBezTo>
                <a:cubicBezTo>
                  <a:pt x="5201793" y="1072134"/>
                  <a:pt x="5111401" y="1061466"/>
                  <a:pt x="5018152" y="1061466"/>
                </a:cubicBezTo>
                <a:cubicBezTo>
                  <a:pt x="4802791" y="1061466"/>
                  <a:pt x="4628579" y="1158716"/>
                  <a:pt x="4495133" y="1353312"/>
                </a:cubicBezTo>
                <a:cubicBezTo>
                  <a:pt x="4388930" y="1508951"/>
                  <a:pt x="4297775" y="1716500"/>
                  <a:pt x="4221671" y="1975866"/>
                </a:cubicBezTo>
                <a:cubicBezTo>
                  <a:pt x="4145471" y="2235327"/>
                  <a:pt x="4107656" y="2468785"/>
                  <a:pt x="4107656" y="2676430"/>
                </a:cubicBezTo>
                <a:cubicBezTo>
                  <a:pt x="4107656" y="2780157"/>
                  <a:pt x="4124897" y="2857976"/>
                  <a:pt x="4159377" y="2909888"/>
                </a:cubicBezTo>
                <a:cubicBezTo>
                  <a:pt x="4193762" y="2961799"/>
                  <a:pt x="4245483" y="2987707"/>
                  <a:pt x="4314635" y="2987707"/>
                </a:cubicBezTo>
                <a:cubicBezTo>
                  <a:pt x="4589526" y="2987707"/>
                  <a:pt x="4949952" y="2638997"/>
                  <a:pt x="5396103" y="1941481"/>
                </a:cubicBezTo>
                <a:lnTo>
                  <a:pt x="5396103" y="1941481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5" name="图形 73">
            <a:extLst>
              <a:ext uri="{FF2B5EF4-FFF2-40B4-BE49-F238E27FC236}">
                <a16:creationId xmlns="" xmlns:a16="http://schemas.microsoft.com/office/drawing/2014/main" id="{8D1EAB78-6BDE-4752-BE94-FBB08BC97C8B}"/>
              </a:ext>
            </a:extLst>
          </p:cNvPr>
          <p:cNvSpPr/>
          <p:nvPr/>
        </p:nvSpPr>
        <p:spPr>
          <a:xfrm>
            <a:off x="6879592" y="2346545"/>
            <a:ext cx="801426" cy="773491"/>
          </a:xfrm>
          <a:custGeom>
            <a:avLst/>
            <a:gdLst>
              <a:gd name="connsiteX0" fmla="*/ 6629966 w 6698321"/>
              <a:gd name="connsiteY0" fmla="*/ 5930587 h 6464844"/>
              <a:gd name="connsiteX1" fmla="*/ 6414892 w 6698321"/>
              <a:gd name="connsiteY1" fmla="*/ 5954209 h 6464844"/>
              <a:gd name="connsiteX2" fmla="*/ 6202960 w 6698321"/>
              <a:gd name="connsiteY2" fmla="*/ 6009264 h 6464844"/>
              <a:gd name="connsiteX3" fmla="*/ 6564339 w 6698321"/>
              <a:gd name="connsiteY3" fmla="*/ 4070545 h 6464844"/>
              <a:gd name="connsiteX4" fmla="*/ 6543003 w 6698321"/>
              <a:gd name="connsiteY4" fmla="*/ 3947958 h 6464844"/>
              <a:gd name="connsiteX5" fmla="*/ 6441085 w 6698321"/>
              <a:gd name="connsiteY5" fmla="*/ 3876521 h 6464844"/>
              <a:gd name="connsiteX6" fmla="*/ 6251062 w 6698321"/>
              <a:gd name="connsiteY6" fmla="*/ 3987582 h 6464844"/>
              <a:gd name="connsiteX7" fmla="*/ 5591170 w 6698321"/>
              <a:gd name="connsiteY7" fmla="*/ 3852042 h 6464844"/>
              <a:gd name="connsiteX8" fmla="*/ 5031576 w 6698321"/>
              <a:gd name="connsiteY8" fmla="*/ 4248949 h 6464844"/>
              <a:gd name="connsiteX9" fmla="*/ 4698773 w 6698321"/>
              <a:gd name="connsiteY9" fmla="*/ 4847690 h 6464844"/>
              <a:gd name="connsiteX10" fmla="*/ 4015354 w 6698321"/>
              <a:gd name="connsiteY10" fmla="*/ 4423161 h 6464844"/>
              <a:gd name="connsiteX11" fmla="*/ 3573013 w 6698321"/>
              <a:gd name="connsiteY11" fmla="*/ 145769 h 6464844"/>
              <a:gd name="connsiteX12" fmla="*/ 3394610 w 6698321"/>
              <a:gd name="connsiteY12" fmla="*/ 894 h 6464844"/>
              <a:gd name="connsiteX13" fmla="*/ 3393562 w 6698321"/>
              <a:gd name="connsiteY13" fmla="*/ 1084 h 6464844"/>
              <a:gd name="connsiteX14" fmla="*/ 3228494 w 6698321"/>
              <a:gd name="connsiteY14" fmla="*/ 109383 h 6464844"/>
              <a:gd name="connsiteX15" fmla="*/ 1952334 w 6698321"/>
              <a:gd name="connsiteY15" fmla="*/ 3793844 h 6464844"/>
              <a:gd name="connsiteX16" fmla="*/ 959353 w 6698321"/>
              <a:gd name="connsiteY16" fmla="*/ 3972819 h 6464844"/>
              <a:gd name="connsiteX17" fmla="*/ 19330 w 6698321"/>
              <a:gd name="connsiteY17" fmla="*/ 5292222 h 6464844"/>
              <a:gd name="connsiteX18" fmla="*/ 288031 w 6698321"/>
              <a:gd name="connsiteY18" fmla="*/ 6307015 h 6464844"/>
              <a:gd name="connsiteX19" fmla="*/ 714560 w 6698321"/>
              <a:gd name="connsiteY19" fmla="*/ 6464845 h 6464844"/>
              <a:gd name="connsiteX20" fmla="*/ 880771 w 6698321"/>
              <a:gd name="connsiteY20" fmla="*/ 6441604 h 6464844"/>
              <a:gd name="connsiteX21" fmla="*/ 1724782 w 6698321"/>
              <a:gd name="connsiteY21" fmla="*/ 5444241 h 6464844"/>
              <a:gd name="connsiteX22" fmla="*/ 2180172 w 6698321"/>
              <a:gd name="connsiteY22" fmla="*/ 4129600 h 6464844"/>
              <a:gd name="connsiteX23" fmla="*/ 3710078 w 6698321"/>
              <a:gd name="connsiteY23" fmla="*/ 4629663 h 6464844"/>
              <a:gd name="connsiteX24" fmla="*/ 3883813 w 6698321"/>
              <a:gd name="connsiteY24" fmla="*/ 6309301 h 6464844"/>
              <a:gd name="connsiteX25" fmla="*/ 3978302 w 6698321"/>
              <a:gd name="connsiteY25" fmla="*/ 6444366 h 6464844"/>
              <a:gd name="connsiteX26" fmla="*/ 4142227 w 6698321"/>
              <a:gd name="connsiteY26" fmla="*/ 6427412 h 6464844"/>
              <a:gd name="connsiteX27" fmla="*/ 4207092 w 6698321"/>
              <a:gd name="connsiteY27" fmla="*/ 6275868 h 6464844"/>
              <a:gd name="connsiteX28" fmla="*/ 4056883 w 6698321"/>
              <a:gd name="connsiteY28" fmla="*/ 4824259 h 6464844"/>
              <a:gd name="connsiteX29" fmla="*/ 4520369 w 6698321"/>
              <a:gd name="connsiteY29" fmla="*/ 5119343 h 6464844"/>
              <a:gd name="connsiteX30" fmla="*/ 4577710 w 6698321"/>
              <a:gd name="connsiteY30" fmla="*/ 5143632 h 6464844"/>
              <a:gd name="connsiteX31" fmla="*/ 4586092 w 6698321"/>
              <a:gd name="connsiteY31" fmla="*/ 6202145 h 6464844"/>
              <a:gd name="connsiteX32" fmla="*/ 5072915 w 6698321"/>
              <a:gd name="connsiteY32" fmla="*/ 6397503 h 6464844"/>
              <a:gd name="connsiteX33" fmla="*/ 5890255 w 6698321"/>
              <a:gd name="connsiteY33" fmla="*/ 6198812 h 6464844"/>
              <a:gd name="connsiteX34" fmla="*/ 5924640 w 6698321"/>
              <a:gd name="connsiteY34" fmla="*/ 6274154 h 6464844"/>
              <a:gd name="connsiteX35" fmla="*/ 6062086 w 6698321"/>
              <a:gd name="connsiteY35" fmla="*/ 6340638 h 6464844"/>
              <a:gd name="connsiteX36" fmla="*/ 6668162 w 6698321"/>
              <a:gd name="connsiteY36" fmla="*/ 6157282 h 6464844"/>
              <a:gd name="connsiteX37" fmla="*/ 6696070 w 6698321"/>
              <a:gd name="connsiteY37" fmla="*/ 6036124 h 6464844"/>
              <a:gd name="connsiteX38" fmla="*/ 6629966 w 6698321"/>
              <a:gd name="connsiteY38" fmla="*/ 5930587 h 6464844"/>
              <a:gd name="connsiteX39" fmla="*/ 6629966 w 6698321"/>
              <a:gd name="connsiteY39" fmla="*/ 5930587 h 6464844"/>
              <a:gd name="connsiteX40" fmla="*/ 1419124 w 6698321"/>
              <a:gd name="connsiteY40" fmla="*/ 5333274 h 6464844"/>
              <a:gd name="connsiteX41" fmla="*/ 791522 w 6698321"/>
              <a:gd name="connsiteY41" fmla="*/ 6128802 h 6464844"/>
              <a:gd name="connsiteX42" fmla="*/ 485960 w 6698321"/>
              <a:gd name="connsiteY42" fmla="*/ 6048983 h 6464844"/>
              <a:gd name="connsiteX43" fmla="*/ 341085 w 6698321"/>
              <a:gd name="connsiteY43" fmla="*/ 5338990 h 6464844"/>
              <a:gd name="connsiteX44" fmla="*/ 1075558 w 6698321"/>
              <a:gd name="connsiteY44" fmla="*/ 4276476 h 6464844"/>
              <a:gd name="connsiteX45" fmla="*/ 1839272 w 6698321"/>
              <a:gd name="connsiteY45" fmla="*/ 4120170 h 6464844"/>
              <a:gd name="connsiteX46" fmla="*/ 1419124 w 6698321"/>
              <a:gd name="connsiteY46" fmla="*/ 5333274 h 6464844"/>
              <a:gd name="connsiteX47" fmla="*/ 2289328 w 6698321"/>
              <a:gd name="connsiteY47" fmla="*/ 3814323 h 6464844"/>
              <a:gd name="connsiteX48" fmla="*/ 3318314 w 6698321"/>
              <a:gd name="connsiteY48" fmla="*/ 843285 h 6464844"/>
              <a:gd name="connsiteX49" fmla="*/ 3669882 w 6698321"/>
              <a:gd name="connsiteY49" fmla="*/ 4242757 h 6464844"/>
              <a:gd name="connsiteX50" fmla="*/ 2289328 w 6698321"/>
              <a:gd name="connsiteY50" fmla="*/ 3814323 h 6464844"/>
              <a:gd name="connsiteX51" fmla="*/ 2289328 w 6698321"/>
              <a:gd name="connsiteY51" fmla="*/ 3814323 h 6464844"/>
              <a:gd name="connsiteX52" fmla="*/ 4834504 w 6698321"/>
              <a:gd name="connsiteY52" fmla="*/ 5992404 h 6464844"/>
              <a:gd name="connsiteX53" fmla="*/ 5301896 w 6698321"/>
              <a:gd name="connsiteY53" fmla="*/ 4429447 h 6464844"/>
              <a:gd name="connsiteX54" fmla="*/ 5648129 w 6698321"/>
              <a:gd name="connsiteY54" fmla="*/ 4171986 h 6464844"/>
              <a:gd name="connsiteX55" fmla="*/ 6111901 w 6698321"/>
              <a:gd name="connsiteY55" fmla="*/ 4283524 h 6464844"/>
              <a:gd name="connsiteX56" fmla="*/ 6178767 w 6698321"/>
              <a:gd name="connsiteY56" fmla="*/ 4310194 h 6464844"/>
              <a:gd name="connsiteX57" fmla="*/ 5897017 w 6698321"/>
              <a:gd name="connsiteY57" fmla="*/ 5843624 h 6464844"/>
              <a:gd name="connsiteX58" fmla="*/ 4834504 w 6698321"/>
              <a:gd name="connsiteY58" fmla="*/ 5992404 h 6464844"/>
              <a:gd name="connsiteX59" fmla="*/ 4834504 w 6698321"/>
              <a:gd name="connsiteY59" fmla="*/ 5992404 h 6464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6698321" h="6464844">
                <a:moveTo>
                  <a:pt x="6629966" y="5930587"/>
                </a:moveTo>
                <a:cubicBezTo>
                  <a:pt x="6562624" y="5882772"/>
                  <a:pt x="6470232" y="5892963"/>
                  <a:pt x="6414892" y="5954209"/>
                </a:cubicBezTo>
                <a:cubicBezTo>
                  <a:pt x="6404319" y="5961543"/>
                  <a:pt x="6348503" y="5995167"/>
                  <a:pt x="6202960" y="6009264"/>
                </a:cubicBezTo>
                <a:cubicBezTo>
                  <a:pt x="6228393" y="5691891"/>
                  <a:pt x="6393175" y="4836069"/>
                  <a:pt x="6564339" y="4070545"/>
                </a:cubicBezTo>
                <a:cubicBezTo>
                  <a:pt x="6573769" y="4028445"/>
                  <a:pt x="6566053" y="3984344"/>
                  <a:pt x="6543003" y="3947958"/>
                </a:cubicBezTo>
                <a:cubicBezTo>
                  <a:pt x="6519857" y="3911573"/>
                  <a:pt x="6483281" y="3885855"/>
                  <a:pt x="6441085" y="3876521"/>
                </a:cubicBezTo>
                <a:cubicBezTo>
                  <a:pt x="6358408" y="3858138"/>
                  <a:pt x="6275636" y="3906620"/>
                  <a:pt x="6251062" y="3987582"/>
                </a:cubicBezTo>
                <a:cubicBezTo>
                  <a:pt x="6146668" y="3926241"/>
                  <a:pt x="5884635" y="3797940"/>
                  <a:pt x="5591170" y="3852042"/>
                </a:cubicBezTo>
                <a:cubicBezTo>
                  <a:pt x="5368475" y="3893190"/>
                  <a:pt x="5180261" y="4026730"/>
                  <a:pt x="5031576" y="4248949"/>
                </a:cubicBezTo>
                <a:cubicBezTo>
                  <a:pt x="4927849" y="4404016"/>
                  <a:pt x="4804976" y="4616328"/>
                  <a:pt x="4698773" y="4847690"/>
                </a:cubicBezTo>
                <a:cubicBezTo>
                  <a:pt x="4492175" y="4707863"/>
                  <a:pt x="4262528" y="4561273"/>
                  <a:pt x="4015354" y="4423161"/>
                </a:cubicBezTo>
                <a:lnTo>
                  <a:pt x="3573013" y="145769"/>
                </a:lnTo>
                <a:cubicBezTo>
                  <a:pt x="3563773" y="56424"/>
                  <a:pt x="3483954" y="-8441"/>
                  <a:pt x="3394610" y="894"/>
                </a:cubicBezTo>
                <a:cubicBezTo>
                  <a:pt x="3394228" y="894"/>
                  <a:pt x="3393847" y="1084"/>
                  <a:pt x="3393562" y="1084"/>
                </a:cubicBezTo>
                <a:cubicBezTo>
                  <a:pt x="3320314" y="-4345"/>
                  <a:pt x="3252592" y="40041"/>
                  <a:pt x="3228494" y="109383"/>
                </a:cubicBezTo>
                <a:lnTo>
                  <a:pt x="1952334" y="3793844"/>
                </a:lnTo>
                <a:cubicBezTo>
                  <a:pt x="1626007" y="3794034"/>
                  <a:pt x="1292251" y="3845469"/>
                  <a:pt x="959353" y="3972819"/>
                </a:cubicBezTo>
                <a:cubicBezTo>
                  <a:pt x="375280" y="4196370"/>
                  <a:pt x="90863" y="4800922"/>
                  <a:pt x="19330" y="5292222"/>
                </a:cubicBezTo>
                <a:cubicBezTo>
                  <a:pt x="-46011" y="5740849"/>
                  <a:pt x="56954" y="6129755"/>
                  <a:pt x="288031" y="6307015"/>
                </a:cubicBezTo>
                <a:cubicBezTo>
                  <a:pt x="445193" y="6427602"/>
                  <a:pt x="592545" y="6464845"/>
                  <a:pt x="714560" y="6464845"/>
                </a:cubicBezTo>
                <a:cubicBezTo>
                  <a:pt x="777425" y="6464845"/>
                  <a:pt x="833527" y="6454938"/>
                  <a:pt x="880771" y="6441604"/>
                </a:cubicBezTo>
                <a:cubicBezTo>
                  <a:pt x="1388549" y="6297204"/>
                  <a:pt x="1690301" y="5535109"/>
                  <a:pt x="1724782" y="5444241"/>
                </a:cubicBezTo>
                <a:lnTo>
                  <a:pt x="2180172" y="4129600"/>
                </a:lnTo>
                <a:cubicBezTo>
                  <a:pt x="2649088" y="4172463"/>
                  <a:pt x="3154675" y="4338293"/>
                  <a:pt x="3710078" y="4629663"/>
                </a:cubicBezTo>
                <a:lnTo>
                  <a:pt x="3883813" y="6309301"/>
                </a:lnTo>
                <a:cubicBezTo>
                  <a:pt x="3888481" y="6368166"/>
                  <a:pt x="3924676" y="6419886"/>
                  <a:pt x="3978302" y="6444366"/>
                </a:cubicBezTo>
                <a:cubicBezTo>
                  <a:pt x="4031927" y="6468940"/>
                  <a:pt x="4094697" y="6462463"/>
                  <a:pt x="4142227" y="6427412"/>
                </a:cubicBezTo>
                <a:cubicBezTo>
                  <a:pt x="4189756" y="6392359"/>
                  <a:pt x="4214522" y="6334352"/>
                  <a:pt x="4207092" y="6275868"/>
                </a:cubicBezTo>
                <a:lnTo>
                  <a:pt x="4056883" y="4824259"/>
                </a:lnTo>
                <a:cubicBezTo>
                  <a:pt x="4214236" y="4918175"/>
                  <a:pt x="4368731" y="5016568"/>
                  <a:pt x="4520369" y="5119343"/>
                </a:cubicBezTo>
                <a:cubicBezTo>
                  <a:pt x="4538276" y="5131535"/>
                  <a:pt x="4557803" y="5139345"/>
                  <a:pt x="4577710" y="5143632"/>
                </a:cubicBezTo>
                <a:cubicBezTo>
                  <a:pt x="4434263" y="5546349"/>
                  <a:pt x="4380257" y="5958495"/>
                  <a:pt x="4586092" y="6202145"/>
                </a:cubicBezTo>
                <a:cubicBezTo>
                  <a:pt x="4696010" y="6332352"/>
                  <a:pt x="4857459" y="6397503"/>
                  <a:pt x="5072915" y="6397503"/>
                </a:cubicBezTo>
                <a:cubicBezTo>
                  <a:pt x="5289609" y="6397503"/>
                  <a:pt x="5561643" y="6330733"/>
                  <a:pt x="5890255" y="6198812"/>
                </a:cubicBezTo>
                <a:cubicBezTo>
                  <a:pt x="5899209" y="6241959"/>
                  <a:pt x="5913019" y="6259676"/>
                  <a:pt x="5924640" y="6274154"/>
                </a:cubicBezTo>
                <a:cubicBezTo>
                  <a:pt x="5957882" y="6316159"/>
                  <a:pt x="6008555" y="6340638"/>
                  <a:pt x="6062086" y="6340638"/>
                </a:cubicBezTo>
                <a:cubicBezTo>
                  <a:pt x="6491378" y="6340638"/>
                  <a:pt x="6629014" y="6212432"/>
                  <a:pt x="6668162" y="6157282"/>
                </a:cubicBezTo>
                <a:cubicBezTo>
                  <a:pt x="6693212" y="6122230"/>
                  <a:pt x="6703214" y="6078606"/>
                  <a:pt x="6696070" y="6036124"/>
                </a:cubicBezTo>
                <a:cubicBezTo>
                  <a:pt x="6688831" y="5993452"/>
                  <a:pt x="6665018" y="5955543"/>
                  <a:pt x="6629966" y="5930587"/>
                </a:cubicBezTo>
                <a:lnTo>
                  <a:pt x="6629966" y="5930587"/>
                </a:lnTo>
                <a:close/>
                <a:moveTo>
                  <a:pt x="1419124" y="5333274"/>
                </a:moveTo>
                <a:cubicBezTo>
                  <a:pt x="1345782" y="5525870"/>
                  <a:pt x="1089940" y="6044316"/>
                  <a:pt x="791522" y="6128802"/>
                </a:cubicBezTo>
                <a:cubicBezTo>
                  <a:pt x="728276" y="6146805"/>
                  <a:pt x="627883" y="6157949"/>
                  <a:pt x="485960" y="6048983"/>
                </a:cubicBezTo>
                <a:cubicBezTo>
                  <a:pt x="352420" y="5946589"/>
                  <a:pt x="294127" y="5661221"/>
                  <a:pt x="341085" y="5338990"/>
                </a:cubicBezTo>
                <a:cubicBezTo>
                  <a:pt x="396616" y="4957227"/>
                  <a:pt x="622263" y="4449926"/>
                  <a:pt x="1075558" y="4276476"/>
                </a:cubicBezTo>
                <a:cubicBezTo>
                  <a:pt x="1319779" y="4182750"/>
                  <a:pt x="1577811" y="4129886"/>
                  <a:pt x="1839272" y="4120170"/>
                </a:cubicBezTo>
                <a:lnTo>
                  <a:pt x="1419124" y="5333274"/>
                </a:lnTo>
                <a:close/>
                <a:moveTo>
                  <a:pt x="2289328" y="3814323"/>
                </a:moveTo>
                <a:lnTo>
                  <a:pt x="3318314" y="843285"/>
                </a:lnTo>
                <a:lnTo>
                  <a:pt x="3669882" y="4242757"/>
                </a:lnTo>
                <a:cubicBezTo>
                  <a:pt x="3243257" y="4035779"/>
                  <a:pt x="2776056" y="3870044"/>
                  <a:pt x="2289328" y="3814323"/>
                </a:cubicBezTo>
                <a:lnTo>
                  <a:pt x="2289328" y="3814323"/>
                </a:lnTo>
                <a:close/>
                <a:moveTo>
                  <a:pt x="4834504" y="5992404"/>
                </a:moveTo>
                <a:cubicBezTo>
                  <a:pt x="4644480" y="5767329"/>
                  <a:pt x="4928230" y="4988184"/>
                  <a:pt x="5301896" y="4429447"/>
                </a:cubicBezTo>
                <a:cubicBezTo>
                  <a:pt x="5399336" y="4283715"/>
                  <a:pt x="5515922" y="4197037"/>
                  <a:pt x="5648129" y="4171986"/>
                </a:cubicBezTo>
                <a:cubicBezTo>
                  <a:pt x="5883492" y="4127600"/>
                  <a:pt x="6109711" y="4281905"/>
                  <a:pt x="6111901" y="4283524"/>
                </a:cubicBezTo>
                <a:cubicBezTo>
                  <a:pt x="6132476" y="4297907"/>
                  <a:pt x="6155431" y="4306384"/>
                  <a:pt x="6178767" y="4310194"/>
                </a:cubicBezTo>
                <a:cubicBezTo>
                  <a:pt x="6006555" y="5103151"/>
                  <a:pt x="5927307" y="5567780"/>
                  <a:pt x="5897017" y="5843624"/>
                </a:cubicBezTo>
                <a:cubicBezTo>
                  <a:pt x="5115967" y="6183476"/>
                  <a:pt x="4893559" y="6062413"/>
                  <a:pt x="4834504" y="5992404"/>
                </a:cubicBezTo>
                <a:lnTo>
                  <a:pt x="4834504" y="5992404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7" name="图形 75">
            <a:extLst>
              <a:ext uri="{FF2B5EF4-FFF2-40B4-BE49-F238E27FC236}">
                <a16:creationId xmlns="" xmlns:a16="http://schemas.microsoft.com/office/drawing/2014/main" id="{E9740F24-9DA7-4F39-B7BE-E91A296DECCD}"/>
              </a:ext>
            </a:extLst>
          </p:cNvPr>
          <p:cNvSpPr/>
          <p:nvPr/>
        </p:nvSpPr>
        <p:spPr>
          <a:xfrm>
            <a:off x="1029857" y="4726685"/>
            <a:ext cx="764924" cy="760869"/>
          </a:xfrm>
          <a:custGeom>
            <a:avLst/>
            <a:gdLst>
              <a:gd name="connsiteX0" fmla="*/ 6507421 w 6516005"/>
              <a:gd name="connsiteY0" fmla="*/ 6266537 h 6481464"/>
              <a:gd name="connsiteX1" fmla="*/ 4599182 w 6516005"/>
              <a:gd name="connsiteY1" fmla="*/ 114434 h 6481464"/>
              <a:gd name="connsiteX2" fmla="*/ 4427827 w 6516005"/>
              <a:gd name="connsiteY2" fmla="*/ 801 h 6481464"/>
              <a:gd name="connsiteX3" fmla="*/ 4256377 w 6516005"/>
              <a:gd name="connsiteY3" fmla="*/ 114434 h 6481464"/>
              <a:gd name="connsiteX4" fmla="*/ 2529304 w 6516005"/>
              <a:gd name="connsiteY4" fmla="*/ 5682559 h 6481464"/>
              <a:gd name="connsiteX5" fmla="*/ 1503843 w 6516005"/>
              <a:gd name="connsiteY5" fmla="*/ 2376431 h 6481464"/>
              <a:gd name="connsiteX6" fmla="*/ 1332678 w 6516005"/>
              <a:gd name="connsiteY6" fmla="*/ 2262798 h 6481464"/>
              <a:gd name="connsiteX7" fmla="*/ 1173706 w 6516005"/>
              <a:gd name="connsiteY7" fmla="*/ 2376431 h 6481464"/>
              <a:gd name="connsiteX8" fmla="*/ 7275 w 6516005"/>
              <a:gd name="connsiteY8" fmla="*/ 6136520 h 6481464"/>
              <a:gd name="connsiteX9" fmla="*/ 43279 w 6516005"/>
              <a:gd name="connsiteY9" fmla="*/ 6295016 h 6481464"/>
              <a:gd name="connsiteX10" fmla="*/ 198537 w 6516005"/>
              <a:gd name="connsiteY10" fmla="*/ 6343117 h 6481464"/>
              <a:gd name="connsiteX11" fmla="*/ 317885 w 6516005"/>
              <a:gd name="connsiteY11" fmla="*/ 6232723 h 6481464"/>
              <a:gd name="connsiteX12" fmla="*/ 592205 w 6516005"/>
              <a:gd name="connsiteY12" fmla="*/ 5348326 h 6481464"/>
              <a:gd name="connsiteX13" fmla="*/ 2085344 w 6516005"/>
              <a:gd name="connsiteY13" fmla="*/ 5348326 h 6481464"/>
              <a:gd name="connsiteX14" fmla="*/ 2359188 w 6516005"/>
              <a:gd name="connsiteY14" fmla="*/ 6231199 h 6481464"/>
              <a:gd name="connsiteX15" fmla="*/ 2348139 w 6516005"/>
              <a:gd name="connsiteY15" fmla="*/ 6266632 h 6481464"/>
              <a:gd name="connsiteX16" fmla="*/ 2455295 w 6516005"/>
              <a:gd name="connsiteY16" fmla="*/ 6470086 h 6481464"/>
              <a:gd name="connsiteX17" fmla="*/ 2658654 w 6516005"/>
              <a:gd name="connsiteY17" fmla="*/ 6362930 h 6481464"/>
              <a:gd name="connsiteX18" fmla="*/ 3154811 w 6516005"/>
              <a:gd name="connsiteY18" fmla="*/ 4763206 h 6481464"/>
              <a:gd name="connsiteX19" fmla="*/ 5700653 w 6516005"/>
              <a:gd name="connsiteY19" fmla="*/ 4763206 h 6481464"/>
              <a:gd name="connsiteX20" fmla="*/ 6196811 w 6516005"/>
              <a:gd name="connsiteY20" fmla="*/ 6363025 h 6481464"/>
              <a:gd name="connsiteX21" fmla="*/ 6316063 w 6516005"/>
              <a:gd name="connsiteY21" fmla="*/ 6477134 h 6481464"/>
              <a:gd name="connsiteX22" fmla="*/ 6473702 w 6516005"/>
              <a:gd name="connsiteY22" fmla="*/ 6428271 h 6481464"/>
              <a:gd name="connsiteX23" fmla="*/ 6507421 w 6516005"/>
              <a:gd name="connsiteY23" fmla="*/ 6266537 h 6481464"/>
              <a:gd name="connsiteX24" fmla="*/ 6507421 w 6516005"/>
              <a:gd name="connsiteY24" fmla="*/ 6266537 h 6481464"/>
              <a:gd name="connsiteX25" fmla="*/ 692979 w 6516005"/>
              <a:gd name="connsiteY25" fmla="*/ 5023143 h 6481464"/>
              <a:gd name="connsiteX26" fmla="*/ 1338774 w 6516005"/>
              <a:gd name="connsiteY26" fmla="*/ 2941454 h 6481464"/>
              <a:gd name="connsiteX27" fmla="*/ 1984474 w 6516005"/>
              <a:gd name="connsiteY27" fmla="*/ 5023143 h 6481464"/>
              <a:gd name="connsiteX28" fmla="*/ 692979 w 6516005"/>
              <a:gd name="connsiteY28" fmla="*/ 5023143 h 6481464"/>
              <a:gd name="connsiteX29" fmla="*/ 3255681 w 6516005"/>
              <a:gd name="connsiteY29" fmla="*/ 4437927 h 6481464"/>
              <a:gd name="connsiteX30" fmla="*/ 4427827 w 6516005"/>
              <a:gd name="connsiteY30" fmla="*/ 659359 h 6481464"/>
              <a:gd name="connsiteX31" fmla="*/ 5599878 w 6516005"/>
              <a:gd name="connsiteY31" fmla="*/ 4437927 h 6481464"/>
              <a:gd name="connsiteX32" fmla="*/ 3255681 w 6516005"/>
              <a:gd name="connsiteY32" fmla="*/ 4437927 h 6481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516005" h="6481464">
                <a:moveTo>
                  <a:pt x="6507421" y="6266537"/>
                </a:moveTo>
                <a:lnTo>
                  <a:pt x="4599182" y="114434"/>
                </a:lnTo>
                <a:cubicBezTo>
                  <a:pt x="4576322" y="40615"/>
                  <a:pt x="4504694" y="-6819"/>
                  <a:pt x="4427827" y="801"/>
                </a:cubicBezTo>
                <a:cubicBezTo>
                  <a:pt x="4350960" y="-6819"/>
                  <a:pt x="4279333" y="40615"/>
                  <a:pt x="4256377" y="114434"/>
                </a:cubicBezTo>
                <a:lnTo>
                  <a:pt x="2529304" y="5682559"/>
                </a:lnTo>
                <a:lnTo>
                  <a:pt x="1503843" y="2376431"/>
                </a:lnTo>
                <a:cubicBezTo>
                  <a:pt x="1480983" y="2302708"/>
                  <a:pt x="1409450" y="2255178"/>
                  <a:pt x="1332678" y="2262798"/>
                </a:cubicBezTo>
                <a:cubicBezTo>
                  <a:pt x="1260193" y="2260893"/>
                  <a:pt x="1195328" y="2307280"/>
                  <a:pt x="1173706" y="2376431"/>
                </a:cubicBezTo>
                <a:lnTo>
                  <a:pt x="7275" y="6136520"/>
                </a:lnTo>
                <a:cubicBezTo>
                  <a:pt x="-9870" y="6191956"/>
                  <a:pt x="3750" y="6252439"/>
                  <a:pt x="43279" y="6295016"/>
                </a:cubicBezTo>
                <a:cubicBezTo>
                  <a:pt x="82713" y="6337593"/>
                  <a:pt x="141863" y="6355976"/>
                  <a:pt x="198537" y="6343117"/>
                </a:cubicBezTo>
                <a:cubicBezTo>
                  <a:pt x="255210" y="6330259"/>
                  <a:pt x="300645" y="6288158"/>
                  <a:pt x="317885" y="6232723"/>
                </a:cubicBezTo>
                <a:lnTo>
                  <a:pt x="592205" y="5348326"/>
                </a:lnTo>
                <a:lnTo>
                  <a:pt x="2085344" y="5348326"/>
                </a:lnTo>
                <a:lnTo>
                  <a:pt x="2359188" y="6231199"/>
                </a:lnTo>
                <a:lnTo>
                  <a:pt x="2348139" y="6266632"/>
                </a:lnTo>
                <a:cubicBezTo>
                  <a:pt x="2321564" y="6352357"/>
                  <a:pt x="2369570" y="6443416"/>
                  <a:pt x="2455295" y="6470086"/>
                </a:cubicBezTo>
                <a:cubicBezTo>
                  <a:pt x="2541020" y="6496660"/>
                  <a:pt x="2632079" y="6448655"/>
                  <a:pt x="2658654" y="6362930"/>
                </a:cubicBezTo>
                <a:lnTo>
                  <a:pt x="3154811" y="4763206"/>
                </a:lnTo>
                <a:lnTo>
                  <a:pt x="5700653" y="4763206"/>
                </a:lnTo>
                <a:lnTo>
                  <a:pt x="6196811" y="6363025"/>
                </a:lnTo>
                <a:cubicBezTo>
                  <a:pt x="6212908" y="6419889"/>
                  <a:pt x="6258532" y="6463609"/>
                  <a:pt x="6316063" y="6477134"/>
                </a:cubicBezTo>
                <a:cubicBezTo>
                  <a:pt x="6373595" y="6490660"/>
                  <a:pt x="6433983" y="6471991"/>
                  <a:pt x="6473702" y="6428271"/>
                </a:cubicBezTo>
                <a:cubicBezTo>
                  <a:pt x="6513421" y="6384361"/>
                  <a:pt x="6526375" y="6322544"/>
                  <a:pt x="6507421" y="6266537"/>
                </a:cubicBezTo>
                <a:lnTo>
                  <a:pt x="6507421" y="6266537"/>
                </a:lnTo>
                <a:close/>
                <a:moveTo>
                  <a:pt x="692979" y="5023143"/>
                </a:moveTo>
                <a:lnTo>
                  <a:pt x="1338774" y="2941454"/>
                </a:lnTo>
                <a:lnTo>
                  <a:pt x="1984474" y="5023143"/>
                </a:lnTo>
                <a:lnTo>
                  <a:pt x="692979" y="5023143"/>
                </a:lnTo>
                <a:close/>
                <a:moveTo>
                  <a:pt x="3255681" y="4437927"/>
                </a:moveTo>
                <a:lnTo>
                  <a:pt x="4427827" y="659359"/>
                </a:lnTo>
                <a:lnTo>
                  <a:pt x="5599878" y="4437927"/>
                </a:lnTo>
                <a:lnTo>
                  <a:pt x="3255681" y="4437927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9" name="图形 77">
            <a:extLst>
              <a:ext uri="{FF2B5EF4-FFF2-40B4-BE49-F238E27FC236}">
                <a16:creationId xmlns="" xmlns:a16="http://schemas.microsoft.com/office/drawing/2014/main" id="{2F0576F3-AD4E-4708-A894-F9C006B3C0B8}"/>
              </a:ext>
            </a:extLst>
          </p:cNvPr>
          <p:cNvSpPr/>
          <p:nvPr/>
        </p:nvSpPr>
        <p:spPr>
          <a:xfrm>
            <a:off x="6931370" y="4703087"/>
            <a:ext cx="798181" cy="784467"/>
          </a:xfrm>
          <a:custGeom>
            <a:avLst/>
            <a:gdLst>
              <a:gd name="connsiteX0" fmla="*/ 6586044 w 6594585"/>
              <a:gd name="connsiteY0" fmla="*/ 6266537 h 6481273"/>
              <a:gd name="connsiteX1" fmla="*/ 4677805 w 6594585"/>
              <a:gd name="connsiteY1" fmla="*/ 114434 h 6481273"/>
              <a:gd name="connsiteX2" fmla="*/ 4506450 w 6594585"/>
              <a:gd name="connsiteY2" fmla="*/ 801 h 6481273"/>
              <a:gd name="connsiteX3" fmla="*/ 4335000 w 6594585"/>
              <a:gd name="connsiteY3" fmla="*/ 114434 h 6481273"/>
              <a:gd name="connsiteX4" fmla="*/ 3893231 w 6594585"/>
              <a:gd name="connsiteY4" fmla="*/ 1538612 h 6481273"/>
              <a:gd name="connsiteX5" fmla="*/ 3451556 w 6594585"/>
              <a:gd name="connsiteY5" fmla="*/ 114434 h 6481273"/>
              <a:gd name="connsiteX6" fmla="*/ 3280202 w 6594585"/>
              <a:gd name="connsiteY6" fmla="*/ 801 h 6481273"/>
              <a:gd name="connsiteX7" fmla="*/ 3108752 w 6594585"/>
              <a:gd name="connsiteY7" fmla="*/ 114434 h 6481273"/>
              <a:gd name="connsiteX8" fmla="*/ 2683556 w 6594585"/>
              <a:gd name="connsiteY8" fmla="*/ 1485272 h 6481273"/>
              <a:gd name="connsiteX9" fmla="*/ 2258455 w 6594585"/>
              <a:gd name="connsiteY9" fmla="*/ 114434 h 6481273"/>
              <a:gd name="connsiteX10" fmla="*/ 2087100 w 6594585"/>
              <a:gd name="connsiteY10" fmla="*/ 801 h 6481273"/>
              <a:gd name="connsiteX11" fmla="*/ 1915745 w 6594585"/>
              <a:gd name="connsiteY11" fmla="*/ 114434 h 6481273"/>
              <a:gd name="connsiteX12" fmla="*/ 7316 w 6594585"/>
              <a:gd name="connsiteY12" fmla="*/ 6266537 h 6481273"/>
              <a:gd name="connsiteX13" fmla="*/ 43321 w 6594585"/>
              <a:gd name="connsiteY13" fmla="*/ 6425032 h 6481273"/>
              <a:gd name="connsiteX14" fmla="*/ 198578 w 6594585"/>
              <a:gd name="connsiteY14" fmla="*/ 6473134 h 6481273"/>
              <a:gd name="connsiteX15" fmla="*/ 317926 w 6594585"/>
              <a:gd name="connsiteY15" fmla="*/ 6362739 h 6481273"/>
              <a:gd name="connsiteX16" fmla="*/ 814179 w 6594585"/>
              <a:gd name="connsiteY16" fmla="*/ 4763015 h 6481273"/>
              <a:gd name="connsiteX17" fmla="*/ 1161461 w 6594585"/>
              <a:gd name="connsiteY17" fmla="*/ 4763015 h 6481273"/>
              <a:gd name="connsiteX18" fmla="*/ 1302240 w 6594585"/>
              <a:gd name="connsiteY18" fmla="*/ 4681672 h 6481273"/>
              <a:gd name="connsiteX19" fmla="*/ 1302240 w 6594585"/>
              <a:gd name="connsiteY19" fmla="*/ 4519080 h 6481273"/>
              <a:gd name="connsiteX20" fmla="*/ 1161461 w 6594585"/>
              <a:gd name="connsiteY20" fmla="*/ 4437832 h 6481273"/>
              <a:gd name="connsiteX21" fmla="*/ 914858 w 6594585"/>
              <a:gd name="connsiteY21" fmla="*/ 4437832 h 6481273"/>
              <a:gd name="connsiteX22" fmla="*/ 2087005 w 6594585"/>
              <a:gd name="connsiteY22" fmla="*/ 659264 h 6481273"/>
              <a:gd name="connsiteX23" fmla="*/ 2501533 w 6594585"/>
              <a:gd name="connsiteY23" fmla="*/ 1995812 h 6481273"/>
              <a:gd name="connsiteX24" fmla="*/ 2515344 w 6594585"/>
              <a:gd name="connsiteY24" fmla="*/ 2027054 h 6481273"/>
              <a:gd name="connsiteX25" fmla="*/ 1200418 w 6594585"/>
              <a:gd name="connsiteY25" fmla="*/ 6266537 h 6481273"/>
              <a:gd name="connsiteX26" fmla="*/ 1236422 w 6594585"/>
              <a:gd name="connsiteY26" fmla="*/ 6425032 h 6481273"/>
              <a:gd name="connsiteX27" fmla="*/ 1391680 w 6594585"/>
              <a:gd name="connsiteY27" fmla="*/ 6473134 h 6481273"/>
              <a:gd name="connsiteX28" fmla="*/ 1511028 w 6594585"/>
              <a:gd name="connsiteY28" fmla="*/ 6362739 h 6481273"/>
              <a:gd name="connsiteX29" fmla="*/ 2007281 w 6594585"/>
              <a:gd name="connsiteY29" fmla="*/ 4763015 h 6481273"/>
              <a:gd name="connsiteX30" fmla="*/ 2396853 w 6594585"/>
              <a:gd name="connsiteY30" fmla="*/ 4763015 h 6481273"/>
              <a:gd name="connsiteX31" fmla="*/ 2537633 w 6594585"/>
              <a:gd name="connsiteY31" fmla="*/ 4681672 h 6481273"/>
              <a:gd name="connsiteX32" fmla="*/ 2537633 w 6594585"/>
              <a:gd name="connsiteY32" fmla="*/ 4519080 h 6481273"/>
              <a:gd name="connsiteX33" fmla="*/ 2396853 w 6594585"/>
              <a:gd name="connsiteY33" fmla="*/ 4437832 h 6481273"/>
              <a:gd name="connsiteX34" fmla="*/ 2108055 w 6594585"/>
              <a:gd name="connsiteY34" fmla="*/ 4437832 h 6481273"/>
              <a:gd name="connsiteX35" fmla="*/ 3280106 w 6594585"/>
              <a:gd name="connsiteY35" fmla="*/ 659455 h 6481273"/>
              <a:gd name="connsiteX36" fmla="*/ 3694634 w 6594585"/>
              <a:gd name="connsiteY36" fmla="*/ 1995907 h 6481273"/>
              <a:gd name="connsiteX37" fmla="*/ 3731782 w 6594585"/>
              <a:gd name="connsiteY37" fmla="*/ 2059058 h 6481273"/>
              <a:gd name="connsiteX38" fmla="*/ 2426666 w 6594585"/>
              <a:gd name="connsiteY38" fmla="*/ 6266537 h 6481273"/>
              <a:gd name="connsiteX39" fmla="*/ 2462671 w 6594585"/>
              <a:gd name="connsiteY39" fmla="*/ 6425032 h 6481273"/>
              <a:gd name="connsiteX40" fmla="*/ 2617928 w 6594585"/>
              <a:gd name="connsiteY40" fmla="*/ 6473134 h 6481273"/>
              <a:gd name="connsiteX41" fmla="*/ 2737181 w 6594585"/>
              <a:gd name="connsiteY41" fmla="*/ 6362739 h 6481273"/>
              <a:gd name="connsiteX42" fmla="*/ 3233434 w 6594585"/>
              <a:gd name="connsiteY42" fmla="*/ 4763015 h 6481273"/>
              <a:gd name="connsiteX43" fmla="*/ 5779276 w 6594585"/>
              <a:gd name="connsiteY43" fmla="*/ 4763015 h 6481273"/>
              <a:gd name="connsiteX44" fmla="*/ 6275528 w 6594585"/>
              <a:gd name="connsiteY44" fmla="*/ 6362834 h 6481273"/>
              <a:gd name="connsiteX45" fmla="*/ 6394686 w 6594585"/>
              <a:gd name="connsiteY45" fmla="*/ 6476944 h 6481273"/>
              <a:gd name="connsiteX46" fmla="*/ 6552325 w 6594585"/>
              <a:gd name="connsiteY46" fmla="*/ 6428080 h 6481273"/>
              <a:gd name="connsiteX47" fmla="*/ 6586044 w 6594585"/>
              <a:gd name="connsiteY47" fmla="*/ 6266537 h 6481273"/>
              <a:gd name="connsiteX48" fmla="*/ 6586044 w 6594585"/>
              <a:gd name="connsiteY48" fmla="*/ 6266537 h 6481273"/>
              <a:gd name="connsiteX49" fmla="*/ 3334304 w 6594585"/>
              <a:gd name="connsiteY49" fmla="*/ 4437927 h 6481273"/>
              <a:gd name="connsiteX50" fmla="*/ 4506450 w 6594585"/>
              <a:gd name="connsiteY50" fmla="*/ 659359 h 6481273"/>
              <a:gd name="connsiteX51" fmla="*/ 5678501 w 6594585"/>
              <a:gd name="connsiteY51" fmla="*/ 4437927 h 6481273"/>
              <a:gd name="connsiteX52" fmla="*/ 3334304 w 6594585"/>
              <a:gd name="connsiteY52" fmla="*/ 4437927 h 6481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6594585" h="6481273">
                <a:moveTo>
                  <a:pt x="6586044" y="6266537"/>
                </a:moveTo>
                <a:lnTo>
                  <a:pt x="4677805" y="114434"/>
                </a:lnTo>
                <a:cubicBezTo>
                  <a:pt x="4654945" y="40615"/>
                  <a:pt x="4583317" y="-6819"/>
                  <a:pt x="4506450" y="801"/>
                </a:cubicBezTo>
                <a:cubicBezTo>
                  <a:pt x="4429583" y="-6819"/>
                  <a:pt x="4357955" y="40711"/>
                  <a:pt x="4335000" y="114434"/>
                </a:cubicBezTo>
                <a:lnTo>
                  <a:pt x="3893231" y="1538612"/>
                </a:lnTo>
                <a:lnTo>
                  <a:pt x="3451556" y="114434"/>
                </a:lnTo>
                <a:cubicBezTo>
                  <a:pt x="3428601" y="40711"/>
                  <a:pt x="3357068" y="-6724"/>
                  <a:pt x="3280202" y="801"/>
                </a:cubicBezTo>
                <a:cubicBezTo>
                  <a:pt x="3203335" y="-6819"/>
                  <a:pt x="3131707" y="40711"/>
                  <a:pt x="3108752" y="114434"/>
                </a:cubicBezTo>
                <a:lnTo>
                  <a:pt x="2683556" y="1485272"/>
                </a:lnTo>
                <a:lnTo>
                  <a:pt x="2258455" y="114434"/>
                </a:lnTo>
                <a:cubicBezTo>
                  <a:pt x="2235595" y="40615"/>
                  <a:pt x="2163967" y="-6819"/>
                  <a:pt x="2087100" y="801"/>
                </a:cubicBezTo>
                <a:cubicBezTo>
                  <a:pt x="2010233" y="-6819"/>
                  <a:pt x="1938605" y="40615"/>
                  <a:pt x="1915745" y="114434"/>
                </a:cubicBezTo>
                <a:lnTo>
                  <a:pt x="7316" y="6266537"/>
                </a:lnTo>
                <a:cubicBezTo>
                  <a:pt x="-9924" y="6321972"/>
                  <a:pt x="3792" y="6382456"/>
                  <a:pt x="43321" y="6425032"/>
                </a:cubicBezTo>
                <a:cubicBezTo>
                  <a:pt x="82754" y="6467705"/>
                  <a:pt x="141904" y="6485992"/>
                  <a:pt x="198578" y="6473134"/>
                </a:cubicBezTo>
                <a:cubicBezTo>
                  <a:pt x="255252" y="6460275"/>
                  <a:pt x="300686" y="6418175"/>
                  <a:pt x="317926" y="6362739"/>
                </a:cubicBezTo>
                <a:lnTo>
                  <a:pt x="814179" y="4763015"/>
                </a:lnTo>
                <a:lnTo>
                  <a:pt x="1161461" y="4763015"/>
                </a:lnTo>
                <a:cubicBezTo>
                  <a:pt x="1219563" y="4763015"/>
                  <a:pt x="1273189" y="4732059"/>
                  <a:pt x="1302240" y="4681672"/>
                </a:cubicBezTo>
                <a:cubicBezTo>
                  <a:pt x="1331291" y="4631380"/>
                  <a:pt x="1331291" y="4569372"/>
                  <a:pt x="1302240" y="4519080"/>
                </a:cubicBezTo>
                <a:cubicBezTo>
                  <a:pt x="1273189" y="4468788"/>
                  <a:pt x="1219563" y="4437832"/>
                  <a:pt x="1161461" y="4437832"/>
                </a:cubicBezTo>
                <a:lnTo>
                  <a:pt x="914858" y="4437832"/>
                </a:lnTo>
                <a:lnTo>
                  <a:pt x="2087005" y="659264"/>
                </a:lnTo>
                <a:lnTo>
                  <a:pt x="2501533" y="1995812"/>
                </a:lnTo>
                <a:cubicBezTo>
                  <a:pt x="2504962" y="2006956"/>
                  <a:pt x="2509915" y="2017243"/>
                  <a:pt x="2515344" y="2027054"/>
                </a:cubicBezTo>
                <a:lnTo>
                  <a:pt x="1200418" y="6266537"/>
                </a:lnTo>
                <a:cubicBezTo>
                  <a:pt x="1183273" y="6321972"/>
                  <a:pt x="1196989" y="6382456"/>
                  <a:pt x="1236422" y="6425032"/>
                </a:cubicBezTo>
                <a:cubicBezTo>
                  <a:pt x="1275856" y="6467705"/>
                  <a:pt x="1335101" y="6485992"/>
                  <a:pt x="1391680" y="6473134"/>
                </a:cubicBezTo>
                <a:cubicBezTo>
                  <a:pt x="1448354" y="6460275"/>
                  <a:pt x="1493788" y="6418175"/>
                  <a:pt x="1511028" y="6362739"/>
                </a:cubicBezTo>
                <a:lnTo>
                  <a:pt x="2007281" y="4763015"/>
                </a:lnTo>
                <a:lnTo>
                  <a:pt x="2396853" y="4763015"/>
                </a:lnTo>
                <a:cubicBezTo>
                  <a:pt x="2454956" y="4763015"/>
                  <a:pt x="2508581" y="4732059"/>
                  <a:pt x="2537633" y="4681672"/>
                </a:cubicBezTo>
                <a:cubicBezTo>
                  <a:pt x="2566684" y="4631380"/>
                  <a:pt x="2566684" y="4569372"/>
                  <a:pt x="2537633" y="4519080"/>
                </a:cubicBezTo>
                <a:cubicBezTo>
                  <a:pt x="2508581" y="4468788"/>
                  <a:pt x="2454956" y="4437832"/>
                  <a:pt x="2396853" y="4437832"/>
                </a:cubicBezTo>
                <a:lnTo>
                  <a:pt x="2108055" y="4437832"/>
                </a:lnTo>
                <a:lnTo>
                  <a:pt x="3280106" y="659455"/>
                </a:lnTo>
                <a:lnTo>
                  <a:pt x="3694634" y="1995907"/>
                </a:lnTo>
                <a:cubicBezTo>
                  <a:pt x="3702159" y="2020387"/>
                  <a:pt x="3715208" y="2041532"/>
                  <a:pt x="3731782" y="2059058"/>
                </a:cubicBezTo>
                <a:lnTo>
                  <a:pt x="2426666" y="6266537"/>
                </a:lnTo>
                <a:cubicBezTo>
                  <a:pt x="2409521" y="6321972"/>
                  <a:pt x="2423142" y="6382456"/>
                  <a:pt x="2462671" y="6425032"/>
                </a:cubicBezTo>
                <a:cubicBezTo>
                  <a:pt x="2502104" y="6467705"/>
                  <a:pt x="2561255" y="6485992"/>
                  <a:pt x="2617928" y="6473134"/>
                </a:cubicBezTo>
                <a:cubicBezTo>
                  <a:pt x="2674602" y="6460275"/>
                  <a:pt x="2720036" y="6418175"/>
                  <a:pt x="2737181" y="6362739"/>
                </a:cubicBezTo>
                <a:lnTo>
                  <a:pt x="3233434" y="4763015"/>
                </a:lnTo>
                <a:lnTo>
                  <a:pt x="5779276" y="4763015"/>
                </a:lnTo>
                <a:lnTo>
                  <a:pt x="6275528" y="6362834"/>
                </a:lnTo>
                <a:cubicBezTo>
                  <a:pt x="6291531" y="6419698"/>
                  <a:pt x="6337251" y="6463418"/>
                  <a:pt x="6394686" y="6476944"/>
                </a:cubicBezTo>
                <a:cubicBezTo>
                  <a:pt x="6452217" y="6490470"/>
                  <a:pt x="6512606" y="6471800"/>
                  <a:pt x="6552325" y="6428080"/>
                </a:cubicBezTo>
                <a:cubicBezTo>
                  <a:pt x="6592044" y="6384361"/>
                  <a:pt x="6604903" y="6322544"/>
                  <a:pt x="6586044" y="6266537"/>
                </a:cubicBezTo>
                <a:lnTo>
                  <a:pt x="6586044" y="6266537"/>
                </a:lnTo>
                <a:close/>
                <a:moveTo>
                  <a:pt x="3334304" y="4437927"/>
                </a:moveTo>
                <a:lnTo>
                  <a:pt x="4506450" y="659359"/>
                </a:lnTo>
                <a:lnTo>
                  <a:pt x="5678501" y="4437927"/>
                </a:lnTo>
                <a:lnTo>
                  <a:pt x="3334304" y="4437927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909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B4020707-DDDD-422A-B09A-9CFB86A70FF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69" y="0"/>
            <a:ext cx="12187263" cy="6858000"/>
          </a:xfrm>
          <a:prstGeom prst="rect">
            <a:avLst/>
          </a:prstGeom>
        </p:spPr>
      </p:pic>
      <p:sp>
        <p:nvSpPr>
          <p:cNvPr id="14" name="矩形: 圆角 13">
            <a:extLst>
              <a:ext uri="{FF2B5EF4-FFF2-40B4-BE49-F238E27FC236}">
                <a16:creationId xmlns="" xmlns:a16="http://schemas.microsoft.com/office/drawing/2014/main" id="{BF163462-B78E-4BA6-9A69-C6A15582D447}"/>
              </a:ext>
            </a:extLst>
          </p:cNvPr>
          <p:cNvSpPr/>
          <p:nvPr/>
        </p:nvSpPr>
        <p:spPr>
          <a:xfrm>
            <a:off x="594156" y="2435940"/>
            <a:ext cx="5246175" cy="1281293"/>
          </a:xfrm>
          <a:prstGeom prst="roundRect">
            <a:avLst>
              <a:gd name="adj" fmla="val 4637"/>
            </a:avLst>
          </a:prstGeom>
          <a:solidFill>
            <a:schemeClr val="bg1"/>
          </a:solidFill>
          <a:ln>
            <a:noFill/>
          </a:ln>
          <a:effectLst>
            <a:outerShdw blurRad="203200" algn="ctr" rotWithShape="0">
              <a:srgbClr val="4271ED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 dirty="0"/>
          </a:p>
        </p:txBody>
      </p:sp>
      <p:grpSp>
        <p:nvGrpSpPr>
          <p:cNvPr id="15" name="组合 14">
            <a:extLst>
              <a:ext uri="{FF2B5EF4-FFF2-40B4-BE49-F238E27FC236}">
                <a16:creationId xmlns="" xmlns:a16="http://schemas.microsoft.com/office/drawing/2014/main" id="{51EDABD0-992F-41F0-9378-0F7AA23B928C}"/>
              </a:ext>
            </a:extLst>
          </p:cNvPr>
          <p:cNvGrpSpPr/>
          <p:nvPr/>
        </p:nvGrpSpPr>
        <p:grpSpPr>
          <a:xfrm>
            <a:off x="594148" y="2177415"/>
            <a:ext cx="1921056" cy="1269393"/>
            <a:chOff x="2651760" y="595970"/>
            <a:chExt cx="2034552" cy="1344386"/>
          </a:xfrm>
        </p:grpSpPr>
        <p:sp>
          <p:nvSpPr>
            <p:cNvPr id="21" name="任意多边形: 形状 20">
              <a:extLst>
                <a:ext uri="{FF2B5EF4-FFF2-40B4-BE49-F238E27FC236}">
                  <a16:creationId xmlns="" xmlns:a16="http://schemas.microsoft.com/office/drawing/2014/main" id="{A187E528-B7F2-436E-BEA5-9CE3FDA39928}"/>
                </a:ext>
              </a:extLst>
            </p:cNvPr>
            <p:cNvSpPr/>
            <p:nvPr/>
          </p:nvSpPr>
          <p:spPr>
            <a:xfrm flipV="1">
              <a:off x="2651760" y="612772"/>
              <a:ext cx="1891030" cy="1327584"/>
            </a:xfrm>
            <a:custGeom>
              <a:avLst/>
              <a:gdLst>
                <a:gd name="connsiteX0" fmla="*/ 0 w 1891030"/>
                <a:gd name="connsiteY0" fmla="*/ 1136650 h 1136650"/>
                <a:gd name="connsiteX1" fmla="*/ 1891030 w 1891030"/>
                <a:gd name="connsiteY1" fmla="*/ 1136650 h 1136650"/>
                <a:gd name="connsiteX2" fmla="*/ 1891030 w 1891030"/>
                <a:gd name="connsiteY2" fmla="*/ 285750 h 1136650"/>
                <a:gd name="connsiteX3" fmla="*/ 945515 w 1891030"/>
                <a:gd name="connsiteY3" fmla="*/ 0 h 1136650"/>
                <a:gd name="connsiteX4" fmla="*/ 0 w 1891030"/>
                <a:gd name="connsiteY4" fmla="*/ 285750 h 1136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1030" h="1136650">
                  <a:moveTo>
                    <a:pt x="0" y="1136650"/>
                  </a:moveTo>
                  <a:lnTo>
                    <a:pt x="1891030" y="1136650"/>
                  </a:lnTo>
                  <a:lnTo>
                    <a:pt x="1891030" y="285750"/>
                  </a:lnTo>
                  <a:lnTo>
                    <a:pt x="945515" y="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4271ED"/>
            </a:solidFill>
            <a:ln w="22225">
              <a:noFill/>
            </a:ln>
            <a:effectLst>
              <a:outerShdw blurRad="190500" dist="38100" dir="5400000" algn="t" rotWithShape="0">
                <a:srgbClr val="4271ED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 dirty="0"/>
            </a:p>
          </p:txBody>
        </p:sp>
        <p:sp>
          <p:nvSpPr>
            <p:cNvPr id="22" name="直角三角形 21">
              <a:extLst>
                <a:ext uri="{FF2B5EF4-FFF2-40B4-BE49-F238E27FC236}">
                  <a16:creationId xmlns="" xmlns:a16="http://schemas.microsoft.com/office/drawing/2014/main" id="{617BF968-22D7-441F-BDB6-9BB6CF064E91}"/>
                </a:ext>
              </a:extLst>
            </p:cNvPr>
            <p:cNvSpPr/>
            <p:nvPr/>
          </p:nvSpPr>
          <p:spPr>
            <a:xfrm>
              <a:off x="4542801" y="595970"/>
              <a:ext cx="143511" cy="274297"/>
            </a:xfrm>
            <a:prstGeom prst="rtTriangle">
              <a:avLst/>
            </a:prstGeom>
            <a:solidFill>
              <a:srgbClr val="1245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3FC156BD-2B1C-44BB-B1B5-42B33C3426D8}"/>
              </a:ext>
            </a:extLst>
          </p:cNvPr>
          <p:cNvSpPr txBox="1"/>
          <p:nvPr/>
        </p:nvSpPr>
        <p:spPr>
          <a:xfrm>
            <a:off x="2522864" y="2544117"/>
            <a:ext cx="20694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spc="300" dirty="0">
                <a:solidFill>
                  <a:srgbClr val="4271E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中文标题字体规范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="" xmlns:a16="http://schemas.microsoft.com/office/drawing/2014/main" id="{617ED362-A8F9-4238-90E1-DBAF35077343}"/>
              </a:ext>
            </a:extLst>
          </p:cNvPr>
          <p:cNvCxnSpPr>
            <a:cxnSpLocks/>
          </p:cNvCxnSpPr>
          <p:nvPr/>
        </p:nvCxnSpPr>
        <p:spPr>
          <a:xfrm>
            <a:off x="2700179" y="2942886"/>
            <a:ext cx="2549711" cy="0"/>
          </a:xfrm>
          <a:prstGeom prst="line">
            <a:avLst/>
          </a:prstGeom>
          <a:ln>
            <a:solidFill>
              <a:srgbClr val="4271E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文本框 58">
            <a:extLst>
              <a:ext uri="{FF2B5EF4-FFF2-40B4-BE49-F238E27FC236}">
                <a16:creationId xmlns="" xmlns:a16="http://schemas.microsoft.com/office/drawing/2014/main" id="{7CF1D439-20A1-4515-BA33-3CF6E650F778}"/>
              </a:ext>
            </a:extLst>
          </p:cNvPr>
          <p:cNvSpPr txBox="1"/>
          <p:nvPr/>
        </p:nvSpPr>
        <p:spPr>
          <a:xfrm>
            <a:off x="2814356" y="3031657"/>
            <a:ext cx="26904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solidFill>
                  <a:srgbClr val="4271E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统一用旁门标题体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8BCD3D9A-2216-41C0-A08A-151D37CB60C2}"/>
              </a:ext>
            </a:extLst>
          </p:cNvPr>
          <p:cNvSpPr txBox="1"/>
          <p:nvPr/>
        </p:nvSpPr>
        <p:spPr>
          <a:xfrm>
            <a:off x="2814356" y="3323419"/>
            <a:ext cx="26904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solidFill>
                  <a:srgbClr val="4271E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字体间距为：稀疏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="" xmlns:a16="http://schemas.microsoft.com/office/drawing/2014/main" id="{B74A8432-0F0F-47A1-B72B-D3CF1136A1FF}"/>
              </a:ext>
            </a:extLst>
          </p:cNvPr>
          <p:cNvSpPr/>
          <p:nvPr/>
        </p:nvSpPr>
        <p:spPr>
          <a:xfrm>
            <a:off x="594156" y="4776177"/>
            <a:ext cx="5246175" cy="1281293"/>
          </a:xfrm>
          <a:prstGeom prst="roundRect">
            <a:avLst>
              <a:gd name="adj" fmla="val 4637"/>
            </a:avLst>
          </a:prstGeom>
          <a:solidFill>
            <a:schemeClr val="bg1"/>
          </a:solidFill>
          <a:ln>
            <a:noFill/>
          </a:ln>
          <a:effectLst>
            <a:outerShdw blurRad="203200" algn="ctr" rotWithShape="0">
              <a:srgbClr val="4271ED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E8055CFA-55E4-48FB-A9C4-C9BB647B42C4}"/>
              </a:ext>
            </a:extLst>
          </p:cNvPr>
          <p:cNvGrpSpPr/>
          <p:nvPr/>
        </p:nvGrpSpPr>
        <p:grpSpPr>
          <a:xfrm>
            <a:off x="594156" y="4533517"/>
            <a:ext cx="1921049" cy="1253528"/>
            <a:chOff x="2651760" y="612772"/>
            <a:chExt cx="2034540" cy="1327584"/>
          </a:xfrm>
        </p:grpSpPr>
        <p:sp>
          <p:nvSpPr>
            <p:cNvPr id="25" name="任意多边形: 形状 24">
              <a:extLst>
                <a:ext uri="{FF2B5EF4-FFF2-40B4-BE49-F238E27FC236}">
                  <a16:creationId xmlns="" xmlns:a16="http://schemas.microsoft.com/office/drawing/2014/main" id="{AFFC8D34-F97E-475A-8B02-79B4605D682F}"/>
                </a:ext>
              </a:extLst>
            </p:cNvPr>
            <p:cNvSpPr/>
            <p:nvPr/>
          </p:nvSpPr>
          <p:spPr>
            <a:xfrm flipV="1">
              <a:off x="2651760" y="612772"/>
              <a:ext cx="1891030" cy="1327584"/>
            </a:xfrm>
            <a:custGeom>
              <a:avLst/>
              <a:gdLst>
                <a:gd name="connsiteX0" fmla="*/ 0 w 1891030"/>
                <a:gd name="connsiteY0" fmla="*/ 1136650 h 1136650"/>
                <a:gd name="connsiteX1" fmla="*/ 1891030 w 1891030"/>
                <a:gd name="connsiteY1" fmla="*/ 1136650 h 1136650"/>
                <a:gd name="connsiteX2" fmla="*/ 1891030 w 1891030"/>
                <a:gd name="connsiteY2" fmla="*/ 285750 h 1136650"/>
                <a:gd name="connsiteX3" fmla="*/ 945515 w 1891030"/>
                <a:gd name="connsiteY3" fmla="*/ 0 h 1136650"/>
                <a:gd name="connsiteX4" fmla="*/ 0 w 1891030"/>
                <a:gd name="connsiteY4" fmla="*/ 285750 h 1136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1030" h="1136650">
                  <a:moveTo>
                    <a:pt x="0" y="1136650"/>
                  </a:moveTo>
                  <a:lnTo>
                    <a:pt x="1891030" y="1136650"/>
                  </a:lnTo>
                  <a:lnTo>
                    <a:pt x="1891030" y="285750"/>
                  </a:lnTo>
                  <a:lnTo>
                    <a:pt x="945515" y="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4271ED"/>
            </a:solidFill>
            <a:ln>
              <a:noFill/>
            </a:ln>
            <a:effectLst>
              <a:outerShdw blurRad="190500" dist="38100" dir="5400000" algn="t" rotWithShape="0">
                <a:srgbClr val="4271ED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 dirty="0"/>
            </a:p>
          </p:txBody>
        </p:sp>
        <p:sp>
          <p:nvSpPr>
            <p:cNvPr id="26" name="直角三角形 25">
              <a:extLst>
                <a:ext uri="{FF2B5EF4-FFF2-40B4-BE49-F238E27FC236}">
                  <a16:creationId xmlns="" xmlns:a16="http://schemas.microsoft.com/office/drawing/2014/main" id="{709150AF-DA33-48F2-932C-C64B7BBE58CA}"/>
                </a:ext>
              </a:extLst>
            </p:cNvPr>
            <p:cNvSpPr/>
            <p:nvPr/>
          </p:nvSpPr>
          <p:spPr>
            <a:xfrm>
              <a:off x="4542790" y="612773"/>
              <a:ext cx="143510" cy="257494"/>
            </a:xfrm>
            <a:prstGeom prst="rtTriangle">
              <a:avLst/>
            </a:prstGeom>
            <a:solidFill>
              <a:srgbClr val="1245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</p:grpSp>
      <p:sp>
        <p:nvSpPr>
          <p:cNvPr id="32" name="矩形: 圆角 31">
            <a:extLst>
              <a:ext uri="{FF2B5EF4-FFF2-40B4-BE49-F238E27FC236}">
                <a16:creationId xmlns="" xmlns:a16="http://schemas.microsoft.com/office/drawing/2014/main" id="{579A8DEB-D449-49B2-B9C4-FDAFE222A462}"/>
              </a:ext>
            </a:extLst>
          </p:cNvPr>
          <p:cNvSpPr/>
          <p:nvPr/>
        </p:nvSpPr>
        <p:spPr>
          <a:xfrm>
            <a:off x="6432870" y="2435940"/>
            <a:ext cx="5246175" cy="1281293"/>
          </a:xfrm>
          <a:prstGeom prst="roundRect">
            <a:avLst>
              <a:gd name="adj" fmla="val 4637"/>
            </a:avLst>
          </a:prstGeom>
          <a:solidFill>
            <a:schemeClr val="bg1"/>
          </a:solidFill>
          <a:ln>
            <a:noFill/>
          </a:ln>
          <a:effectLst>
            <a:outerShdw blurRad="203200" algn="ctr" rotWithShape="0">
              <a:srgbClr val="4271ED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2DB05F7C-B50C-4E45-A316-E28B928C4843}"/>
              </a:ext>
            </a:extLst>
          </p:cNvPr>
          <p:cNvGrpSpPr/>
          <p:nvPr/>
        </p:nvGrpSpPr>
        <p:grpSpPr>
          <a:xfrm>
            <a:off x="6432870" y="2193280"/>
            <a:ext cx="1921049" cy="1253528"/>
            <a:chOff x="2651760" y="612772"/>
            <a:chExt cx="2034540" cy="1327584"/>
          </a:xfrm>
        </p:grpSpPr>
        <p:sp>
          <p:nvSpPr>
            <p:cNvPr id="34" name="任意多边形: 形状 33">
              <a:extLst>
                <a:ext uri="{FF2B5EF4-FFF2-40B4-BE49-F238E27FC236}">
                  <a16:creationId xmlns="" xmlns:a16="http://schemas.microsoft.com/office/drawing/2014/main" id="{C548743F-B34E-4B2C-A385-76D59F3CD9B4}"/>
                </a:ext>
              </a:extLst>
            </p:cNvPr>
            <p:cNvSpPr/>
            <p:nvPr/>
          </p:nvSpPr>
          <p:spPr>
            <a:xfrm flipV="1">
              <a:off x="2651760" y="612772"/>
              <a:ext cx="1891030" cy="1327584"/>
            </a:xfrm>
            <a:custGeom>
              <a:avLst/>
              <a:gdLst>
                <a:gd name="connsiteX0" fmla="*/ 0 w 1891030"/>
                <a:gd name="connsiteY0" fmla="*/ 1136650 h 1136650"/>
                <a:gd name="connsiteX1" fmla="*/ 1891030 w 1891030"/>
                <a:gd name="connsiteY1" fmla="*/ 1136650 h 1136650"/>
                <a:gd name="connsiteX2" fmla="*/ 1891030 w 1891030"/>
                <a:gd name="connsiteY2" fmla="*/ 285750 h 1136650"/>
                <a:gd name="connsiteX3" fmla="*/ 945515 w 1891030"/>
                <a:gd name="connsiteY3" fmla="*/ 0 h 1136650"/>
                <a:gd name="connsiteX4" fmla="*/ 0 w 1891030"/>
                <a:gd name="connsiteY4" fmla="*/ 285750 h 1136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1030" h="1136650">
                  <a:moveTo>
                    <a:pt x="0" y="1136650"/>
                  </a:moveTo>
                  <a:lnTo>
                    <a:pt x="1891030" y="1136650"/>
                  </a:lnTo>
                  <a:lnTo>
                    <a:pt x="1891030" y="285750"/>
                  </a:lnTo>
                  <a:lnTo>
                    <a:pt x="945515" y="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4271ED"/>
            </a:solidFill>
            <a:ln>
              <a:noFill/>
            </a:ln>
            <a:effectLst>
              <a:outerShdw blurRad="190500" dist="38100" dir="5400000" algn="t" rotWithShape="0">
                <a:srgbClr val="4271ED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 dirty="0"/>
            </a:p>
          </p:txBody>
        </p:sp>
        <p:sp>
          <p:nvSpPr>
            <p:cNvPr id="35" name="直角三角形 34">
              <a:extLst>
                <a:ext uri="{FF2B5EF4-FFF2-40B4-BE49-F238E27FC236}">
                  <a16:creationId xmlns="" xmlns:a16="http://schemas.microsoft.com/office/drawing/2014/main" id="{7E0BAC36-F246-439F-B34D-561A8F85F408}"/>
                </a:ext>
              </a:extLst>
            </p:cNvPr>
            <p:cNvSpPr/>
            <p:nvPr/>
          </p:nvSpPr>
          <p:spPr>
            <a:xfrm>
              <a:off x="4542790" y="612773"/>
              <a:ext cx="143510" cy="257494"/>
            </a:xfrm>
            <a:prstGeom prst="rtTriangle">
              <a:avLst/>
            </a:prstGeom>
            <a:solidFill>
              <a:srgbClr val="1245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</p:grpSp>
      <p:sp>
        <p:nvSpPr>
          <p:cNvPr id="41" name="矩形: 圆角 40">
            <a:extLst>
              <a:ext uri="{FF2B5EF4-FFF2-40B4-BE49-F238E27FC236}">
                <a16:creationId xmlns="" xmlns:a16="http://schemas.microsoft.com/office/drawing/2014/main" id="{8812C08C-65B1-41AC-836C-DAE86B78B138}"/>
              </a:ext>
            </a:extLst>
          </p:cNvPr>
          <p:cNvSpPr/>
          <p:nvPr/>
        </p:nvSpPr>
        <p:spPr>
          <a:xfrm>
            <a:off x="6432870" y="4776177"/>
            <a:ext cx="5246175" cy="1281293"/>
          </a:xfrm>
          <a:prstGeom prst="roundRect">
            <a:avLst>
              <a:gd name="adj" fmla="val 4637"/>
            </a:avLst>
          </a:prstGeom>
          <a:solidFill>
            <a:schemeClr val="bg1"/>
          </a:solidFill>
          <a:ln>
            <a:noFill/>
          </a:ln>
          <a:effectLst>
            <a:outerShdw blurRad="203200" algn="ctr" rotWithShape="0">
              <a:srgbClr val="4271ED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11149D6E-8D54-45DD-838A-602C7BF70A74}"/>
              </a:ext>
            </a:extLst>
          </p:cNvPr>
          <p:cNvGrpSpPr/>
          <p:nvPr/>
        </p:nvGrpSpPr>
        <p:grpSpPr>
          <a:xfrm>
            <a:off x="6432870" y="4533517"/>
            <a:ext cx="1921049" cy="1253528"/>
            <a:chOff x="2651760" y="612772"/>
            <a:chExt cx="2034540" cy="1327584"/>
          </a:xfrm>
        </p:grpSpPr>
        <p:sp>
          <p:nvSpPr>
            <p:cNvPr id="43" name="任意多边形: 形状 42">
              <a:extLst>
                <a:ext uri="{FF2B5EF4-FFF2-40B4-BE49-F238E27FC236}">
                  <a16:creationId xmlns="" xmlns:a16="http://schemas.microsoft.com/office/drawing/2014/main" id="{1231E6A8-115D-49E7-9E51-061693CF7898}"/>
                </a:ext>
              </a:extLst>
            </p:cNvPr>
            <p:cNvSpPr/>
            <p:nvPr/>
          </p:nvSpPr>
          <p:spPr>
            <a:xfrm flipV="1">
              <a:off x="2651760" y="612772"/>
              <a:ext cx="1891030" cy="1327584"/>
            </a:xfrm>
            <a:custGeom>
              <a:avLst/>
              <a:gdLst>
                <a:gd name="connsiteX0" fmla="*/ 0 w 1891030"/>
                <a:gd name="connsiteY0" fmla="*/ 1136650 h 1136650"/>
                <a:gd name="connsiteX1" fmla="*/ 1891030 w 1891030"/>
                <a:gd name="connsiteY1" fmla="*/ 1136650 h 1136650"/>
                <a:gd name="connsiteX2" fmla="*/ 1891030 w 1891030"/>
                <a:gd name="connsiteY2" fmla="*/ 285750 h 1136650"/>
                <a:gd name="connsiteX3" fmla="*/ 945515 w 1891030"/>
                <a:gd name="connsiteY3" fmla="*/ 0 h 1136650"/>
                <a:gd name="connsiteX4" fmla="*/ 0 w 1891030"/>
                <a:gd name="connsiteY4" fmla="*/ 285750 h 1136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1030" h="1136650">
                  <a:moveTo>
                    <a:pt x="0" y="1136650"/>
                  </a:moveTo>
                  <a:lnTo>
                    <a:pt x="1891030" y="1136650"/>
                  </a:lnTo>
                  <a:lnTo>
                    <a:pt x="1891030" y="285750"/>
                  </a:lnTo>
                  <a:lnTo>
                    <a:pt x="945515" y="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4271ED"/>
            </a:solidFill>
            <a:ln>
              <a:noFill/>
            </a:ln>
            <a:effectLst>
              <a:outerShdw blurRad="190500" dist="38100" dir="5400000" algn="t" rotWithShape="0">
                <a:srgbClr val="4271ED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 dirty="0"/>
            </a:p>
          </p:txBody>
        </p:sp>
        <p:sp>
          <p:nvSpPr>
            <p:cNvPr id="44" name="直角三角形 43">
              <a:extLst>
                <a:ext uri="{FF2B5EF4-FFF2-40B4-BE49-F238E27FC236}">
                  <a16:creationId xmlns="" xmlns:a16="http://schemas.microsoft.com/office/drawing/2014/main" id="{74AD7899-AFFF-42B9-BD12-8A1C37A83EA5}"/>
                </a:ext>
              </a:extLst>
            </p:cNvPr>
            <p:cNvSpPr/>
            <p:nvPr/>
          </p:nvSpPr>
          <p:spPr>
            <a:xfrm>
              <a:off x="4542790" y="612773"/>
              <a:ext cx="143510" cy="257494"/>
            </a:xfrm>
            <a:prstGeom prst="rtTriangle">
              <a:avLst/>
            </a:prstGeom>
            <a:solidFill>
              <a:srgbClr val="1245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60AEE81F-3CF6-4356-830B-E4D280C1CDC0}"/>
              </a:ext>
            </a:extLst>
          </p:cNvPr>
          <p:cNvSpPr txBox="1"/>
          <p:nvPr/>
        </p:nvSpPr>
        <p:spPr>
          <a:xfrm>
            <a:off x="500528" y="347535"/>
            <a:ext cx="34796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n w="6350">
                  <a:gradFill>
                    <a:gsLst>
                      <a:gs pos="0">
                        <a:srgbClr val="4271ED"/>
                      </a:gs>
                      <a:gs pos="48000">
                        <a:srgbClr val="4271ED">
                          <a:alpha val="8000"/>
                        </a:srgbClr>
                      </a:gs>
                      <a:gs pos="100000">
                        <a:srgbClr val="4271ED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FONT PACKAGE</a:t>
            </a:r>
            <a:endParaRPr lang="zh-CN" altLang="en-US" sz="2800" dirty="0">
              <a:ln w="6350">
                <a:gradFill>
                  <a:gsLst>
                    <a:gs pos="0">
                      <a:srgbClr val="4271ED"/>
                    </a:gs>
                    <a:gs pos="48000">
                      <a:srgbClr val="4271ED">
                        <a:alpha val="8000"/>
                      </a:srgbClr>
                    </a:gs>
                    <a:gs pos="100000">
                      <a:srgbClr val="4271ED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阿里汉仪智能黑体" panose="00020600040101010101" pitchFamily="18" charset="-122"/>
              <a:ea typeface="阿里汉仪智能黑体" panose="00020600040101010101" pitchFamily="18" charset="-122"/>
            </a:endParaRPr>
          </a:p>
        </p:txBody>
      </p:sp>
      <p:pic>
        <p:nvPicPr>
          <p:cNvPr id="53" name="图片 52" descr="图片包含 游戏机, 钟表&#10;&#10;描述已自动生成">
            <a:extLst>
              <a:ext uri="{FF2B5EF4-FFF2-40B4-BE49-F238E27FC236}">
                <a16:creationId xmlns="" xmlns:a16="http://schemas.microsoft.com/office/drawing/2014/main" id="{E69BEA13-B424-4C4F-9419-1663DBA92A16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73529" y="434545"/>
            <a:ext cx="2176396" cy="619300"/>
          </a:xfrm>
          <a:prstGeom prst="rect">
            <a:avLst/>
          </a:prstGeom>
        </p:spPr>
      </p:pic>
      <p:sp>
        <p:nvSpPr>
          <p:cNvPr id="54" name="图形 71">
            <a:extLst>
              <a:ext uri="{FF2B5EF4-FFF2-40B4-BE49-F238E27FC236}">
                <a16:creationId xmlns="" xmlns:a16="http://schemas.microsoft.com/office/drawing/2014/main" id="{9512AC40-FB45-4C82-8A57-3499A9CE1C57}"/>
              </a:ext>
            </a:extLst>
          </p:cNvPr>
          <p:cNvSpPr/>
          <p:nvPr/>
        </p:nvSpPr>
        <p:spPr>
          <a:xfrm>
            <a:off x="896715" y="2405800"/>
            <a:ext cx="1124161" cy="617090"/>
          </a:xfrm>
          <a:custGeom>
            <a:avLst/>
            <a:gdLst>
              <a:gd name="connsiteX0" fmla="*/ 0 w 6025420"/>
              <a:gd name="connsiteY0" fmla="*/ 3253645 h 3307556"/>
              <a:gd name="connsiteX1" fmla="*/ 26003 w 6025420"/>
              <a:gd name="connsiteY1" fmla="*/ 3119628 h 3307556"/>
              <a:gd name="connsiteX2" fmla="*/ 67056 w 6025420"/>
              <a:gd name="connsiteY2" fmla="*/ 3117533 h 3307556"/>
              <a:gd name="connsiteX3" fmla="*/ 318992 w 6025420"/>
              <a:gd name="connsiteY3" fmla="*/ 3066669 h 3307556"/>
              <a:gd name="connsiteX4" fmla="*/ 575120 w 6025420"/>
              <a:gd name="connsiteY4" fmla="*/ 2702338 h 3307556"/>
              <a:gd name="connsiteX5" fmla="*/ 2246471 w 6025420"/>
              <a:gd name="connsiteY5" fmla="*/ 0 h 3307556"/>
              <a:gd name="connsiteX6" fmla="*/ 2404396 w 6025420"/>
              <a:gd name="connsiteY6" fmla="*/ 0 h 3307556"/>
              <a:gd name="connsiteX7" fmla="*/ 2916365 w 6025420"/>
              <a:gd name="connsiteY7" fmla="*/ 2663476 h 3307556"/>
              <a:gd name="connsiteX8" fmla="*/ 3029807 w 6025420"/>
              <a:gd name="connsiteY8" fmla="*/ 3033046 h 3307556"/>
              <a:gd name="connsiteX9" fmla="*/ 3255836 w 6025420"/>
              <a:gd name="connsiteY9" fmla="*/ 3117437 h 3307556"/>
              <a:gd name="connsiteX10" fmla="*/ 3309747 w 6025420"/>
              <a:gd name="connsiteY10" fmla="*/ 3119533 h 3307556"/>
              <a:gd name="connsiteX11" fmla="*/ 3281744 w 6025420"/>
              <a:gd name="connsiteY11" fmla="*/ 3253549 h 3307556"/>
              <a:gd name="connsiteX12" fmla="*/ 2081784 w 6025420"/>
              <a:gd name="connsiteY12" fmla="*/ 3253549 h 3307556"/>
              <a:gd name="connsiteX13" fmla="*/ 2109978 w 6025420"/>
              <a:gd name="connsiteY13" fmla="*/ 3119533 h 3307556"/>
              <a:gd name="connsiteX14" fmla="*/ 2176844 w 6025420"/>
              <a:gd name="connsiteY14" fmla="*/ 3119533 h 3307556"/>
              <a:gd name="connsiteX15" fmla="*/ 2490407 w 6025420"/>
              <a:gd name="connsiteY15" fmla="*/ 3015806 h 3307556"/>
              <a:gd name="connsiteX16" fmla="*/ 2453735 w 6025420"/>
              <a:gd name="connsiteY16" fmla="*/ 2706529 h 3307556"/>
              <a:gd name="connsiteX17" fmla="*/ 2371058 w 6025420"/>
              <a:gd name="connsiteY17" fmla="*/ 2267807 h 3307556"/>
              <a:gd name="connsiteX18" fmla="*/ 1038130 w 6025420"/>
              <a:gd name="connsiteY18" fmla="*/ 2267807 h 3307556"/>
              <a:gd name="connsiteX19" fmla="*/ 767429 w 6025420"/>
              <a:gd name="connsiteY19" fmla="*/ 2698052 h 3307556"/>
              <a:gd name="connsiteX20" fmla="*/ 601028 w 6025420"/>
              <a:gd name="connsiteY20" fmla="*/ 3035332 h 3307556"/>
              <a:gd name="connsiteX21" fmla="*/ 866965 w 6025420"/>
              <a:gd name="connsiteY21" fmla="*/ 3119723 h 3307556"/>
              <a:gd name="connsiteX22" fmla="*/ 920972 w 6025420"/>
              <a:gd name="connsiteY22" fmla="*/ 3119723 h 3307556"/>
              <a:gd name="connsiteX23" fmla="*/ 892969 w 6025420"/>
              <a:gd name="connsiteY23" fmla="*/ 3253740 h 3307556"/>
              <a:gd name="connsiteX24" fmla="*/ 0 w 6025420"/>
              <a:gd name="connsiteY24" fmla="*/ 3253740 h 3307556"/>
              <a:gd name="connsiteX25" fmla="*/ 1124141 w 6025420"/>
              <a:gd name="connsiteY25" fmla="*/ 2079689 h 3307556"/>
              <a:gd name="connsiteX26" fmla="*/ 2331434 w 6025420"/>
              <a:gd name="connsiteY26" fmla="*/ 2079689 h 3307556"/>
              <a:gd name="connsiteX27" fmla="*/ 2052733 w 6025420"/>
              <a:gd name="connsiteY27" fmla="*/ 575024 h 3307556"/>
              <a:gd name="connsiteX28" fmla="*/ 1124141 w 6025420"/>
              <a:gd name="connsiteY28" fmla="*/ 2079689 h 3307556"/>
              <a:gd name="connsiteX29" fmla="*/ 5134451 w 6025420"/>
              <a:gd name="connsiteY29" fmla="*/ 3253645 h 3307556"/>
              <a:gd name="connsiteX30" fmla="*/ 5331714 w 6025420"/>
              <a:gd name="connsiteY30" fmla="*/ 2263616 h 3307556"/>
              <a:gd name="connsiteX31" fmla="*/ 4732592 w 6025420"/>
              <a:gd name="connsiteY31" fmla="*/ 3022759 h 3307556"/>
              <a:gd name="connsiteX32" fmla="*/ 4117467 w 6025420"/>
              <a:gd name="connsiteY32" fmla="*/ 3307556 h 3307556"/>
              <a:gd name="connsiteX33" fmla="*/ 3771043 w 6025420"/>
              <a:gd name="connsiteY33" fmla="*/ 3171349 h 3307556"/>
              <a:gd name="connsiteX34" fmla="*/ 3655695 w 6025420"/>
              <a:gd name="connsiteY34" fmla="*/ 2764536 h 3307556"/>
              <a:gd name="connsiteX35" fmla="*/ 4149852 w 6025420"/>
              <a:gd name="connsiteY35" fmla="*/ 1456468 h 3307556"/>
              <a:gd name="connsiteX36" fmla="*/ 5218271 w 6025420"/>
              <a:gd name="connsiteY36" fmla="*/ 851630 h 3307556"/>
              <a:gd name="connsiteX37" fmla="*/ 5373624 w 6025420"/>
              <a:gd name="connsiteY37" fmla="*/ 865251 h 3307556"/>
              <a:gd name="connsiteX38" fmla="*/ 5600319 w 6025420"/>
              <a:gd name="connsiteY38" fmla="*/ 905732 h 3307556"/>
              <a:gd name="connsiteX39" fmla="*/ 6025420 w 6025420"/>
              <a:gd name="connsiteY39" fmla="*/ 905732 h 3307556"/>
              <a:gd name="connsiteX40" fmla="*/ 5673471 w 6025420"/>
              <a:gd name="connsiteY40" fmla="*/ 2693384 h 3307556"/>
              <a:gd name="connsiteX41" fmla="*/ 5636705 w 6025420"/>
              <a:gd name="connsiteY41" fmla="*/ 3002756 h 3307556"/>
              <a:gd name="connsiteX42" fmla="*/ 5677853 w 6025420"/>
              <a:gd name="connsiteY42" fmla="*/ 3087148 h 3307556"/>
              <a:gd name="connsiteX43" fmla="*/ 5948077 w 6025420"/>
              <a:gd name="connsiteY43" fmla="*/ 3117437 h 3307556"/>
              <a:gd name="connsiteX44" fmla="*/ 5986939 w 6025420"/>
              <a:gd name="connsiteY44" fmla="*/ 3119533 h 3307556"/>
              <a:gd name="connsiteX45" fmla="*/ 5961031 w 6025420"/>
              <a:gd name="connsiteY45" fmla="*/ 3253549 h 3307556"/>
              <a:gd name="connsiteX46" fmla="*/ 5134451 w 6025420"/>
              <a:gd name="connsiteY46" fmla="*/ 3253645 h 3307556"/>
              <a:gd name="connsiteX47" fmla="*/ 5134451 w 6025420"/>
              <a:gd name="connsiteY47" fmla="*/ 3253645 h 3307556"/>
              <a:gd name="connsiteX48" fmla="*/ 5396103 w 6025420"/>
              <a:gd name="connsiteY48" fmla="*/ 1941481 h 3307556"/>
              <a:gd name="connsiteX49" fmla="*/ 5545645 w 6025420"/>
              <a:gd name="connsiteY49" fmla="*/ 1191197 h 3307556"/>
              <a:gd name="connsiteX50" fmla="*/ 5289423 w 6025420"/>
              <a:gd name="connsiteY50" fmla="*/ 1093375 h 3307556"/>
              <a:gd name="connsiteX51" fmla="*/ 5018152 w 6025420"/>
              <a:gd name="connsiteY51" fmla="*/ 1061466 h 3307556"/>
              <a:gd name="connsiteX52" fmla="*/ 4495133 w 6025420"/>
              <a:gd name="connsiteY52" fmla="*/ 1353312 h 3307556"/>
              <a:gd name="connsiteX53" fmla="*/ 4221671 w 6025420"/>
              <a:gd name="connsiteY53" fmla="*/ 1975866 h 3307556"/>
              <a:gd name="connsiteX54" fmla="*/ 4107656 w 6025420"/>
              <a:gd name="connsiteY54" fmla="*/ 2676430 h 3307556"/>
              <a:gd name="connsiteX55" fmla="*/ 4159377 w 6025420"/>
              <a:gd name="connsiteY55" fmla="*/ 2909888 h 3307556"/>
              <a:gd name="connsiteX56" fmla="*/ 4314635 w 6025420"/>
              <a:gd name="connsiteY56" fmla="*/ 2987707 h 3307556"/>
              <a:gd name="connsiteX57" fmla="*/ 5396103 w 6025420"/>
              <a:gd name="connsiteY57" fmla="*/ 1941481 h 3307556"/>
              <a:gd name="connsiteX58" fmla="*/ 5396103 w 6025420"/>
              <a:gd name="connsiteY58" fmla="*/ 1941481 h 3307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6025420" h="3307556">
                <a:moveTo>
                  <a:pt x="0" y="3253645"/>
                </a:moveTo>
                <a:lnTo>
                  <a:pt x="26003" y="3119628"/>
                </a:lnTo>
                <a:lnTo>
                  <a:pt x="67056" y="3117533"/>
                </a:lnTo>
                <a:cubicBezTo>
                  <a:pt x="202502" y="3110294"/>
                  <a:pt x="286607" y="3093339"/>
                  <a:pt x="318992" y="3066669"/>
                </a:cubicBezTo>
                <a:cubicBezTo>
                  <a:pt x="351282" y="3039999"/>
                  <a:pt x="436721" y="2918555"/>
                  <a:pt x="575120" y="2702338"/>
                </a:cubicBezTo>
                <a:lnTo>
                  <a:pt x="2246471" y="0"/>
                </a:lnTo>
                <a:lnTo>
                  <a:pt x="2404396" y="0"/>
                </a:lnTo>
                <a:lnTo>
                  <a:pt x="2916365" y="2663476"/>
                </a:lnTo>
                <a:cubicBezTo>
                  <a:pt x="2953798" y="2859500"/>
                  <a:pt x="2991707" y="2982754"/>
                  <a:pt x="3029807" y="3033046"/>
                </a:cubicBezTo>
                <a:cubicBezTo>
                  <a:pt x="3068098" y="3083433"/>
                  <a:pt x="3143345" y="3111627"/>
                  <a:pt x="3255836" y="3117437"/>
                </a:cubicBezTo>
                <a:lnTo>
                  <a:pt x="3309747" y="3119533"/>
                </a:lnTo>
                <a:lnTo>
                  <a:pt x="3281744" y="3253549"/>
                </a:lnTo>
                <a:lnTo>
                  <a:pt x="2081784" y="3253549"/>
                </a:lnTo>
                <a:lnTo>
                  <a:pt x="2109978" y="3119533"/>
                </a:lnTo>
                <a:lnTo>
                  <a:pt x="2176844" y="3119533"/>
                </a:lnTo>
                <a:cubicBezTo>
                  <a:pt x="2386013" y="3119533"/>
                  <a:pt x="2490407" y="3084957"/>
                  <a:pt x="2490407" y="3015806"/>
                </a:cubicBezTo>
                <a:cubicBezTo>
                  <a:pt x="2490407" y="2942273"/>
                  <a:pt x="2478215" y="2839117"/>
                  <a:pt x="2453735" y="2706529"/>
                </a:cubicBezTo>
                <a:lnTo>
                  <a:pt x="2371058" y="2267807"/>
                </a:lnTo>
                <a:lnTo>
                  <a:pt x="1038130" y="2267807"/>
                </a:lnTo>
                <a:lnTo>
                  <a:pt x="767429" y="2698052"/>
                </a:lnTo>
                <a:cubicBezTo>
                  <a:pt x="656463" y="2872454"/>
                  <a:pt x="601028" y="2984945"/>
                  <a:pt x="601028" y="3035332"/>
                </a:cubicBezTo>
                <a:cubicBezTo>
                  <a:pt x="601028" y="3091624"/>
                  <a:pt x="689801" y="3119723"/>
                  <a:pt x="866965" y="3119723"/>
                </a:cubicBezTo>
                <a:lnTo>
                  <a:pt x="920972" y="3119723"/>
                </a:lnTo>
                <a:lnTo>
                  <a:pt x="892969" y="3253740"/>
                </a:lnTo>
                <a:lnTo>
                  <a:pt x="0" y="3253740"/>
                </a:lnTo>
                <a:close/>
                <a:moveTo>
                  <a:pt x="1124141" y="2079689"/>
                </a:moveTo>
                <a:lnTo>
                  <a:pt x="2331434" y="2079689"/>
                </a:lnTo>
                <a:lnTo>
                  <a:pt x="2052733" y="575024"/>
                </a:lnTo>
                <a:lnTo>
                  <a:pt x="1124141" y="2079689"/>
                </a:lnTo>
                <a:close/>
                <a:moveTo>
                  <a:pt x="5134451" y="3253645"/>
                </a:moveTo>
                <a:lnTo>
                  <a:pt x="5331714" y="2263616"/>
                </a:lnTo>
                <a:cubicBezTo>
                  <a:pt x="5152549" y="2579846"/>
                  <a:pt x="4952905" y="2832830"/>
                  <a:pt x="4732592" y="3022759"/>
                </a:cubicBezTo>
                <a:cubicBezTo>
                  <a:pt x="4512564" y="3212687"/>
                  <a:pt x="4307491" y="3307556"/>
                  <a:pt x="4117467" y="3307556"/>
                </a:cubicBezTo>
                <a:cubicBezTo>
                  <a:pt x="3963448" y="3307556"/>
                  <a:pt x="3848005" y="3262217"/>
                  <a:pt x="3771043" y="3171349"/>
                </a:cubicBezTo>
                <a:cubicBezTo>
                  <a:pt x="3694081" y="3080385"/>
                  <a:pt x="3655695" y="2944845"/>
                  <a:pt x="3655695" y="2764536"/>
                </a:cubicBezTo>
                <a:cubicBezTo>
                  <a:pt x="3655695" y="2295716"/>
                  <a:pt x="3820382" y="1859661"/>
                  <a:pt x="4149852" y="1456468"/>
                </a:cubicBezTo>
                <a:cubicBezTo>
                  <a:pt x="4479417" y="1053275"/>
                  <a:pt x="4835652" y="851630"/>
                  <a:pt x="5218271" y="851630"/>
                </a:cubicBezTo>
                <a:cubicBezTo>
                  <a:pt x="5258658" y="851630"/>
                  <a:pt x="5310378" y="856202"/>
                  <a:pt x="5373624" y="865251"/>
                </a:cubicBezTo>
                <a:cubicBezTo>
                  <a:pt x="5437061" y="874205"/>
                  <a:pt x="5512499" y="887825"/>
                  <a:pt x="5600319" y="905732"/>
                </a:cubicBezTo>
                <a:lnTo>
                  <a:pt x="6025420" y="905732"/>
                </a:lnTo>
                <a:lnTo>
                  <a:pt x="5673471" y="2693384"/>
                </a:lnTo>
                <a:cubicBezTo>
                  <a:pt x="5649087" y="2811780"/>
                  <a:pt x="5636705" y="2914745"/>
                  <a:pt x="5636705" y="3002756"/>
                </a:cubicBezTo>
                <a:cubicBezTo>
                  <a:pt x="5636705" y="3048857"/>
                  <a:pt x="5650420" y="3077051"/>
                  <a:pt x="5677853" y="3087148"/>
                </a:cubicBezTo>
                <a:cubicBezTo>
                  <a:pt x="5705189" y="3097245"/>
                  <a:pt x="5795201" y="3107341"/>
                  <a:pt x="5948077" y="3117437"/>
                </a:cubicBezTo>
                <a:lnTo>
                  <a:pt x="5986939" y="3119533"/>
                </a:lnTo>
                <a:lnTo>
                  <a:pt x="5961031" y="3253549"/>
                </a:lnTo>
                <a:lnTo>
                  <a:pt x="5134451" y="3253645"/>
                </a:lnTo>
                <a:lnTo>
                  <a:pt x="5134451" y="3253645"/>
                </a:lnTo>
                <a:close/>
                <a:moveTo>
                  <a:pt x="5396103" y="1941481"/>
                </a:moveTo>
                <a:lnTo>
                  <a:pt x="5545645" y="1191197"/>
                </a:lnTo>
                <a:cubicBezTo>
                  <a:pt x="5462397" y="1147191"/>
                  <a:pt x="5377053" y="1114616"/>
                  <a:pt x="5289423" y="1093375"/>
                </a:cubicBezTo>
                <a:cubicBezTo>
                  <a:pt x="5201793" y="1072134"/>
                  <a:pt x="5111401" y="1061466"/>
                  <a:pt x="5018152" y="1061466"/>
                </a:cubicBezTo>
                <a:cubicBezTo>
                  <a:pt x="4802791" y="1061466"/>
                  <a:pt x="4628579" y="1158716"/>
                  <a:pt x="4495133" y="1353312"/>
                </a:cubicBezTo>
                <a:cubicBezTo>
                  <a:pt x="4388930" y="1508951"/>
                  <a:pt x="4297775" y="1716500"/>
                  <a:pt x="4221671" y="1975866"/>
                </a:cubicBezTo>
                <a:cubicBezTo>
                  <a:pt x="4145471" y="2235327"/>
                  <a:pt x="4107656" y="2468785"/>
                  <a:pt x="4107656" y="2676430"/>
                </a:cubicBezTo>
                <a:cubicBezTo>
                  <a:pt x="4107656" y="2780157"/>
                  <a:pt x="4124897" y="2857976"/>
                  <a:pt x="4159377" y="2909888"/>
                </a:cubicBezTo>
                <a:cubicBezTo>
                  <a:pt x="4193762" y="2961799"/>
                  <a:pt x="4245483" y="2987707"/>
                  <a:pt x="4314635" y="2987707"/>
                </a:cubicBezTo>
                <a:cubicBezTo>
                  <a:pt x="4589526" y="2987707"/>
                  <a:pt x="4949952" y="2638997"/>
                  <a:pt x="5396103" y="1941481"/>
                </a:cubicBezTo>
                <a:lnTo>
                  <a:pt x="5396103" y="1941481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5" name="图形 73">
            <a:extLst>
              <a:ext uri="{FF2B5EF4-FFF2-40B4-BE49-F238E27FC236}">
                <a16:creationId xmlns="" xmlns:a16="http://schemas.microsoft.com/office/drawing/2014/main" id="{5C8E41AD-62A9-4F17-BA11-A2AA411E46B1}"/>
              </a:ext>
            </a:extLst>
          </p:cNvPr>
          <p:cNvSpPr/>
          <p:nvPr/>
        </p:nvSpPr>
        <p:spPr>
          <a:xfrm>
            <a:off x="6879592" y="2346545"/>
            <a:ext cx="801426" cy="773491"/>
          </a:xfrm>
          <a:custGeom>
            <a:avLst/>
            <a:gdLst>
              <a:gd name="connsiteX0" fmla="*/ 6629966 w 6698321"/>
              <a:gd name="connsiteY0" fmla="*/ 5930587 h 6464844"/>
              <a:gd name="connsiteX1" fmla="*/ 6414892 w 6698321"/>
              <a:gd name="connsiteY1" fmla="*/ 5954209 h 6464844"/>
              <a:gd name="connsiteX2" fmla="*/ 6202960 w 6698321"/>
              <a:gd name="connsiteY2" fmla="*/ 6009264 h 6464844"/>
              <a:gd name="connsiteX3" fmla="*/ 6564339 w 6698321"/>
              <a:gd name="connsiteY3" fmla="*/ 4070545 h 6464844"/>
              <a:gd name="connsiteX4" fmla="*/ 6543003 w 6698321"/>
              <a:gd name="connsiteY4" fmla="*/ 3947958 h 6464844"/>
              <a:gd name="connsiteX5" fmla="*/ 6441085 w 6698321"/>
              <a:gd name="connsiteY5" fmla="*/ 3876521 h 6464844"/>
              <a:gd name="connsiteX6" fmla="*/ 6251062 w 6698321"/>
              <a:gd name="connsiteY6" fmla="*/ 3987582 h 6464844"/>
              <a:gd name="connsiteX7" fmla="*/ 5591170 w 6698321"/>
              <a:gd name="connsiteY7" fmla="*/ 3852042 h 6464844"/>
              <a:gd name="connsiteX8" fmla="*/ 5031576 w 6698321"/>
              <a:gd name="connsiteY8" fmla="*/ 4248949 h 6464844"/>
              <a:gd name="connsiteX9" fmla="*/ 4698773 w 6698321"/>
              <a:gd name="connsiteY9" fmla="*/ 4847690 h 6464844"/>
              <a:gd name="connsiteX10" fmla="*/ 4015354 w 6698321"/>
              <a:gd name="connsiteY10" fmla="*/ 4423161 h 6464844"/>
              <a:gd name="connsiteX11" fmla="*/ 3573013 w 6698321"/>
              <a:gd name="connsiteY11" fmla="*/ 145769 h 6464844"/>
              <a:gd name="connsiteX12" fmla="*/ 3394610 w 6698321"/>
              <a:gd name="connsiteY12" fmla="*/ 894 h 6464844"/>
              <a:gd name="connsiteX13" fmla="*/ 3393562 w 6698321"/>
              <a:gd name="connsiteY13" fmla="*/ 1084 h 6464844"/>
              <a:gd name="connsiteX14" fmla="*/ 3228494 w 6698321"/>
              <a:gd name="connsiteY14" fmla="*/ 109383 h 6464844"/>
              <a:gd name="connsiteX15" fmla="*/ 1952334 w 6698321"/>
              <a:gd name="connsiteY15" fmla="*/ 3793844 h 6464844"/>
              <a:gd name="connsiteX16" fmla="*/ 959353 w 6698321"/>
              <a:gd name="connsiteY16" fmla="*/ 3972819 h 6464844"/>
              <a:gd name="connsiteX17" fmla="*/ 19330 w 6698321"/>
              <a:gd name="connsiteY17" fmla="*/ 5292222 h 6464844"/>
              <a:gd name="connsiteX18" fmla="*/ 288031 w 6698321"/>
              <a:gd name="connsiteY18" fmla="*/ 6307015 h 6464844"/>
              <a:gd name="connsiteX19" fmla="*/ 714560 w 6698321"/>
              <a:gd name="connsiteY19" fmla="*/ 6464845 h 6464844"/>
              <a:gd name="connsiteX20" fmla="*/ 880771 w 6698321"/>
              <a:gd name="connsiteY20" fmla="*/ 6441604 h 6464844"/>
              <a:gd name="connsiteX21" fmla="*/ 1724782 w 6698321"/>
              <a:gd name="connsiteY21" fmla="*/ 5444241 h 6464844"/>
              <a:gd name="connsiteX22" fmla="*/ 2180172 w 6698321"/>
              <a:gd name="connsiteY22" fmla="*/ 4129600 h 6464844"/>
              <a:gd name="connsiteX23" fmla="*/ 3710078 w 6698321"/>
              <a:gd name="connsiteY23" fmla="*/ 4629663 h 6464844"/>
              <a:gd name="connsiteX24" fmla="*/ 3883813 w 6698321"/>
              <a:gd name="connsiteY24" fmla="*/ 6309301 h 6464844"/>
              <a:gd name="connsiteX25" fmla="*/ 3978302 w 6698321"/>
              <a:gd name="connsiteY25" fmla="*/ 6444366 h 6464844"/>
              <a:gd name="connsiteX26" fmla="*/ 4142227 w 6698321"/>
              <a:gd name="connsiteY26" fmla="*/ 6427412 h 6464844"/>
              <a:gd name="connsiteX27" fmla="*/ 4207092 w 6698321"/>
              <a:gd name="connsiteY27" fmla="*/ 6275868 h 6464844"/>
              <a:gd name="connsiteX28" fmla="*/ 4056883 w 6698321"/>
              <a:gd name="connsiteY28" fmla="*/ 4824259 h 6464844"/>
              <a:gd name="connsiteX29" fmla="*/ 4520369 w 6698321"/>
              <a:gd name="connsiteY29" fmla="*/ 5119343 h 6464844"/>
              <a:gd name="connsiteX30" fmla="*/ 4577710 w 6698321"/>
              <a:gd name="connsiteY30" fmla="*/ 5143632 h 6464844"/>
              <a:gd name="connsiteX31" fmla="*/ 4586092 w 6698321"/>
              <a:gd name="connsiteY31" fmla="*/ 6202145 h 6464844"/>
              <a:gd name="connsiteX32" fmla="*/ 5072915 w 6698321"/>
              <a:gd name="connsiteY32" fmla="*/ 6397503 h 6464844"/>
              <a:gd name="connsiteX33" fmla="*/ 5890255 w 6698321"/>
              <a:gd name="connsiteY33" fmla="*/ 6198812 h 6464844"/>
              <a:gd name="connsiteX34" fmla="*/ 5924640 w 6698321"/>
              <a:gd name="connsiteY34" fmla="*/ 6274154 h 6464844"/>
              <a:gd name="connsiteX35" fmla="*/ 6062086 w 6698321"/>
              <a:gd name="connsiteY35" fmla="*/ 6340638 h 6464844"/>
              <a:gd name="connsiteX36" fmla="*/ 6668162 w 6698321"/>
              <a:gd name="connsiteY36" fmla="*/ 6157282 h 6464844"/>
              <a:gd name="connsiteX37" fmla="*/ 6696070 w 6698321"/>
              <a:gd name="connsiteY37" fmla="*/ 6036124 h 6464844"/>
              <a:gd name="connsiteX38" fmla="*/ 6629966 w 6698321"/>
              <a:gd name="connsiteY38" fmla="*/ 5930587 h 6464844"/>
              <a:gd name="connsiteX39" fmla="*/ 6629966 w 6698321"/>
              <a:gd name="connsiteY39" fmla="*/ 5930587 h 6464844"/>
              <a:gd name="connsiteX40" fmla="*/ 1419124 w 6698321"/>
              <a:gd name="connsiteY40" fmla="*/ 5333274 h 6464844"/>
              <a:gd name="connsiteX41" fmla="*/ 791522 w 6698321"/>
              <a:gd name="connsiteY41" fmla="*/ 6128802 h 6464844"/>
              <a:gd name="connsiteX42" fmla="*/ 485960 w 6698321"/>
              <a:gd name="connsiteY42" fmla="*/ 6048983 h 6464844"/>
              <a:gd name="connsiteX43" fmla="*/ 341085 w 6698321"/>
              <a:gd name="connsiteY43" fmla="*/ 5338990 h 6464844"/>
              <a:gd name="connsiteX44" fmla="*/ 1075558 w 6698321"/>
              <a:gd name="connsiteY44" fmla="*/ 4276476 h 6464844"/>
              <a:gd name="connsiteX45" fmla="*/ 1839272 w 6698321"/>
              <a:gd name="connsiteY45" fmla="*/ 4120170 h 6464844"/>
              <a:gd name="connsiteX46" fmla="*/ 1419124 w 6698321"/>
              <a:gd name="connsiteY46" fmla="*/ 5333274 h 6464844"/>
              <a:gd name="connsiteX47" fmla="*/ 2289328 w 6698321"/>
              <a:gd name="connsiteY47" fmla="*/ 3814323 h 6464844"/>
              <a:gd name="connsiteX48" fmla="*/ 3318314 w 6698321"/>
              <a:gd name="connsiteY48" fmla="*/ 843285 h 6464844"/>
              <a:gd name="connsiteX49" fmla="*/ 3669882 w 6698321"/>
              <a:gd name="connsiteY49" fmla="*/ 4242757 h 6464844"/>
              <a:gd name="connsiteX50" fmla="*/ 2289328 w 6698321"/>
              <a:gd name="connsiteY50" fmla="*/ 3814323 h 6464844"/>
              <a:gd name="connsiteX51" fmla="*/ 2289328 w 6698321"/>
              <a:gd name="connsiteY51" fmla="*/ 3814323 h 6464844"/>
              <a:gd name="connsiteX52" fmla="*/ 4834504 w 6698321"/>
              <a:gd name="connsiteY52" fmla="*/ 5992404 h 6464844"/>
              <a:gd name="connsiteX53" fmla="*/ 5301896 w 6698321"/>
              <a:gd name="connsiteY53" fmla="*/ 4429447 h 6464844"/>
              <a:gd name="connsiteX54" fmla="*/ 5648129 w 6698321"/>
              <a:gd name="connsiteY54" fmla="*/ 4171986 h 6464844"/>
              <a:gd name="connsiteX55" fmla="*/ 6111901 w 6698321"/>
              <a:gd name="connsiteY55" fmla="*/ 4283524 h 6464844"/>
              <a:gd name="connsiteX56" fmla="*/ 6178767 w 6698321"/>
              <a:gd name="connsiteY56" fmla="*/ 4310194 h 6464844"/>
              <a:gd name="connsiteX57" fmla="*/ 5897017 w 6698321"/>
              <a:gd name="connsiteY57" fmla="*/ 5843624 h 6464844"/>
              <a:gd name="connsiteX58" fmla="*/ 4834504 w 6698321"/>
              <a:gd name="connsiteY58" fmla="*/ 5992404 h 6464844"/>
              <a:gd name="connsiteX59" fmla="*/ 4834504 w 6698321"/>
              <a:gd name="connsiteY59" fmla="*/ 5992404 h 6464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</a:cxnLst>
            <a:rect l="l" t="t" r="r" b="b"/>
            <a:pathLst>
              <a:path w="6698321" h="6464844">
                <a:moveTo>
                  <a:pt x="6629966" y="5930587"/>
                </a:moveTo>
                <a:cubicBezTo>
                  <a:pt x="6562624" y="5882772"/>
                  <a:pt x="6470232" y="5892963"/>
                  <a:pt x="6414892" y="5954209"/>
                </a:cubicBezTo>
                <a:cubicBezTo>
                  <a:pt x="6404319" y="5961543"/>
                  <a:pt x="6348503" y="5995167"/>
                  <a:pt x="6202960" y="6009264"/>
                </a:cubicBezTo>
                <a:cubicBezTo>
                  <a:pt x="6228393" y="5691891"/>
                  <a:pt x="6393175" y="4836069"/>
                  <a:pt x="6564339" y="4070545"/>
                </a:cubicBezTo>
                <a:cubicBezTo>
                  <a:pt x="6573769" y="4028445"/>
                  <a:pt x="6566053" y="3984344"/>
                  <a:pt x="6543003" y="3947958"/>
                </a:cubicBezTo>
                <a:cubicBezTo>
                  <a:pt x="6519857" y="3911573"/>
                  <a:pt x="6483281" y="3885855"/>
                  <a:pt x="6441085" y="3876521"/>
                </a:cubicBezTo>
                <a:cubicBezTo>
                  <a:pt x="6358408" y="3858138"/>
                  <a:pt x="6275636" y="3906620"/>
                  <a:pt x="6251062" y="3987582"/>
                </a:cubicBezTo>
                <a:cubicBezTo>
                  <a:pt x="6146668" y="3926241"/>
                  <a:pt x="5884635" y="3797940"/>
                  <a:pt x="5591170" y="3852042"/>
                </a:cubicBezTo>
                <a:cubicBezTo>
                  <a:pt x="5368475" y="3893190"/>
                  <a:pt x="5180261" y="4026730"/>
                  <a:pt x="5031576" y="4248949"/>
                </a:cubicBezTo>
                <a:cubicBezTo>
                  <a:pt x="4927849" y="4404016"/>
                  <a:pt x="4804976" y="4616328"/>
                  <a:pt x="4698773" y="4847690"/>
                </a:cubicBezTo>
                <a:cubicBezTo>
                  <a:pt x="4492175" y="4707863"/>
                  <a:pt x="4262528" y="4561273"/>
                  <a:pt x="4015354" y="4423161"/>
                </a:cubicBezTo>
                <a:lnTo>
                  <a:pt x="3573013" y="145769"/>
                </a:lnTo>
                <a:cubicBezTo>
                  <a:pt x="3563773" y="56424"/>
                  <a:pt x="3483954" y="-8441"/>
                  <a:pt x="3394610" y="894"/>
                </a:cubicBezTo>
                <a:cubicBezTo>
                  <a:pt x="3394228" y="894"/>
                  <a:pt x="3393847" y="1084"/>
                  <a:pt x="3393562" y="1084"/>
                </a:cubicBezTo>
                <a:cubicBezTo>
                  <a:pt x="3320314" y="-4345"/>
                  <a:pt x="3252592" y="40041"/>
                  <a:pt x="3228494" y="109383"/>
                </a:cubicBezTo>
                <a:lnTo>
                  <a:pt x="1952334" y="3793844"/>
                </a:lnTo>
                <a:cubicBezTo>
                  <a:pt x="1626007" y="3794034"/>
                  <a:pt x="1292251" y="3845469"/>
                  <a:pt x="959353" y="3972819"/>
                </a:cubicBezTo>
                <a:cubicBezTo>
                  <a:pt x="375280" y="4196370"/>
                  <a:pt x="90863" y="4800922"/>
                  <a:pt x="19330" y="5292222"/>
                </a:cubicBezTo>
                <a:cubicBezTo>
                  <a:pt x="-46011" y="5740849"/>
                  <a:pt x="56954" y="6129755"/>
                  <a:pt x="288031" y="6307015"/>
                </a:cubicBezTo>
                <a:cubicBezTo>
                  <a:pt x="445193" y="6427602"/>
                  <a:pt x="592545" y="6464845"/>
                  <a:pt x="714560" y="6464845"/>
                </a:cubicBezTo>
                <a:cubicBezTo>
                  <a:pt x="777425" y="6464845"/>
                  <a:pt x="833527" y="6454938"/>
                  <a:pt x="880771" y="6441604"/>
                </a:cubicBezTo>
                <a:cubicBezTo>
                  <a:pt x="1388549" y="6297204"/>
                  <a:pt x="1690301" y="5535109"/>
                  <a:pt x="1724782" y="5444241"/>
                </a:cubicBezTo>
                <a:lnTo>
                  <a:pt x="2180172" y="4129600"/>
                </a:lnTo>
                <a:cubicBezTo>
                  <a:pt x="2649088" y="4172463"/>
                  <a:pt x="3154675" y="4338293"/>
                  <a:pt x="3710078" y="4629663"/>
                </a:cubicBezTo>
                <a:lnTo>
                  <a:pt x="3883813" y="6309301"/>
                </a:lnTo>
                <a:cubicBezTo>
                  <a:pt x="3888481" y="6368166"/>
                  <a:pt x="3924676" y="6419886"/>
                  <a:pt x="3978302" y="6444366"/>
                </a:cubicBezTo>
                <a:cubicBezTo>
                  <a:pt x="4031927" y="6468940"/>
                  <a:pt x="4094697" y="6462463"/>
                  <a:pt x="4142227" y="6427412"/>
                </a:cubicBezTo>
                <a:cubicBezTo>
                  <a:pt x="4189756" y="6392359"/>
                  <a:pt x="4214522" y="6334352"/>
                  <a:pt x="4207092" y="6275868"/>
                </a:cubicBezTo>
                <a:lnTo>
                  <a:pt x="4056883" y="4824259"/>
                </a:lnTo>
                <a:cubicBezTo>
                  <a:pt x="4214236" y="4918175"/>
                  <a:pt x="4368731" y="5016568"/>
                  <a:pt x="4520369" y="5119343"/>
                </a:cubicBezTo>
                <a:cubicBezTo>
                  <a:pt x="4538276" y="5131535"/>
                  <a:pt x="4557803" y="5139345"/>
                  <a:pt x="4577710" y="5143632"/>
                </a:cubicBezTo>
                <a:cubicBezTo>
                  <a:pt x="4434263" y="5546349"/>
                  <a:pt x="4380257" y="5958495"/>
                  <a:pt x="4586092" y="6202145"/>
                </a:cubicBezTo>
                <a:cubicBezTo>
                  <a:pt x="4696010" y="6332352"/>
                  <a:pt x="4857459" y="6397503"/>
                  <a:pt x="5072915" y="6397503"/>
                </a:cubicBezTo>
                <a:cubicBezTo>
                  <a:pt x="5289609" y="6397503"/>
                  <a:pt x="5561643" y="6330733"/>
                  <a:pt x="5890255" y="6198812"/>
                </a:cubicBezTo>
                <a:cubicBezTo>
                  <a:pt x="5899209" y="6241959"/>
                  <a:pt x="5913019" y="6259676"/>
                  <a:pt x="5924640" y="6274154"/>
                </a:cubicBezTo>
                <a:cubicBezTo>
                  <a:pt x="5957882" y="6316159"/>
                  <a:pt x="6008555" y="6340638"/>
                  <a:pt x="6062086" y="6340638"/>
                </a:cubicBezTo>
                <a:cubicBezTo>
                  <a:pt x="6491378" y="6340638"/>
                  <a:pt x="6629014" y="6212432"/>
                  <a:pt x="6668162" y="6157282"/>
                </a:cubicBezTo>
                <a:cubicBezTo>
                  <a:pt x="6693212" y="6122230"/>
                  <a:pt x="6703214" y="6078606"/>
                  <a:pt x="6696070" y="6036124"/>
                </a:cubicBezTo>
                <a:cubicBezTo>
                  <a:pt x="6688831" y="5993452"/>
                  <a:pt x="6665018" y="5955543"/>
                  <a:pt x="6629966" y="5930587"/>
                </a:cubicBezTo>
                <a:lnTo>
                  <a:pt x="6629966" y="5930587"/>
                </a:lnTo>
                <a:close/>
                <a:moveTo>
                  <a:pt x="1419124" y="5333274"/>
                </a:moveTo>
                <a:cubicBezTo>
                  <a:pt x="1345782" y="5525870"/>
                  <a:pt x="1089940" y="6044316"/>
                  <a:pt x="791522" y="6128802"/>
                </a:cubicBezTo>
                <a:cubicBezTo>
                  <a:pt x="728276" y="6146805"/>
                  <a:pt x="627883" y="6157949"/>
                  <a:pt x="485960" y="6048983"/>
                </a:cubicBezTo>
                <a:cubicBezTo>
                  <a:pt x="352420" y="5946589"/>
                  <a:pt x="294127" y="5661221"/>
                  <a:pt x="341085" y="5338990"/>
                </a:cubicBezTo>
                <a:cubicBezTo>
                  <a:pt x="396616" y="4957227"/>
                  <a:pt x="622263" y="4449926"/>
                  <a:pt x="1075558" y="4276476"/>
                </a:cubicBezTo>
                <a:cubicBezTo>
                  <a:pt x="1319779" y="4182750"/>
                  <a:pt x="1577811" y="4129886"/>
                  <a:pt x="1839272" y="4120170"/>
                </a:cubicBezTo>
                <a:lnTo>
                  <a:pt x="1419124" y="5333274"/>
                </a:lnTo>
                <a:close/>
                <a:moveTo>
                  <a:pt x="2289328" y="3814323"/>
                </a:moveTo>
                <a:lnTo>
                  <a:pt x="3318314" y="843285"/>
                </a:lnTo>
                <a:lnTo>
                  <a:pt x="3669882" y="4242757"/>
                </a:lnTo>
                <a:cubicBezTo>
                  <a:pt x="3243257" y="4035779"/>
                  <a:pt x="2776056" y="3870044"/>
                  <a:pt x="2289328" y="3814323"/>
                </a:cubicBezTo>
                <a:lnTo>
                  <a:pt x="2289328" y="3814323"/>
                </a:lnTo>
                <a:close/>
                <a:moveTo>
                  <a:pt x="4834504" y="5992404"/>
                </a:moveTo>
                <a:cubicBezTo>
                  <a:pt x="4644480" y="5767329"/>
                  <a:pt x="4928230" y="4988184"/>
                  <a:pt x="5301896" y="4429447"/>
                </a:cubicBezTo>
                <a:cubicBezTo>
                  <a:pt x="5399336" y="4283715"/>
                  <a:pt x="5515922" y="4197037"/>
                  <a:pt x="5648129" y="4171986"/>
                </a:cubicBezTo>
                <a:cubicBezTo>
                  <a:pt x="5883492" y="4127600"/>
                  <a:pt x="6109711" y="4281905"/>
                  <a:pt x="6111901" y="4283524"/>
                </a:cubicBezTo>
                <a:cubicBezTo>
                  <a:pt x="6132476" y="4297907"/>
                  <a:pt x="6155431" y="4306384"/>
                  <a:pt x="6178767" y="4310194"/>
                </a:cubicBezTo>
                <a:cubicBezTo>
                  <a:pt x="6006555" y="5103151"/>
                  <a:pt x="5927307" y="5567780"/>
                  <a:pt x="5897017" y="5843624"/>
                </a:cubicBezTo>
                <a:cubicBezTo>
                  <a:pt x="5115967" y="6183476"/>
                  <a:pt x="4893559" y="6062413"/>
                  <a:pt x="4834504" y="5992404"/>
                </a:cubicBezTo>
                <a:lnTo>
                  <a:pt x="4834504" y="5992404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" name="图形 75">
            <a:extLst>
              <a:ext uri="{FF2B5EF4-FFF2-40B4-BE49-F238E27FC236}">
                <a16:creationId xmlns="" xmlns:a16="http://schemas.microsoft.com/office/drawing/2014/main" id="{0EAE6BD0-2F99-4B63-8557-CACEC9CE22DE}"/>
              </a:ext>
            </a:extLst>
          </p:cNvPr>
          <p:cNvSpPr/>
          <p:nvPr/>
        </p:nvSpPr>
        <p:spPr>
          <a:xfrm>
            <a:off x="1029857" y="4726685"/>
            <a:ext cx="764924" cy="760869"/>
          </a:xfrm>
          <a:custGeom>
            <a:avLst/>
            <a:gdLst>
              <a:gd name="connsiteX0" fmla="*/ 6507421 w 6516005"/>
              <a:gd name="connsiteY0" fmla="*/ 6266537 h 6481464"/>
              <a:gd name="connsiteX1" fmla="*/ 4599182 w 6516005"/>
              <a:gd name="connsiteY1" fmla="*/ 114434 h 6481464"/>
              <a:gd name="connsiteX2" fmla="*/ 4427827 w 6516005"/>
              <a:gd name="connsiteY2" fmla="*/ 801 h 6481464"/>
              <a:gd name="connsiteX3" fmla="*/ 4256377 w 6516005"/>
              <a:gd name="connsiteY3" fmla="*/ 114434 h 6481464"/>
              <a:gd name="connsiteX4" fmla="*/ 2529304 w 6516005"/>
              <a:gd name="connsiteY4" fmla="*/ 5682559 h 6481464"/>
              <a:gd name="connsiteX5" fmla="*/ 1503843 w 6516005"/>
              <a:gd name="connsiteY5" fmla="*/ 2376431 h 6481464"/>
              <a:gd name="connsiteX6" fmla="*/ 1332678 w 6516005"/>
              <a:gd name="connsiteY6" fmla="*/ 2262798 h 6481464"/>
              <a:gd name="connsiteX7" fmla="*/ 1173706 w 6516005"/>
              <a:gd name="connsiteY7" fmla="*/ 2376431 h 6481464"/>
              <a:gd name="connsiteX8" fmla="*/ 7275 w 6516005"/>
              <a:gd name="connsiteY8" fmla="*/ 6136520 h 6481464"/>
              <a:gd name="connsiteX9" fmla="*/ 43279 w 6516005"/>
              <a:gd name="connsiteY9" fmla="*/ 6295016 h 6481464"/>
              <a:gd name="connsiteX10" fmla="*/ 198537 w 6516005"/>
              <a:gd name="connsiteY10" fmla="*/ 6343117 h 6481464"/>
              <a:gd name="connsiteX11" fmla="*/ 317885 w 6516005"/>
              <a:gd name="connsiteY11" fmla="*/ 6232723 h 6481464"/>
              <a:gd name="connsiteX12" fmla="*/ 592205 w 6516005"/>
              <a:gd name="connsiteY12" fmla="*/ 5348326 h 6481464"/>
              <a:gd name="connsiteX13" fmla="*/ 2085344 w 6516005"/>
              <a:gd name="connsiteY13" fmla="*/ 5348326 h 6481464"/>
              <a:gd name="connsiteX14" fmla="*/ 2359188 w 6516005"/>
              <a:gd name="connsiteY14" fmla="*/ 6231199 h 6481464"/>
              <a:gd name="connsiteX15" fmla="*/ 2348139 w 6516005"/>
              <a:gd name="connsiteY15" fmla="*/ 6266632 h 6481464"/>
              <a:gd name="connsiteX16" fmla="*/ 2455295 w 6516005"/>
              <a:gd name="connsiteY16" fmla="*/ 6470086 h 6481464"/>
              <a:gd name="connsiteX17" fmla="*/ 2658654 w 6516005"/>
              <a:gd name="connsiteY17" fmla="*/ 6362930 h 6481464"/>
              <a:gd name="connsiteX18" fmla="*/ 3154811 w 6516005"/>
              <a:gd name="connsiteY18" fmla="*/ 4763206 h 6481464"/>
              <a:gd name="connsiteX19" fmla="*/ 5700653 w 6516005"/>
              <a:gd name="connsiteY19" fmla="*/ 4763206 h 6481464"/>
              <a:gd name="connsiteX20" fmla="*/ 6196811 w 6516005"/>
              <a:gd name="connsiteY20" fmla="*/ 6363025 h 6481464"/>
              <a:gd name="connsiteX21" fmla="*/ 6316063 w 6516005"/>
              <a:gd name="connsiteY21" fmla="*/ 6477134 h 6481464"/>
              <a:gd name="connsiteX22" fmla="*/ 6473702 w 6516005"/>
              <a:gd name="connsiteY22" fmla="*/ 6428271 h 6481464"/>
              <a:gd name="connsiteX23" fmla="*/ 6507421 w 6516005"/>
              <a:gd name="connsiteY23" fmla="*/ 6266537 h 6481464"/>
              <a:gd name="connsiteX24" fmla="*/ 6507421 w 6516005"/>
              <a:gd name="connsiteY24" fmla="*/ 6266537 h 6481464"/>
              <a:gd name="connsiteX25" fmla="*/ 692979 w 6516005"/>
              <a:gd name="connsiteY25" fmla="*/ 5023143 h 6481464"/>
              <a:gd name="connsiteX26" fmla="*/ 1338774 w 6516005"/>
              <a:gd name="connsiteY26" fmla="*/ 2941454 h 6481464"/>
              <a:gd name="connsiteX27" fmla="*/ 1984474 w 6516005"/>
              <a:gd name="connsiteY27" fmla="*/ 5023143 h 6481464"/>
              <a:gd name="connsiteX28" fmla="*/ 692979 w 6516005"/>
              <a:gd name="connsiteY28" fmla="*/ 5023143 h 6481464"/>
              <a:gd name="connsiteX29" fmla="*/ 3255681 w 6516005"/>
              <a:gd name="connsiteY29" fmla="*/ 4437927 h 6481464"/>
              <a:gd name="connsiteX30" fmla="*/ 4427827 w 6516005"/>
              <a:gd name="connsiteY30" fmla="*/ 659359 h 6481464"/>
              <a:gd name="connsiteX31" fmla="*/ 5599878 w 6516005"/>
              <a:gd name="connsiteY31" fmla="*/ 4437927 h 6481464"/>
              <a:gd name="connsiteX32" fmla="*/ 3255681 w 6516005"/>
              <a:gd name="connsiteY32" fmla="*/ 4437927 h 64814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516005" h="6481464">
                <a:moveTo>
                  <a:pt x="6507421" y="6266537"/>
                </a:moveTo>
                <a:lnTo>
                  <a:pt x="4599182" y="114434"/>
                </a:lnTo>
                <a:cubicBezTo>
                  <a:pt x="4576322" y="40615"/>
                  <a:pt x="4504694" y="-6819"/>
                  <a:pt x="4427827" y="801"/>
                </a:cubicBezTo>
                <a:cubicBezTo>
                  <a:pt x="4350960" y="-6819"/>
                  <a:pt x="4279333" y="40615"/>
                  <a:pt x="4256377" y="114434"/>
                </a:cubicBezTo>
                <a:lnTo>
                  <a:pt x="2529304" y="5682559"/>
                </a:lnTo>
                <a:lnTo>
                  <a:pt x="1503843" y="2376431"/>
                </a:lnTo>
                <a:cubicBezTo>
                  <a:pt x="1480983" y="2302708"/>
                  <a:pt x="1409450" y="2255178"/>
                  <a:pt x="1332678" y="2262798"/>
                </a:cubicBezTo>
                <a:cubicBezTo>
                  <a:pt x="1260193" y="2260893"/>
                  <a:pt x="1195328" y="2307280"/>
                  <a:pt x="1173706" y="2376431"/>
                </a:cubicBezTo>
                <a:lnTo>
                  <a:pt x="7275" y="6136520"/>
                </a:lnTo>
                <a:cubicBezTo>
                  <a:pt x="-9870" y="6191956"/>
                  <a:pt x="3750" y="6252439"/>
                  <a:pt x="43279" y="6295016"/>
                </a:cubicBezTo>
                <a:cubicBezTo>
                  <a:pt x="82713" y="6337593"/>
                  <a:pt x="141863" y="6355976"/>
                  <a:pt x="198537" y="6343117"/>
                </a:cubicBezTo>
                <a:cubicBezTo>
                  <a:pt x="255210" y="6330259"/>
                  <a:pt x="300645" y="6288158"/>
                  <a:pt x="317885" y="6232723"/>
                </a:cubicBezTo>
                <a:lnTo>
                  <a:pt x="592205" y="5348326"/>
                </a:lnTo>
                <a:lnTo>
                  <a:pt x="2085344" y="5348326"/>
                </a:lnTo>
                <a:lnTo>
                  <a:pt x="2359188" y="6231199"/>
                </a:lnTo>
                <a:lnTo>
                  <a:pt x="2348139" y="6266632"/>
                </a:lnTo>
                <a:cubicBezTo>
                  <a:pt x="2321564" y="6352357"/>
                  <a:pt x="2369570" y="6443416"/>
                  <a:pt x="2455295" y="6470086"/>
                </a:cubicBezTo>
                <a:cubicBezTo>
                  <a:pt x="2541020" y="6496660"/>
                  <a:pt x="2632079" y="6448655"/>
                  <a:pt x="2658654" y="6362930"/>
                </a:cubicBezTo>
                <a:lnTo>
                  <a:pt x="3154811" y="4763206"/>
                </a:lnTo>
                <a:lnTo>
                  <a:pt x="5700653" y="4763206"/>
                </a:lnTo>
                <a:lnTo>
                  <a:pt x="6196811" y="6363025"/>
                </a:lnTo>
                <a:cubicBezTo>
                  <a:pt x="6212908" y="6419889"/>
                  <a:pt x="6258532" y="6463609"/>
                  <a:pt x="6316063" y="6477134"/>
                </a:cubicBezTo>
                <a:cubicBezTo>
                  <a:pt x="6373595" y="6490660"/>
                  <a:pt x="6433983" y="6471991"/>
                  <a:pt x="6473702" y="6428271"/>
                </a:cubicBezTo>
                <a:cubicBezTo>
                  <a:pt x="6513421" y="6384361"/>
                  <a:pt x="6526375" y="6322544"/>
                  <a:pt x="6507421" y="6266537"/>
                </a:cubicBezTo>
                <a:lnTo>
                  <a:pt x="6507421" y="6266537"/>
                </a:lnTo>
                <a:close/>
                <a:moveTo>
                  <a:pt x="692979" y="5023143"/>
                </a:moveTo>
                <a:lnTo>
                  <a:pt x="1338774" y="2941454"/>
                </a:lnTo>
                <a:lnTo>
                  <a:pt x="1984474" y="5023143"/>
                </a:lnTo>
                <a:lnTo>
                  <a:pt x="692979" y="5023143"/>
                </a:lnTo>
                <a:close/>
                <a:moveTo>
                  <a:pt x="3255681" y="4437927"/>
                </a:moveTo>
                <a:lnTo>
                  <a:pt x="4427827" y="659359"/>
                </a:lnTo>
                <a:lnTo>
                  <a:pt x="5599878" y="4437927"/>
                </a:lnTo>
                <a:lnTo>
                  <a:pt x="3255681" y="4437927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7" name="图形 77">
            <a:extLst>
              <a:ext uri="{FF2B5EF4-FFF2-40B4-BE49-F238E27FC236}">
                <a16:creationId xmlns="" xmlns:a16="http://schemas.microsoft.com/office/drawing/2014/main" id="{C646BC4B-5B84-4CFC-B693-470A0E324404}"/>
              </a:ext>
            </a:extLst>
          </p:cNvPr>
          <p:cNvSpPr/>
          <p:nvPr/>
        </p:nvSpPr>
        <p:spPr>
          <a:xfrm>
            <a:off x="6931370" y="4703087"/>
            <a:ext cx="798181" cy="784467"/>
          </a:xfrm>
          <a:custGeom>
            <a:avLst/>
            <a:gdLst>
              <a:gd name="connsiteX0" fmla="*/ 6586044 w 6594585"/>
              <a:gd name="connsiteY0" fmla="*/ 6266537 h 6481273"/>
              <a:gd name="connsiteX1" fmla="*/ 4677805 w 6594585"/>
              <a:gd name="connsiteY1" fmla="*/ 114434 h 6481273"/>
              <a:gd name="connsiteX2" fmla="*/ 4506450 w 6594585"/>
              <a:gd name="connsiteY2" fmla="*/ 801 h 6481273"/>
              <a:gd name="connsiteX3" fmla="*/ 4335000 w 6594585"/>
              <a:gd name="connsiteY3" fmla="*/ 114434 h 6481273"/>
              <a:gd name="connsiteX4" fmla="*/ 3893231 w 6594585"/>
              <a:gd name="connsiteY4" fmla="*/ 1538612 h 6481273"/>
              <a:gd name="connsiteX5" fmla="*/ 3451556 w 6594585"/>
              <a:gd name="connsiteY5" fmla="*/ 114434 h 6481273"/>
              <a:gd name="connsiteX6" fmla="*/ 3280202 w 6594585"/>
              <a:gd name="connsiteY6" fmla="*/ 801 h 6481273"/>
              <a:gd name="connsiteX7" fmla="*/ 3108752 w 6594585"/>
              <a:gd name="connsiteY7" fmla="*/ 114434 h 6481273"/>
              <a:gd name="connsiteX8" fmla="*/ 2683556 w 6594585"/>
              <a:gd name="connsiteY8" fmla="*/ 1485272 h 6481273"/>
              <a:gd name="connsiteX9" fmla="*/ 2258455 w 6594585"/>
              <a:gd name="connsiteY9" fmla="*/ 114434 h 6481273"/>
              <a:gd name="connsiteX10" fmla="*/ 2087100 w 6594585"/>
              <a:gd name="connsiteY10" fmla="*/ 801 h 6481273"/>
              <a:gd name="connsiteX11" fmla="*/ 1915745 w 6594585"/>
              <a:gd name="connsiteY11" fmla="*/ 114434 h 6481273"/>
              <a:gd name="connsiteX12" fmla="*/ 7316 w 6594585"/>
              <a:gd name="connsiteY12" fmla="*/ 6266537 h 6481273"/>
              <a:gd name="connsiteX13" fmla="*/ 43321 w 6594585"/>
              <a:gd name="connsiteY13" fmla="*/ 6425032 h 6481273"/>
              <a:gd name="connsiteX14" fmla="*/ 198578 w 6594585"/>
              <a:gd name="connsiteY14" fmla="*/ 6473134 h 6481273"/>
              <a:gd name="connsiteX15" fmla="*/ 317926 w 6594585"/>
              <a:gd name="connsiteY15" fmla="*/ 6362739 h 6481273"/>
              <a:gd name="connsiteX16" fmla="*/ 814179 w 6594585"/>
              <a:gd name="connsiteY16" fmla="*/ 4763015 h 6481273"/>
              <a:gd name="connsiteX17" fmla="*/ 1161461 w 6594585"/>
              <a:gd name="connsiteY17" fmla="*/ 4763015 h 6481273"/>
              <a:gd name="connsiteX18" fmla="*/ 1302240 w 6594585"/>
              <a:gd name="connsiteY18" fmla="*/ 4681672 h 6481273"/>
              <a:gd name="connsiteX19" fmla="*/ 1302240 w 6594585"/>
              <a:gd name="connsiteY19" fmla="*/ 4519080 h 6481273"/>
              <a:gd name="connsiteX20" fmla="*/ 1161461 w 6594585"/>
              <a:gd name="connsiteY20" fmla="*/ 4437832 h 6481273"/>
              <a:gd name="connsiteX21" fmla="*/ 914858 w 6594585"/>
              <a:gd name="connsiteY21" fmla="*/ 4437832 h 6481273"/>
              <a:gd name="connsiteX22" fmla="*/ 2087005 w 6594585"/>
              <a:gd name="connsiteY22" fmla="*/ 659264 h 6481273"/>
              <a:gd name="connsiteX23" fmla="*/ 2501533 w 6594585"/>
              <a:gd name="connsiteY23" fmla="*/ 1995812 h 6481273"/>
              <a:gd name="connsiteX24" fmla="*/ 2515344 w 6594585"/>
              <a:gd name="connsiteY24" fmla="*/ 2027054 h 6481273"/>
              <a:gd name="connsiteX25" fmla="*/ 1200418 w 6594585"/>
              <a:gd name="connsiteY25" fmla="*/ 6266537 h 6481273"/>
              <a:gd name="connsiteX26" fmla="*/ 1236422 w 6594585"/>
              <a:gd name="connsiteY26" fmla="*/ 6425032 h 6481273"/>
              <a:gd name="connsiteX27" fmla="*/ 1391680 w 6594585"/>
              <a:gd name="connsiteY27" fmla="*/ 6473134 h 6481273"/>
              <a:gd name="connsiteX28" fmla="*/ 1511028 w 6594585"/>
              <a:gd name="connsiteY28" fmla="*/ 6362739 h 6481273"/>
              <a:gd name="connsiteX29" fmla="*/ 2007281 w 6594585"/>
              <a:gd name="connsiteY29" fmla="*/ 4763015 h 6481273"/>
              <a:gd name="connsiteX30" fmla="*/ 2396853 w 6594585"/>
              <a:gd name="connsiteY30" fmla="*/ 4763015 h 6481273"/>
              <a:gd name="connsiteX31" fmla="*/ 2537633 w 6594585"/>
              <a:gd name="connsiteY31" fmla="*/ 4681672 h 6481273"/>
              <a:gd name="connsiteX32" fmla="*/ 2537633 w 6594585"/>
              <a:gd name="connsiteY32" fmla="*/ 4519080 h 6481273"/>
              <a:gd name="connsiteX33" fmla="*/ 2396853 w 6594585"/>
              <a:gd name="connsiteY33" fmla="*/ 4437832 h 6481273"/>
              <a:gd name="connsiteX34" fmla="*/ 2108055 w 6594585"/>
              <a:gd name="connsiteY34" fmla="*/ 4437832 h 6481273"/>
              <a:gd name="connsiteX35" fmla="*/ 3280106 w 6594585"/>
              <a:gd name="connsiteY35" fmla="*/ 659455 h 6481273"/>
              <a:gd name="connsiteX36" fmla="*/ 3694634 w 6594585"/>
              <a:gd name="connsiteY36" fmla="*/ 1995907 h 6481273"/>
              <a:gd name="connsiteX37" fmla="*/ 3731782 w 6594585"/>
              <a:gd name="connsiteY37" fmla="*/ 2059058 h 6481273"/>
              <a:gd name="connsiteX38" fmla="*/ 2426666 w 6594585"/>
              <a:gd name="connsiteY38" fmla="*/ 6266537 h 6481273"/>
              <a:gd name="connsiteX39" fmla="*/ 2462671 w 6594585"/>
              <a:gd name="connsiteY39" fmla="*/ 6425032 h 6481273"/>
              <a:gd name="connsiteX40" fmla="*/ 2617928 w 6594585"/>
              <a:gd name="connsiteY40" fmla="*/ 6473134 h 6481273"/>
              <a:gd name="connsiteX41" fmla="*/ 2737181 w 6594585"/>
              <a:gd name="connsiteY41" fmla="*/ 6362739 h 6481273"/>
              <a:gd name="connsiteX42" fmla="*/ 3233434 w 6594585"/>
              <a:gd name="connsiteY42" fmla="*/ 4763015 h 6481273"/>
              <a:gd name="connsiteX43" fmla="*/ 5779276 w 6594585"/>
              <a:gd name="connsiteY43" fmla="*/ 4763015 h 6481273"/>
              <a:gd name="connsiteX44" fmla="*/ 6275528 w 6594585"/>
              <a:gd name="connsiteY44" fmla="*/ 6362834 h 6481273"/>
              <a:gd name="connsiteX45" fmla="*/ 6394686 w 6594585"/>
              <a:gd name="connsiteY45" fmla="*/ 6476944 h 6481273"/>
              <a:gd name="connsiteX46" fmla="*/ 6552325 w 6594585"/>
              <a:gd name="connsiteY46" fmla="*/ 6428080 h 6481273"/>
              <a:gd name="connsiteX47" fmla="*/ 6586044 w 6594585"/>
              <a:gd name="connsiteY47" fmla="*/ 6266537 h 6481273"/>
              <a:gd name="connsiteX48" fmla="*/ 6586044 w 6594585"/>
              <a:gd name="connsiteY48" fmla="*/ 6266537 h 6481273"/>
              <a:gd name="connsiteX49" fmla="*/ 3334304 w 6594585"/>
              <a:gd name="connsiteY49" fmla="*/ 4437927 h 6481273"/>
              <a:gd name="connsiteX50" fmla="*/ 4506450 w 6594585"/>
              <a:gd name="connsiteY50" fmla="*/ 659359 h 6481273"/>
              <a:gd name="connsiteX51" fmla="*/ 5678501 w 6594585"/>
              <a:gd name="connsiteY51" fmla="*/ 4437927 h 6481273"/>
              <a:gd name="connsiteX52" fmla="*/ 3334304 w 6594585"/>
              <a:gd name="connsiteY52" fmla="*/ 4437927 h 64812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</a:cxnLst>
            <a:rect l="l" t="t" r="r" b="b"/>
            <a:pathLst>
              <a:path w="6594585" h="6481273">
                <a:moveTo>
                  <a:pt x="6586044" y="6266537"/>
                </a:moveTo>
                <a:lnTo>
                  <a:pt x="4677805" y="114434"/>
                </a:lnTo>
                <a:cubicBezTo>
                  <a:pt x="4654945" y="40615"/>
                  <a:pt x="4583317" y="-6819"/>
                  <a:pt x="4506450" y="801"/>
                </a:cubicBezTo>
                <a:cubicBezTo>
                  <a:pt x="4429583" y="-6819"/>
                  <a:pt x="4357955" y="40711"/>
                  <a:pt x="4335000" y="114434"/>
                </a:cubicBezTo>
                <a:lnTo>
                  <a:pt x="3893231" y="1538612"/>
                </a:lnTo>
                <a:lnTo>
                  <a:pt x="3451556" y="114434"/>
                </a:lnTo>
                <a:cubicBezTo>
                  <a:pt x="3428601" y="40711"/>
                  <a:pt x="3357068" y="-6724"/>
                  <a:pt x="3280202" y="801"/>
                </a:cubicBezTo>
                <a:cubicBezTo>
                  <a:pt x="3203335" y="-6819"/>
                  <a:pt x="3131707" y="40711"/>
                  <a:pt x="3108752" y="114434"/>
                </a:cubicBezTo>
                <a:lnTo>
                  <a:pt x="2683556" y="1485272"/>
                </a:lnTo>
                <a:lnTo>
                  <a:pt x="2258455" y="114434"/>
                </a:lnTo>
                <a:cubicBezTo>
                  <a:pt x="2235595" y="40615"/>
                  <a:pt x="2163967" y="-6819"/>
                  <a:pt x="2087100" y="801"/>
                </a:cubicBezTo>
                <a:cubicBezTo>
                  <a:pt x="2010233" y="-6819"/>
                  <a:pt x="1938605" y="40615"/>
                  <a:pt x="1915745" y="114434"/>
                </a:cubicBezTo>
                <a:lnTo>
                  <a:pt x="7316" y="6266537"/>
                </a:lnTo>
                <a:cubicBezTo>
                  <a:pt x="-9924" y="6321972"/>
                  <a:pt x="3792" y="6382456"/>
                  <a:pt x="43321" y="6425032"/>
                </a:cubicBezTo>
                <a:cubicBezTo>
                  <a:pt x="82754" y="6467705"/>
                  <a:pt x="141904" y="6485992"/>
                  <a:pt x="198578" y="6473134"/>
                </a:cubicBezTo>
                <a:cubicBezTo>
                  <a:pt x="255252" y="6460275"/>
                  <a:pt x="300686" y="6418175"/>
                  <a:pt x="317926" y="6362739"/>
                </a:cubicBezTo>
                <a:lnTo>
                  <a:pt x="814179" y="4763015"/>
                </a:lnTo>
                <a:lnTo>
                  <a:pt x="1161461" y="4763015"/>
                </a:lnTo>
                <a:cubicBezTo>
                  <a:pt x="1219563" y="4763015"/>
                  <a:pt x="1273189" y="4732059"/>
                  <a:pt x="1302240" y="4681672"/>
                </a:cubicBezTo>
                <a:cubicBezTo>
                  <a:pt x="1331291" y="4631380"/>
                  <a:pt x="1331291" y="4569372"/>
                  <a:pt x="1302240" y="4519080"/>
                </a:cubicBezTo>
                <a:cubicBezTo>
                  <a:pt x="1273189" y="4468788"/>
                  <a:pt x="1219563" y="4437832"/>
                  <a:pt x="1161461" y="4437832"/>
                </a:cubicBezTo>
                <a:lnTo>
                  <a:pt x="914858" y="4437832"/>
                </a:lnTo>
                <a:lnTo>
                  <a:pt x="2087005" y="659264"/>
                </a:lnTo>
                <a:lnTo>
                  <a:pt x="2501533" y="1995812"/>
                </a:lnTo>
                <a:cubicBezTo>
                  <a:pt x="2504962" y="2006956"/>
                  <a:pt x="2509915" y="2017243"/>
                  <a:pt x="2515344" y="2027054"/>
                </a:cubicBezTo>
                <a:lnTo>
                  <a:pt x="1200418" y="6266537"/>
                </a:lnTo>
                <a:cubicBezTo>
                  <a:pt x="1183273" y="6321972"/>
                  <a:pt x="1196989" y="6382456"/>
                  <a:pt x="1236422" y="6425032"/>
                </a:cubicBezTo>
                <a:cubicBezTo>
                  <a:pt x="1275856" y="6467705"/>
                  <a:pt x="1335101" y="6485992"/>
                  <a:pt x="1391680" y="6473134"/>
                </a:cubicBezTo>
                <a:cubicBezTo>
                  <a:pt x="1448354" y="6460275"/>
                  <a:pt x="1493788" y="6418175"/>
                  <a:pt x="1511028" y="6362739"/>
                </a:cubicBezTo>
                <a:lnTo>
                  <a:pt x="2007281" y="4763015"/>
                </a:lnTo>
                <a:lnTo>
                  <a:pt x="2396853" y="4763015"/>
                </a:lnTo>
                <a:cubicBezTo>
                  <a:pt x="2454956" y="4763015"/>
                  <a:pt x="2508581" y="4732059"/>
                  <a:pt x="2537633" y="4681672"/>
                </a:cubicBezTo>
                <a:cubicBezTo>
                  <a:pt x="2566684" y="4631380"/>
                  <a:pt x="2566684" y="4569372"/>
                  <a:pt x="2537633" y="4519080"/>
                </a:cubicBezTo>
                <a:cubicBezTo>
                  <a:pt x="2508581" y="4468788"/>
                  <a:pt x="2454956" y="4437832"/>
                  <a:pt x="2396853" y="4437832"/>
                </a:cubicBezTo>
                <a:lnTo>
                  <a:pt x="2108055" y="4437832"/>
                </a:lnTo>
                <a:lnTo>
                  <a:pt x="3280106" y="659455"/>
                </a:lnTo>
                <a:lnTo>
                  <a:pt x="3694634" y="1995907"/>
                </a:lnTo>
                <a:cubicBezTo>
                  <a:pt x="3702159" y="2020387"/>
                  <a:pt x="3715208" y="2041532"/>
                  <a:pt x="3731782" y="2059058"/>
                </a:cubicBezTo>
                <a:lnTo>
                  <a:pt x="2426666" y="6266537"/>
                </a:lnTo>
                <a:cubicBezTo>
                  <a:pt x="2409521" y="6321972"/>
                  <a:pt x="2423142" y="6382456"/>
                  <a:pt x="2462671" y="6425032"/>
                </a:cubicBezTo>
                <a:cubicBezTo>
                  <a:pt x="2502104" y="6467705"/>
                  <a:pt x="2561255" y="6485992"/>
                  <a:pt x="2617928" y="6473134"/>
                </a:cubicBezTo>
                <a:cubicBezTo>
                  <a:pt x="2674602" y="6460275"/>
                  <a:pt x="2720036" y="6418175"/>
                  <a:pt x="2737181" y="6362739"/>
                </a:cubicBezTo>
                <a:lnTo>
                  <a:pt x="3233434" y="4763015"/>
                </a:lnTo>
                <a:lnTo>
                  <a:pt x="5779276" y="4763015"/>
                </a:lnTo>
                <a:lnTo>
                  <a:pt x="6275528" y="6362834"/>
                </a:lnTo>
                <a:cubicBezTo>
                  <a:pt x="6291531" y="6419698"/>
                  <a:pt x="6337251" y="6463418"/>
                  <a:pt x="6394686" y="6476944"/>
                </a:cubicBezTo>
                <a:cubicBezTo>
                  <a:pt x="6452217" y="6490470"/>
                  <a:pt x="6512606" y="6471800"/>
                  <a:pt x="6552325" y="6428080"/>
                </a:cubicBezTo>
                <a:cubicBezTo>
                  <a:pt x="6592044" y="6384361"/>
                  <a:pt x="6604903" y="6322544"/>
                  <a:pt x="6586044" y="6266537"/>
                </a:cubicBezTo>
                <a:lnTo>
                  <a:pt x="6586044" y="6266537"/>
                </a:lnTo>
                <a:close/>
                <a:moveTo>
                  <a:pt x="3334304" y="4437927"/>
                </a:moveTo>
                <a:lnTo>
                  <a:pt x="4506450" y="659359"/>
                </a:lnTo>
                <a:lnTo>
                  <a:pt x="5678501" y="4437927"/>
                </a:lnTo>
                <a:lnTo>
                  <a:pt x="3334304" y="4437927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61" name="椭圆 60">
            <a:extLst>
              <a:ext uri="{FF2B5EF4-FFF2-40B4-BE49-F238E27FC236}">
                <a16:creationId xmlns="" xmlns:a16="http://schemas.microsoft.com/office/drawing/2014/main" id="{B58E31DF-0FCE-4051-A7B6-C1AAB1C4F13F}"/>
              </a:ext>
            </a:extLst>
          </p:cNvPr>
          <p:cNvSpPr/>
          <p:nvPr/>
        </p:nvSpPr>
        <p:spPr>
          <a:xfrm>
            <a:off x="2711975" y="3162686"/>
            <a:ext cx="45719" cy="45719"/>
          </a:xfrm>
          <a:prstGeom prst="ellipse">
            <a:avLst/>
          </a:prstGeom>
          <a:solidFill>
            <a:srgbClr val="4271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>
            <a:extLst>
              <a:ext uri="{FF2B5EF4-FFF2-40B4-BE49-F238E27FC236}">
                <a16:creationId xmlns="" xmlns:a16="http://schemas.microsoft.com/office/drawing/2014/main" id="{5BEA7D79-F6B4-4A09-8B8B-74B285B84705}"/>
              </a:ext>
            </a:extLst>
          </p:cNvPr>
          <p:cNvSpPr/>
          <p:nvPr/>
        </p:nvSpPr>
        <p:spPr>
          <a:xfrm>
            <a:off x="2711975" y="3454448"/>
            <a:ext cx="45719" cy="45719"/>
          </a:xfrm>
          <a:prstGeom prst="ellipse">
            <a:avLst/>
          </a:prstGeom>
          <a:solidFill>
            <a:srgbClr val="4271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文本框 63">
            <a:extLst>
              <a:ext uri="{FF2B5EF4-FFF2-40B4-BE49-F238E27FC236}">
                <a16:creationId xmlns="" xmlns:a16="http://schemas.microsoft.com/office/drawing/2014/main" id="{DB0239FB-3EF0-40A8-92F8-D28468B7C21F}"/>
              </a:ext>
            </a:extLst>
          </p:cNvPr>
          <p:cNvSpPr txBox="1"/>
          <p:nvPr/>
        </p:nvSpPr>
        <p:spPr>
          <a:xfrm>
            <a:off x="2601340" y="4868577"/>
            <a:ext cx="20694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pc="300" dirty="0">
                <a:solidFill>
                  <a:srgbClr val="4271E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中文正文字体规范</a:t>
            </a:r>
          </a:p>
        </p:txBody>
      </p:sp>
      <p:cxnSp>
        <p:nvCxnSpPr>
          <p:cNvPr id="65" name="直接连接符 64">
            <a:extLst>
              <a:ext uri="{FF2B5EF4-FFF2-40B4-BE49-F238E27FC236}">
                <a16:creationId xmlns="" xmlns:a16="http://schemas.microsoft.com/office/drawing/2014/main" id="{C1344425-84F6-4C60-9EFD-5E61CE0F426B}"/>
              </a:ext>
            </a:extLst>
          </p:cNvPr>
          <p:cNvCxnSpPr>
            <a:cxnSpLocks/>
          </p:cNvCxnSpPr>
          <p:nvPr/>
        </p:nvCxnSpPr>
        <p:spPr>
          <a:xfrm>
            <a:off x="2700179" y="5267346"/>
            <a:ext cx="2549711" cy="0"/>
          </a:xfrm>
          <a:prstGeom prst="line">
            <a:avLst/>
          </a:prstGeom>
          <a:ln>
            <a:solidFill>
              <a:srgbClr val="4271E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文本框 65">
            <a:extLst>
              <a:ext uri="{FF2B5EF4-FFF2-40B4-BE49-F238E27FC236}">
                <a16:creationId xmlns="" xmlns:a16="http://schemas.microsoft.com/office/drawing/2014/main" id="{3D1C0AD0-2E34-4168-BFD6-9040216E6FCC}"/>
              </a:ext>
            </a:extLst>
          </p:cNvPr>
          <p:cNvSpPr txBox="1"/>
          <p:nvPr/>
        </p:nvSpPr>
        <p:spPr>
          <a:xfrm>
            <a:off x="2814355" y="5356117"/>
            <a:ext cx="30259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solidFill>
                  <a:srgbClr val="4271E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统一用思源黑体 </a:t>
            </a:r>
            <a:r>
              <a:rPr lang="en-US" altLang="zh-CN" sz="1400" spc="300" dirty="0">
                <a:solidFill>
                  <a:srgbClr val="4271E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Normal</a:t>
            </a:r>
            <a:endParaRPr lang="zh-CN" altLang="en-US" sz="1400" spc="300" dirty="0">
              <a:solidFill>
                <a:srgbClr val="4271E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="" xmlns:a16="http://schemas.microsoft.com/office/drawing/2014/main" id="{A60C59C3-69BC-4D13-95B6-A68E5395632F}"/>
              </a:ext>
            </a:extLst>
          </p:cNvPr>
          <p:cNvSpPr txBox="1"/>
          <p:nvPr/>
        </p:nvSpPr>
        <p:spPr>
          <a:xfrm>
            <a:off x="2814356" y="5647879"/>
            <a:ext cx="26904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solidFill>
                  <a:srgbClr val="4271E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字体行距为：</a:t>
            </a:r>
            <a:r>
              <a:rPr lang="en-US" altLang="zh-CN" sz="1400" spc="300" dirty="0">
                <a:solidFill>
                  <a:srgbClr val="4271E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endParaRPr lang="zh-CN" altLang="en-US" sz="1400" spc="300" dirty="0">
              <a:solidFill>
                <a:srgbClr val="4271E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8" name="椭圆 67">
            <a:extLst>
              <a:ext uri="{FF2B5EF4-FFF2-40B4-BE49-F238E27FC236}">
                <a16:creationId xmlns="" xmlns:a16="http://schemas.microsoft.com/office/drawing/2014/main" id="{480A8E29-302C-4C8B-8A2E-70001302EE3B}"/>
              </a:ext>
            </a:extLst>
          </p:cNvPr>
          <p:cNvSpPr/>
          <p:nvPr/>
        </p:nvSpPr>
        <p:spPr>
          <a:xfrm>
            <a:off x="2711975" y="5487146"/>
            <a:ext cx="45719" cy="45719"/>
          </a:xfrm>
          <a:prstGeom prst="ellipse">
            <a:avLst/>
          </a:prstGeom>
          <a:solidFill>
            <a:srgbClr val="4271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>
            <a:extLst>
              <a:ext uri="{FF2B5EF4-FFF2-40B4-BE49-F238E27FC236}">
                <a16:creationId xmlns="" xmlns:a16="http://schemas.microsoft.com/office/drawing/2014/main" id="{3ECDD4F9-B7E4-45CF-8FB0-01C300216759}"/>
              </a:ext>
            </a:extLst>
          </p:cNvPr>
          <p:cNvSpPr/>
          <p:nvPr/>
        </p:nvSpPr>
        <p:spPr>
          <a:xfrm>
            <a:off x="2711975" y="5778908"/>
            <a:ext cx="45719" cy="45719"/>
          </a:xfrm>
          <a:prstGeom prst="ellipse">
            <a:avLst/>
          </a:prstGeom>
          <a:solidFill>
            <a:srgbClr val="4271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AFA58B07-732B-4B62-9A5F-2CAF91F0D8CF}"/>
              </a:ext>
            </a:extLst>
          </p:cNvPr>
          <p:cNvSpPr txBox="1"/>
          <p:nvPr/>
        </p:nvSpPr>
        <p:spPr>
          <a:xfrm>
            <a:off x="8427474" y="2544117"/>
            <a:ext cx="23116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spc="300" dirty="0">
                <a:solidFill>
                  <a:srgbClr val="4271E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中文小标题字体规范</a:t>
            </a:r>
          </a:p>
        </p:txBody>
      </p:sp>
      <p:cxnSp>
        <p:nvCxnSpPr>
          <p:cNvPr id="71" name="直接连接符 70">
            <a:extLst>
              <a:ext uri="{FF2B5EF4-FFF2-40B4-BE49-F238E27FC236}">
                <a16:creationId xmlns="" xmlns:a16="http://schemas.microsoft.com/office/drawing/2014/main" id="{DA769854-FBFB-4DC4-B0B3-A5909AC250D7}"/>
              </a:ext>
            </a:extLst>
          </p:cNvPr>
          <p:cNvCxnSpPr>
            <a:cxnSpLocks/>
          </p:cNvCxnSpPr>
          <p:nvPr/>
        </p:nvCxnSpPr>
        <p:spPr>
          <a:xfrm>
            <a:off x="8604789" y="2942886"/>
            <a:ext cx="2549711" cy="0"/>
          </a:xfrm>
          <a:prstGeom prst="line">
            <a:avLst/>
          </a:prstGeom>
          <a:ln>
            <a:solidFill>
              <a:srgbClr val="4271E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文本框 71">
            <a:extLst>
              <a:ext uri="{FF2B5EF4-FFF2-40B4-BE49-F238E27FC236}">
                <a16:creationId xmlns="" xmlns:a16="http://schemas.microsoft.com/office/drawing/2014/main" id="{3E8F25A0-4808-4FD6-8C05-92674D8A1B77}"/>
              </a:ext>
            </a:extLst>
          </p:cNvPr>
          <p:cNvSpPr txBox="1"/>
          <p:nvPr/>
        </p:nvSpPr>
        <p:spPr>
          <a:xfrm>
            <a:off x="8718966" y="3031657"/>
            <a:ext cx="26904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solidFill>
                  <a:srgbClr val="4271E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统一用思源黑体 </a:t>
            </a:r>
            <a:r>
              <a:rPr lang="en-US" altLang="zh-CN" sz="1400" spc="300" dirty="0">
                <a:solidFill>
                  <a:srgbClr val="4271E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BLACK</a:t>
            </a:r>
            <a:endParaRPr lang="zh-CN" altLang="en-US" sz="1400" spc="300" dirty="0">
              <a:solidFill>
                <a:srgbClr val="4271E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="" xmlns:a16="http://schemas.microsoft.com/office/drawing/2014/main" id="{EEC1122F-3A17-4E1B-A926-6928D101C632}"/>
              </a:ext>
            </a:extLst>
          </p:cNvPr>
          <p:cNvSpPr txBox="1"/>
          <p:nvPr/>
        </p:nvSpPr>
        <p:spPr>
          <a:xfrm>
            <a:off x="8718966" y="3323419"/>
            <a:ext cx="26904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solidFill>
                  <a:srgbClr val="4271E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字体间距为：常规</a:t>
            </a:r>
          </a:p>
        </p:txBody>
      </p:sp>
      <p:sp>
        <p:nvSpPr>
          <p:cNvPr id="74" name="椭圆 73">
            <a:extLst>
              <a:ext uri="{FF2B5EF4-FFF2-40B4-BE49-F238E27FC236}">
                <a16:creationId xmlns="" xmlns:a16="http://schemas.microsoft.com/office/drawing/2014/main" id="{5EA9CB88-F7A8-44F5-9D77-DA776673968A}"/>
              </a:ext>
            </a:extLst>
          </p:cNvPr>
          <p:cNvSpPr/>
          <p:nvPr/>
        </p:nvSpPr>
        <p:spPr>
          <a:xfrm>
            <a:off x="8616585" y="3162686"/>
            <a:ext cx="45719" cy="45719"/>
          </a:xfrm>
          <a:prstGeom prst="ellipse">
            <a:avLst/>
          </a:prstGeom>
          <a:solidFill>
            <a:srgbClr val="4271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>
            <a:extLst>
              <a:ext uri="{FF2B5EF4-FFF2-40B4-BE49-F238E27FC236}">
                <a16:creationId xmlns="" xmlns:a16="http://schemas.microsoft.com/office/drawing/2014/main" id="{BDF2D36E-07BE-42E6-BC95-439882887101}"/>
              </a:ext>
            </a:extLst>
          </p:cNvPr>
          <p:cNvSpPr/>
          <p:nvPr/>
        </p:nvSpPr>
        <p:spPr>
          <a:xfrm>
            <a:off x="8616585" y="3454448"/>
            <a:ext cx="45719" cy="45719"/>
          </a:xfrm>
          <a:prstGeom prst="ellipse">
            <a:avLst/>
          </a:prstGeom>
          <a:solidFill>
            <a:srgbClr val="4271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文本框 75">
            <a:extLst>
              <a:ext uri="{FF2B5EF4-FFF2-40B4-BE49-F238E27FC236}">
                <a16:creationId xmlns="" xmlns:a16="http://schemas.microsoft.com/office/drawing/2014/main" id="{9D8C20B6-F038-43DD-8148-672C187C5B57}"/>
              </a:ext>
            </a:extLst>
          </p:cNvPr>
          <p:cNvSpPr txBox="1"/>
          <p:nvPr/>
        </p:nvSpPr>
        <p:spPr>
          <a:xfrm>
            <a:off x="8505950" y="4868577"/>
            <a:ext cx="20694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spc="300" dirty="0">
                <a:solidFill>
                  <a:srgbClr val="4271E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英文正文字体规范</a:t>
            </a:r>
          </a:p>
        </p:txBody>
      </p:sp>
      <p:cxnSp>
        <p:nvCxnSpPr>
          <p:cNvPr id="77" name="直接连接符 76">
            <a:extLst>
              <a:ext uri="{FF2B5EF4-FFF2-40B4-BE49-F238E27FC236}">
                <a16:creationId xmlns="" xmlns:a16="http://schemas.microsoft.com/office/drawing/2014/main" id="{DC114215-78DC-49C6-852A-30122767EA94}"/>
              </a:ext>
            </a:extLst>
          </p:cNvPr>
          <p:cNvCxnSpPr>
            <a:cxnSpLocks/>
          </p:cNvCxnSpPr>
          <p:nvPr/>
        </p:nvCxnSpPr>
        <p:spPr>
          <a:xfrm>
            <a:off x="8604789" y="5267346"/>
            <a:ext cx="2549711" cy="0"/>
          </a:xfrm>
          <a:prstGeom prst="line">
            <a:avLst/>
          </a:prstGeom>
          <a:ln>
            <a:solidFill>
              <a:srgbClr val="4271E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文本框 77">
            <a:extLst>
              <a:ext uri="{FF2B5EF4-FFF2-40B4-BE49-F238E27FC236}">
                <a16:creationId xmlns="" xmlns:a16="http://schemas.microsoft.com/office/drawing/2014/main" id="{512AB1A1-9A89-47DA-9A68-8A8644752073}"/>
              </a:ext>
            </a:extLst>
          </p:cNvPr>
          <p:cNvSpPr txBox="1"/>
          <p:nvPr/>
        </p:nvSpPr>
        <p:spPr>
          <a:xfrm>
            <a:off x="8718965" y="5356117"/>
            <a:ext cx="248154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solidFill>
                  <a:srgbClr val="4271E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统一用微软 </a:t>
            </a:r>
            <a:r>
              <a:rPr lang="en-US" altLang="zh-CN" sz="1400" spc="300" dirty="0">
                <a:solidFill>
                  <a:srgbClr val="4271E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Light</a:t>
            </a:r>
            <a:endParaRPr lang="zh-CN" altLang="en-US" sz="1400" spc="300" dirty="0">
              <a:solidFill>
                <a:srgbClr val="4271E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="" xmlns:a16="http://schemas.microsoft.com/office/drawing/2014/main" id="{E71A1CB1-A19E-4027-BE42-49B87449EBC5}"/>
              </a:ext>
            </a:extLst>
          </p:cNvPr>
          <p:cNvSpPr txBox="1"/>
          <p:nvPr/>
        </p:nvSpPr>
        <p:spPr>
          <a:xfrm>
            <a:off x="8718966" y="5647879"/>
            <a:ext cx="26904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300" dirty="0">
                <a:solidFill>
                  <a:srgbClr val="4271E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字体行距为：</a:t>
            </a:r>
            <a:r>
              <a:rPr lang="en-US" altLang="zh-CN" sz="1400" spc="300" dirty="0">
                <a:solidFill>
                  <a:srgbClr val="4271E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1.3</a:t>
            </a:r>
            <a:endParaRPr lang="zh-CN" altLang="en-US" sz="1400" spc="300" dirty="0">
              <a:solidFill>
                <a:srgbClr val="4271E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0" name="椭圆 79">
            <a:extLst>
              <a:ext uri="{FF2B5EF4-FFF2-40B4-BE49-F238E27FC236}">
                <a16:creationId xmlns="" xmlns:a16="http://schemas.microsoft.com/office/drawing/2014/main" id="{E351BF7A-F28F-41B6-8FE2-11EEEC70AB9C}"/>
              </a:ext>
            </a:extLst>
          </p:cNvPr>
          <p:cNvSpPr/>
          <p:nvPr/>
        </p:nvSpPr>
        <p:spPr>
          <a:xfrm>
            <a:off x="8616585" y="5487146"/>
            <a:ext cx="45719" cy="45719"/>
          </a:xfrm>
          <a:prstGeom prst="ellipse">
            <a:avLst/>
          </a:prstGeom>
          <a:solidFill>
            <a:srgbClr val="4271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>
            <a:extLst>
              <a:ext uri="{FF2B5EF4-FFF2-40B4-BE49-F238E27FC236}">
                <a16:creationId xmlns="" xmlns:a16="http://schemas.microsoft.com/office/drawing/2014/main" id="{07ACAB3E-67B6-4354-82CE-4C1DE24DD785}"/>
              </a:ext>
            </a:extLst>
          </p:cNvPr>
          <p:cNvSpPr/>
          <p:nvPr/>
        </p:nvSpPr>
        <p:spPr>
          <a:xfrm>
            <a:off x="8616585" y="5778908"/>
            <a:ext cx="45719" cy="45719"/>
          </a:xfrm>
          <a:prstGeom prst="ellipse">
            <a:avLst/>
          </a:prstGeom>
          <a:solidFill>
            <a:srgbClr val="4271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文本框 84">
            <a:extLst>
              <a:ext uri="{FF2B5EF4-FFF2-40B4-BE49-F238E27FC236}">
                <a16:creationId xmlns="" xmlns:a16="http://schemas.microsoft.com/office/drawing/2014/main" id="{1B6AEA3C-A1E6-4622-A90B-DCD6FA5B2A9B}"/>
              </a:ext>
            </a:extLst>
          </p:cNvPr>
          <p:cNvSpPr txBox="1"/>
          <p:nvPr/>
        </p:nvSpPr>
        <p:spPr>
          <a:xfrm>
            <a:off x="632549" y="763903"/>
            <a:ext cx="2337892" cy="441350"/>
          </a:xfrm>
          <a:custGeom>
            <a:avLst/>
            <a:gdLst/>
            <a:ahLst/>
            <a:cxnLst/>
            <a:rect l="l" t="t" r="r" b="b"/>
            <a:pathLst>
              <a:path w="2337892" h="441350">
                <a:moveTo>
                  <a:pt x="1860576" y="314553"/>
                </a:moveTo>
                <a:lnTo>
                  <a:pt x="1945310" y="314553"/>
                </a:lnTo>
                <a:lnTo>
                  <a:pt x="1888617" y="440741"/>
                </a:lnTo>
                <a:lnTo>
                  <a:pt x="1803883" y="440741"/>
                </a:lnTo>
                <a:close/>
                <a:moveTo>
                  <a:pt x="105461" y="132893"/>
                </a:moveTo>
                <a:lnTo>
                  <a:pt x="438122" y="132893"/>
                </a:lnTo>
                <a:lnTo>
                  <a:pt x="438122" y="173736"/>
                </a:lnTo>
                <a:lnTo>
                  <a:pt x="379600" y="257251"/>
                </a:lnTo>
                <a:lnTo>
                  <a:pt x="517979" y="257251"/>
                </a:lnTo>
                <a:lnTo>
                  <a:pt x="517979" y="317601"/>
                </a:lnTo>
                <a:lnTo>
                  <a:pt x="341986" y="317601"/>
                </a:lnTo>
                <a:lnTo>
                  <a:pt x="341986" y="374294"/>
                </a:lnTo>
                <a:cubicBezTo>
                  <a:pt x="341986" y="383642"/>
                  <a:pt x="340260" y="392379"/>
                  <a:pt x="336809" y="400507"/>
                </a:cubicBezTo>
                <a:cubicBezTo>
                  <a:pt x="333358" y="408635"/>
                  <a:pt x="328586" y="415747"/>
                  <a:pt x="322493" y="421843"/>
                </a:cubicBezTo>
                <a:cubicBezTo>
                  <a:pt x="316400" y="427939"/>
                  <a:pt x="309293" y="432714"/>
                  <a:pt x="301171" y="436169"/>
                </a:cubicBezTo>
                <a:cubicBezTo>
                  <a:pt x="293050" y="439623"/>
                  <a:pt x="284318" y="441350"/>
                  <a:pt x="274978" y="441350"/>
                </a:cubicBezTo>
                <a:lnTo>
                  <a:pt x="128159" y="441350"/>
                </a:lnTo>
                <a:lnTo>
                  <a:pt x="151905" y="387706"/>
                </a:lnTo>
                <a:lnTo>
                  <a:pt x="238373" y="387706"/>
                </a:lnTo>
                <a:cubicBezTo>
                  <a:pt x="243650" y="387706"/>
                  <a:pt x="248115" y="385893"/>
                  <a:pt x="251770" y="382267"/>
                </a:cubicBezTo>
                <a:cubicBezTo>
                  <a:pt x="255424" y="378641"/>
                  <a:pt x="257252" y="374209"/>
                  <a:pt x="257252" y="368970"/>
                </a:cubicBezTo>
                <a:lnTo>
                  <a:pt x="257252" y="317601"/>
                </a:lnTo>
                <a:lnTo>
                  <a:pt x="18288" y="317601"/>
                </a:lnTo>
                <a:lnTo>
                  <a:pt x="18288" y="257251"/>
                </a:lnTo>
                <a:lnTo>
                  <a:pt x="283464" y="257251"/>
                </a:lnTo>
                <a:lnTo>
                  <a:pt x="331623" y="193243"/>
                </a:lnTo>
                <a:lnTo>
                  <a:pt x="105461" y="193243"/>
                </a:lnTo>
                <a:close/>
                <a:moveTo>
                  <a:pt x="1033501" y="130454"/>
                </a:moveTo>
                <a:lnTo>
                  <a:pt x="1109701" y="130454"/>
                </a:lnTo>
                <a:lnTo>
                  <a:pt x="1138962" y="440741"/>
                </a:lnTo>
                <a:lnTo>
                  <a:pt x="1063371" y="440741"/>
                </a:lnTo>
                <a:close/>
                <a:moveTo>
                  <a:pt x="792709" y="130454"/>
                </a:moveTo>
                <a:lnTo>
                  <a:pt x="868299" y="130454"/>
                </a:lnTo>
                <a:lnTo>
                  <a:pt x="839039" y="440741"/>
                </a:lnTo>
                <a:lnTo>
                  <a:pt x="762839" y="440741"/>
                </a:lnTo>
                <a:close/>
                <a:moveTo>
                  <a:pt x="1963598" y="124358"/>
                </a:moveTo>
                <a:lnTo>
                  <a:pt x="2040408" y="124358"/>
                </a:lnTo>
                <a:lnTo>
                  <a:pt x="2048333" y="124358"/>
                </a:lnTo>
                <a:lnTo>
                  <a:pt x="2324481" y="124358"/>
                </a:lnTo>
                <a:lnTo>
                  <a:pt x="2324481" y="265176"/>
                </a:lnTo>
                <a:cubicBezTo>
                  <a:pt x="2324481" y="273304"/>
                  <a:pt x="2322957" y="280822"/>
                  <a:pt x="2319909" y="287731"/>
                </a:cubicBezTo>
                <a:cubicBezTo>
                  <a:pt x="2316861" y="294640"/>
                  <a:pt x="2312696" y="300634"/>
                  <a:pt x="2307413" y="305714"/>
                </a:cubicBezTo>
                <a:cubicBezTo>
                  <a:pt x="2302129" y="310794"/>
                  <a:pt x="2296033" y="314858"/>
                  <a:pt x="2289125" y="317906"/>
                </a:cubicBezTo>
                <a:cubicBezTo>
                  <a:pt x="2282216" y="320954"/>
                  <a:pt x="2274901" y="322478"/>
                  <a:pt x="2267179" y="322478"/>
                </a:cubicBezTo>
                <a:lnTo>
                  <a:pt x="2097710" y="322478"/>
                </a:lnTo>
                <a:lnTo>
                  <a:pt x="2122704" y="262128"/>
                </a:lnTo>
                <a:lnTo>
                  <a:pt x="2220849" y="262128"/>
                </a:lnTo>
                <a:cubicBezTo>
                  <a:pt x="2226133" y="262128"/>
                  <a:pt x="2230603" y="260299"/>
                  <a:pt x="2234261" y="256641"/>
                </a:cubicBezTo>
                <a:cubicBezTo>
                  <a:pt x="2237918" y="252984"/>
                  <a:pt x="2239747" y="248513"/>
                  <a:pt x="2239747" y="243230"/>
                </a:cubicBezTo>
                <a:lnTo>
                  <a:pt x="2239747" y="184709"/>
                </a:lnTo>
                <a:lnTo>
                  <a:pt x="2048333" y="184709"/>
                </a:lnTo>
                <a:lnTo>
                  <a:pt x="2048333" y="361493"/>
                </a:lnTo>
                <a:cubicBezTo>
                  <a:pt x="2048333" y="366776"/>
                  <a:pt x="2050161" y="371246"/>
                  <a:pt x="2053819" y="374904"/>
                </a:cubicBezTo>
                <a:cubicBezTo>
                  <a:pt x="2057477" y="378561"/>
                  <a:pt x="2061947" y="380390"/>
                  <a:pt x="2067230" y="380390"/>
                </a:cubicBezTo>
                <a:lnTo>
                  <a:pt x="2324481" y="380390"/>
                </a:lnTo>
                <a:lnTo>
                  <a:pt x="2297659" y="440741"/>
                </a:lnTo>
                <a:lnTo>
                  <a:pt x="2030654" y="440741"/>
                </a:lnTo>
                <a:cubicBezTo>
                  <a:pt x="2021307" y="440741"/>
                  <a:pt x="2012569" y="439013"/>
                  <a:pt x="2004441" y="435559"/>
                </a:cubicBezTo>
                <a:cubicBezTo>
                  <a:pt x="1996313" y="432105"/>
                  <a:pt x="1989201" y="427330"/>
                  <a:pt x="1983105" y="421234"/>
                </a:cubicBezTo>
                <a:cubicBezTo>
                  <a:pt x="1977009" y="415138"/>
                  <a:pt x="1972234" y="408025"/>
                  <a:pt x="1968780" y="399897"/>
                </a:cubicBezTo>
                <a:cubicBezTo>
                  <a:pt x="1965325" y="391770"/>
                  <a:pt x="1963598" y="383032"/>
                  <a:pt x="1963598" y="373685"/>
                </a:cubicBezTo>
                <a:close/>
                <a:moveTo>
                  <a:pt x="1803883" y="121920"/>
                </a:moveTo>
                <a:lnTo>
                  <a:pt x="1888617" y="121920"/>
                </a:lnTo>
                <a:lnTo>
                  <a:pt x="1945310" y="221285"/>
                </a:lnTo>
                <a:lnTo>
                  <a:pt x="1903248" y="221285"/>
                </a:lnTo>
                <a:lnTo>
                  <a:pt x="1945310" y="293827"/>
                </a:lnTo>
                <a:lnTo>
                  <a:pt x="1860576" y="293827"/>
                </a:lnTo>
                <a:lnTo>
                  <a:pt x="1803883" y="195072"/>
                </a:lnTo>
                <a:lnTo>
                  <a:pt x="1845336" y="195072"/>
                </a:lnTo>
                <a:close/>
                <a:moveTo>
                  <a:pt x="1546403" y="78638"/>
                </a:moveTo>
                <a:lnTo>
                  <a:pt x="1634795" y="78638"/>
                </a:lnTo>
                <a:lnTo>
                  <a:pt x="1634795" y="282854"/>
                </a:lnTo>
                <a:lnTo>
                  <a:pt x="1621994" y="304190"/>
                </a:lnTo>
                <a:lnTo>
                  <a:pt x="1660551" y="304190"/>
                </a:lnTo>
                <a:lnTo>
                  <a:pt x="1660551" y="366369"/>
                </a:lnTo>
                <a:cubicBezTo>
                  <a:pt x="1660551" y="371653"/>
                  <a:pt x="1662391" y="376225"/>
                  <a:pt x="1666071" y="380085"/>
                </a:cubicBezTo>
                <a:cubicBezTo>
                  <a:pt x="1669750" y="383946"/>
                  <a:pt x="1674248" y="385877"/>
                  <a:pt x="1679563" y="385877"/>
                </a:cubicBezTo>
                <a:lnTo>
                  <a:pt x="1737818" y="385877"/>
                </a:lnTo>
                <a:lnTo>
                  <a:pt x="1711510" y="441350"/>
                </a:lnTo>
                <a:lnTo>
                  <a:pt x="1660722" y="441350"/>
                </a:lnTo>
                <a:lnTo>
                  <a:pt x="1642977" y="441350"/>
                </a:lnTo>
                <a:cubicBezTo>
                  <a:pt x="1633998" y="441350"/>
                  <a:pt x="1625532" y="439725"/>
                  <a:pt x="1617579" y="436473"/>
                </a:cubicBezTo>
                <a:cubicBezTo>
                  <a:pt x="1609625" y="433222"/>
                  <a:pt x="1602590" y="428752"/>
                  <a:pt x="1596471" y="423062"/>
                </a:cubicBezTo>
                <a:cubicBezTo>
                  <a:pt x="1590353" y="417373"/>
                  <a:pt x="1585457" y="410667"/>
                  <a:pt x="1581784" y="402945"/>
                </a:cubicBezTo>
                <a:cubicBezTo>
                  <a:pt x="1578110" y="395224"/>
                  <a:pt x="1576070" y="386893"/>
                  <a:pt x="1575664" y="377952"/>
                </a:cubicBezTo>
                <a:lnTo>
                  <a:pt x="1537259" y="440131"/>
                </a:lnTo>
                <a:lnTo>
                  <a:pt x="1431798" y="440131"/>
                </a:lnTo>
                <a:lnTo>
                  <a:pt x="1546403" y="271272"/>
                </a:lnTo>
                <a:close/>
                <a:moveTo>
                  <a:pt x="1443381" y="609"/>
                </a:moveTo>
                <a:lnTo>
                  <a:pt x="1671228" y="609"/>
                </a:lnTo>
                <a:cubicBezTo>
                  <a:pt x="1680595" y="609"/>
                  <a:pt x="1689351" y="2337"/>
                  <a:pt x="1697498" y="5791"/>
                </a:cubicBezTo>
                <a:cubicBezTo>
                  <a:pt x="1705645" y="9245"/>
                  <a:pt x="1712773" y="14021"/>
                  <a:pt x="1718882" y="20117"/>
                </a:cubicBezTo>
                <a:cubicBezTo>
                  <a:pt x="1724991" y="26213"/>
                  <a:pt x="1729775" y="33325"/>
                  <a:pt x="1733236" y="41453"/>
                </a:cubicBezTo>
                <a:cubicBezTo>
                  <a:pt x="1736697" y="49581"/>
                  <a:pt x="1738427" y="58318"/>
                  <a:pt x="1738427" y="67665"/>
                </a:cubicBezTo>
                <a:lnTo>
                  <a:pt x="1738427" y="283464"/>
                </a:lnTo>
                <a:lnTo>
                  <a:pt x="1653693" y="283464"/>
                </a:lnTo>
                <a:lnTo>
                  <a:pt x="1653693" y="73152"/>
                </a:lnTo>
                <a:cubicBezTo>
                  <a:pt x="1653693" y="67869"/>
                  <a:pt x="1651864" y="63398"/>
                  <a:pt x="1648207" y="59741"/>
                </a:cubicBezTo>
                <a:cubicBezTo>
                  <a:pt x="1644549" y="56083"/>
                  <a:pt x="1639875" y="54254"/>
                  <a:pt x="1634186" y="54254"/>
                </a:cubicBezTo>
                <a:lnTo>
                  <a:pt x="1528115" y="54254"/>
                </a:lnTo>
                <a:lnTo>
                  <a:pt x="1528115" y="283464"/>
                </a:lnTo>
                <a:lnTo>
                  <a:pt x="1443381" y="283464"/>
                </a:lnTo>
                <a:close/>
                <a:moveTo>
                  <a:pt x="908533" y="609"/>
                </a:moveTo>
                <a:lnTo>
                  <a:pt x="991438" y="609"/>
                </a:lnTo>
                <a:lnTo>
                  <a:pt x="991438" y="40843"/>
                </a:lnTo>
                <a:lnTo>
                  <a:pt x="1137133" y="40843"/>
                </a:lnTo>
                <a:lnTo>
                  <a:pt x="1137133" y="101193"/>
                </a:lnTo>
                <a:lnTo>
                  <a:pt x="991438" y="101193"/>
                </a:lnTo>
                <a:lnTo>
                  <a:pt x="991438" y="319430"/>
                </a:lnTo>
                <a:lnTo>
                  <a:pt x="1034111" y="319430"/>
                </a:lnTo>
                <a:lnTo>
                  <a:pt x="1034111" y="379781"/>
                </a:lnTo>
                <a:lnTo>
                  <a:pt x="991438" y="379781"/>
                </a:lnTo>
                <a:lnTo>
                  <a:pt x="991438" y="440741"/>
                </a:lnTo>
                <a:lnTo>
                  <a:pt x="908533" y="440741"/>
                </a:lnTo>
                <a:lnTo>
                  <a:pt x="908533" y="379781"/>
                </a:lnTo>
                <a:lnTo>
                  <a:pt x="865861" y="379781"/>
                </a:lnTo>
                <a:lnTo>
                  <a:pt x="865861" y="319430"/>
                </a:lnTo>
                <a:lnTo>
                  <a:pt x="908533" y="319430"/>
                </a:lnTo>
                <a:lnTo>
                  <a:pt x="908533" y="101193"/>
                </a:lnTo>
                <a:lnTo>
                  <a:pt x="762839" y="101193"/>
                </a:lnTo>
                <a:lnTo>
                  <a:pt x="762839" y="40843"/>
                </a:lnTo>
                <a:lnTo>
                  <a:pt x="908533" y="40843"/>
                </a:lnTo>
                <a:close/>
                <a:moveTo>
                  <a:pt x="1829486" y="0"/>
                </a:moveTo>
                <a:lnTo>
                  <a:pt x="1917878" y="0"/>
                </a:lnTo>
                <a:lnTo>
                  <a:pt x="1928241" y="27432"/>
                </a:lnTo>
                <a:lnTo>
                  <a:pt x="2205609" y="27432"/>
                </a:lnTo>
                <a:lnTo>
                  <a:pt x="2215363" y="0"/>
                </a:lnTo>
                <a:lnTo>
                  <a:pt x="2303755" y="0"/>
                </a:lnTo>
                <a:lnTo>
                  <a:pt x="2293392" y="27432"/>
                </a:lnTo>
                <a:lnTo>
                  <a:pt x="2337892" y="27432"/>
                </a:lnTo>
                <a:lnTo>
                  <a:pt x="2337892" y="87782"/>
                </a:lnTo>
                <a:lnTo>
                  <a:pt x="2272056" y="87782"/>
                </a:lnTo>
                <a:lnTo>
                  <a:pt x="2264131" y="108509"/>
                </a:lnTo>
                <a:lnTo>
                  <a:pt x="2175739" y="108509"/>
                </a:lnTo>
                <a:lnTo>
                  <a:pt x="2183664" y="87782"/>
                </a:lnTo>
                <a:lnTo>
                  <a:pt x="1949577" y="87782"/>
                </a:lnTo>
                <a:lnTo>
                  <a:pt x="1957502" y="108509"/>
                </a:lnTo>
                <a:lnTo>
                  <a:pt x="1869110" y="108509"/>
                </a:lnTo>
                <a:lnTo>
                  <a:pt x="1861186" y="87782"/>
                </a:lnTo>
                <a:lnTo>
                  <a:pt x="1802054" y="87782"/>
                </a:lnTo>
                <a:lnTo>
                  <a:pt x="1802054" y="27432"/>
                </a:lnTo>
                <a:lnTo>
                  <a:pt x="1839849" y="27432"/>
                </a:lnTo>
                <a:close/>
                <a:moveTo>
                  <a:pt x="1269645" y="0"/>
                </a:moveTo>
                <a:lnTo>
                  <a:pt x="1354379" y="0"/>
                </a:lnTo>
                <a:lnTo>
                  <a:pt x="1354379" y="44501"/>
                </a:lnTo>
                <a:lnTo>
                  <a:pt x="1427531" y="44501"/>
                </a:lnTo>
                <a:lnTo>
                  <a:pt x="1427531" y="104851"/>
                </a:lnTo>
                <a:lnTo>
                  <a:pt x="1354379" y="104851"/>
                </a:lnTo>
                <a:lnTo>
                  <a:pt x="1354379" y="195072"/>
                </a:lnTo>
                <a:lnTo>
                  <a:pt x="1427531" y="195072"/>
                </a:lnTo>
                <a:lnTo>
                  <a:pt x="1427531" y="255422"/>
                </a:lnTo>
                <a:lnTo>
                  <a:pt x="1346454" y="255422"/>
                </a:lnTo>
                <a:lnTo>
                  <a:pt x="1331824" y="304190"/>
                </a:lnTo>
                <a:lnTo>
                  <a:pt x="1380697" y="304190"/>
                </a:lnTo>
                <a:lnTo>
                  <a:pt x="1427741" y="441350"/>
                </a:lnTo>
                <a:lnTo>
                  <a:pt x="1345292" y="441350"/>
                </a:lnTo>
                <a:lnTo>
                  <a:pt x="1315974" y="356616"/>
                </a:lnTo>
                <a:lnTo>
                  <a:pt x="1290981" y="440131"/>
                </a:lnTo>
                <a:lnTo>
                  <a:pt x="1203198" y="440131"/>
                </a:lnTo>
                <a:lnTo>
                  <a:pt x="1265378" y="255422"/>
                </a:lnTo>
                <a:lnTo>
                  <a:pt x="1201979" y="255422"/>
                </a:lnTo>
                <a:lnTo>
                  <a:pt x="1201979" y="195072"/>
                </a:lnTo>
                <a:lnTo>
                  <a:pt x="1269645" y="195072"/>
                </a:lnTo>
                <a:lnTo>
                  <a:pt x="1269645" y="104851"/>
                </a:lnTo>
                <a:lnTo>
                  <a:pt x="1201979" y="104851"/>
                </a:lnTo>
                <a:lnTo>
                  <a:pt x="1201979" y="44501"/>
                </a:lnTo>
                <a:lnTo>
                  <a:pt x="1269645" y="44501"/>
                </a:lnTo>
                <a:close/>
                <a:moveTo>
                  <a:pt x="669570" y="0"/>
                </a:moveTo>
                <a:lnTo>
                  <a:pt x="751256" y="0"/>
                </a:lnTo>
                <a:lnTo>
                  <a:pt x="708584" y="102413"/>
                </a:lnTo>
                <a:lnTo>
                  <a:pt x="731139" y="102413"/>
                </a:lnTo>
                <a:lnTo>
                  <a:pt x="731139" y="440131"/>
                </a:lnTo>
                <a:lnTo>
                  <a:pt x="653111" y="440131"/>
                </a:lnTo>
                <a:lnTo>
                  <a:pt x="653111" y="165201"/>
                </a:lnTo>
                <a:lnTo>
                  <a:pt x="601295" y="165201"/>
                </a:lnTo>
                <a:close/>
                <a:moveTo>
                  <a:pt x="211160" y="0"/>
                </a:moveTo>
                <a:lnTo>
                  <a:pt x="303314" y="0"/>
                </a:lnTo>
                <a:lnTo>
                  <a:pt x="318573" y="34137"/>
                </a:lnTo>
                <a:lnTo>
                  <a:pt x="473583" y="34137"/>
                </a:lnTo>
                <a:cubicBezTo>
                  <a:pt x="482943" y="34137"/>
                  <a:pt x="491692" y="35865"/>
                  <a:pt x="499829" y="39319"/>
                </a:cubicBezTo>
                <a:cubicBezTo>
                  <a:pt x="507967" y="42773"/>
                  <a:pt x="515087" y="47549"/>
                  <a:pt x="521189" y="53645"/>
                </a:cubicBezTo>
                <a:cubicBezTo>
                  <a:pt x="527292" y="59741"/>
                  <a:pt x="532072" y="66853"/>
                  <a:pt x="535529" y="74981"/>
                </a:cubicBezTo>
                <a:cubicBezTo>
                  <a:pt x="538987" y="83109"/>
                  <a:pt x="540716" y="91846"/>
                  <a:pt x="540716" y="101193"/>
                </a:cubicBezTo>
                <a:lnTo>
                  <a:pt x="540716" y="146304"/>
                </a:lnTo>
                <a:lnTo>
                  <a:pt x="455981" y="146304"/>
                </a:lnTo>
                <a:lnTo>
                  <a:pt x="455981" y="113385"/>
                </a:lnTo>
                <a:cubicBezTo>
                  <a:pt x="455981" y="108102"/>
                  <a:pt x="454152" y="103632"/>
                  <a:pt x="450495" y="99974"/>
                </a:cubicBezTo>
                <a:cubicBezTo>
                  <a:pt x="446837" y="96317"/>
                  <a:pt x="442163" y="94488"/>
                  <a:pt x="436474" y="94488"/>
                </a:cubicBezTo>
                <a:lnTo>
                  <a:pt x="84735" y="94488"/>
                </a:lnTo>
                <a:lnTo>
                  <a:pt x="84735" y="146304"/>
                </a:lnTo>
                <a:lnTo>
                  <a:pt x="0" y="146304"/>
                </a:lnTo>
                <a:lnTo>
                  <a:pt x="0" y="34137"/>
                </a:lnTo>
                <a:lnTo>
                  <a:pt x="226419" y="34137"/>
                </a:lnTo>
                <a:close/>
              </a:path>
            </a:pathLst>
          </a:custGeom>
          <a:solidFill>
            <a:srgbClr val="4271ED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800" spc="300" dirty="0">
              <a:solidFill>
                <a:srgbClr val="4271ED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80024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D0A91E95-B3D4-4FDD-AEEC-1AAB67CDECDE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68" y="17375"/>
            <a:ext cx="12187263" cy="6858000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BCF62A79-6730-4E28-BA00-5BF47A7C6DE4}"/>
              </a:ext>
            </a:extLst>
          </p:cNvPr>
          <p:cNvSpPr txBox="1"/>
          <p:nvPr/>
        </p:nvSpPr>
        <p:spPr>
          <a:xfrm>
            <a:off x="500528" y="289660"/>
            <a:ext cx="34796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n w="6350">
                  <a:gradFill>
                    <a:gsLst>
                      <a:gs pos="0">
                        <a:srgbClr val="4271ED"/>
                      </a:gs>
                      <a:gs pos="48000">
                        <a:srgbClr val="4271ED">
                          <a:alpha val="8000"/>
                        </a:srgbClr>
                      </a:gs>
                      <a:gs pos="100000">
                        <a:srgbClr val="4271ED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THE COLORS</a:t>
            </a:r>
            <a:endParaRPr lang="zh-CN" altLang="en-US" sz="2800" dirty="0">
              <a:ln w="6350">
                <a:gradFill>
                  <a:gsLst>
                    <a:gs pos="0">
                      <a:srgbClr val="4271ED"/>
                    </a:gs>
                    <a:gs pos="48000">
                      <a:srgbClr val="4271ED">
                        <a:alpha val="8000"/>
                      </a:srgbClr>
                    </a:gs>
                    <a:gs pos="100000">
                      <a:srgbClr val="4271ED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阿里汉仪智能黑体" panose="00020600040101010101" pitchFamily="18" charset="-122"/>
              <a:ea typeface="阿里汉仪智能黑体" panose="00020600040101010101" pitchFamily="18" charset="-122"/>
            </a:endParaRPr>
          </a:p>
        </p:txBody>
      </p:sp>
      <p:pic>
        <p:nvPicPr>
          <p:cNvPr id="24" name="图片 23" descr="图片包含 游戏机, 钟表&#10;&#10;描述已自动生成">
            <a:extLst>
              <a:ext uri="{FF2B5EF4-FFF2-40B4-BE49-F238E27FC236}">
                <a16:creationId xmlns="" xmlns:a16="http://schemas.microsoft.com/office/drawing/2014/main" id="{DA799442-9713-4333-A831-439B40AA3B4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73529" y="434545"/>
            <a:ext cx="2176396" cy="619300"/>
          </a:xfrm>
          <a:prstGeom prst="rect">
            <a:avLst/>
          </a:prstGeom>
        </p:spPr>
      </p:pic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D723D4F4-B25A-4853-8DB5-3EA77EE31233}"/>
              </a:ext>
            </a:extLst>
          </p:cNvPr>
          <p:cNvSpPr/>
          <p:nvPr/>
        </p:nvSpPr>
        <p:spPr>
          <a:xfrm>
            <a:off x="2361999" y="2098462"/>
            <a:ext cx="6995361" cy="1708503"/>
          </a:xfrm>
          <a:prstGeom prst="roundRect">
            <a:avLst>
              <a:gd name="adj" fmla="val 4637"/>
            </a:avLst>
          </a:prstGeom>
          <a:solidFill>
            <a:schemeClr val="bg1"/>
          </a:solidFill>
          <a:ln>
            <a:noFill/>
          </a:ln>
          <a:effectLst>
            <a:outerShdw blurRad="203200" algn="ctr" rotWithShape="0">
              <a:srgbClr val="4271ED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 dirty="0"/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48D52AFB-0202-40A3-A2AD-773EB6923478}"/>
              </a:ext>
            </a:extLst>
          </p:cNvPr>
          <p:cNvGrpSpPr/>
          <p:nvPr/>
        </p:nvGrpSpPr>
        <p:grpSpPr>
          <a:xfrm>
            <a:off x="2361988" y="1774892"/>
            <a:ext cx="2561577" cy="1671483"/>
            <a:chOff x="2651760" y="612771"/>
            <a:chExt cx="2034552" cy="1327585"/>
          </a:xfrm>
        </p:grpSpPr>
        <p:sp>
          <p:nvSpPr>
            <p:cNvPr id="5" name="任意多边形: 形状 4">
              <a:extLst>
                <a:ext uri="{FF2B5EF4-FFF2-40B4-BE49-F238E27FC236}">
                  <a16:creationId xmlns="" xmlns:a16="http://schemas.microsoft.com/office/drawing/2014/main" id="{2C0423F4-DC0C-4004-A5ED-AD150145A34C}"/>
                </a:ext>
              </a:extLst>
            </p:cNvPr>
            <p:cNvSpPr/>
            <p:nvPr/>
          </p:nvSpPr>
          <p:spPr>
            <a:xfrm flipV="1">
              <a:off x="2651760" y="612772"/>
              <a:ext cx="1891030" cy="1327584"/>
            </a:xfrm>
            <a:custGeom>
              <a:avLst/>
              <a:gdLst>
                <a:gd name="connsiteX0" fmla="*/ 0 w 1891030"/>
                <a:gd name="connsiteY0" fmla="*/ 1136650 h 1136650"/>
                <a:gd name="connsiteX1" fmla="*/ 1891030 w 1891030"/>
                <a:gd name="connsiteY1" fmla="*/ 1136650 h 1136650"/>
                <a:gd name="connsiteX2" fmla="*/ 1891030 w 1891030"/>
                <a:gd name="connsiteY2" fmla="*/ 285750 h 1136650"/>
                <a:gd name="connsiteX3" fmla="*/ 945515 w 1891030"/>
                <a:gd name="connsiteY3" fmla="*/ 0 h 1136650"/>
                <a:gd name="connsiteX4" fmla="*/ 0 w 1891030"/>
                <a:gd name="connsiteY4" fmla="*/ 285750 h 1136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1030" h="1136650">
                  <a:moveTo>
                    <a:pt x="0" y="1136650"/>
                  </a:moveTo>
                  <a:lnTo>
                    <a:pt x="1891030" y="1136650"/>
                  </a:lnTo>
                  <a:lnTo>
                    <a:pt x="1891030" y="285750"/>
                  </a:lnTo>
                  <a:lnTo>
                    <a:pt x="945515" y="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4271ED"/>
            </a:solidFill>
            <a:ln w="22225">
              <a:noFill/>
            </a:ln>
            <a:effectLst>
              <a:outerShdw blurRad="190500" dist="38100" dir="5400000" algn="t" rotWithShape="0">
                <a:srgbClr val="4271ED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 dirty="0"/>
            </a:p>
          </p:txBody>
        </p:sp>
        <p:sp>
          <p:nvSpPr>
            <p:cNvPr id="6" name="直角三角形 5">
              <a:extLst>
                <a:ext uri="{FF2B5EF4-FFF2-40B4-BE49-F238E27FC236}">
                  <a16:creationId xmlns="" xmlns:a16="http://schemas.microsoft.com/office/drawing/2014/main" id="{27371A4A-8537-43DF-80F6-2F2B99C7A7AD}"/>
                </a:ext>
              </a:extLst>
            </p:cNvPr>
            <p:cNvSpPr/>
            <p:nvPr/>
          </p:nvSpPr>
          <p:spPr>
            <a:xfrm>
              <a:off x="4542801" y="612771"/>
              <a:ext cx="143511" cy="257496"/>
            </a:xfrm>
            <a:prstGeom prst="rtTriangle">
              <a:avLst/>
            </a:prstGeom>
            <a:solidFill>
              <a:srgbClr val="1245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8226F119-0F4F-4BEE-9EAB-9F72AA272778}"/>
              </a:ext>
            </a:extLst>
          </p:cNvPr>
          <p:cNvSpPr txBox="1"/>
          <p:nvPr/>
        </p:nvSpPr>
        <p:spPr>
          <a:xfrm>
            <a:off x="5065859" y="2233182"/>
            <a:ext cx="2759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00" dirty="0">
                <a:solidFill>
                  <a:srgbClr val="4271E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模板主色调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="" xmlns:a16="http://schemas.microsoft.com/office/drawing/2014/main" id="{D3C0EE37-7806-4F8E-A2CE-47E5127A9EBF}"/>
              </a:ext>
            </a:extLst>
          </p:cNvPr>
          <p:cNvCxnSpPr>
            <a:cxnSpLocks/>
          </p:cNvCxnSpPr>
          <p:nvPr/>
        </p:nvCxnSpPr>
        <p:spPr>
          <a:xfrm>
            <a:off x="5170215" y="2610634"/>
            <a:ext cx="3399839" cy="0"/>
          </a:xfrm>
          <a:prstGeom prst="line">
            <a:avLst/>
          </a:prstGeom>
          <a:ln>
            <a:solidFill>
              <a:srgbClr val="4271E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: 圆角 10">
            <a:extLst>
              <a:ext uri="{FF2B5EF4-FFF2-40B4-BE49-F238E27FC236}">
                <a16:creationId xmlns="" xmlns:a16="http://schemas.microsoft.com/office/drawing/2014/main" id="{FCAB12C5-383A-404D-A53C-DA8372B69EA6}"/>
              </a:ext>
            </a:extLst>
          </p:cNvPr>
          <p:cNvSpPr/>
          <p:nvPr/>
        </p:nvSpPr>
        <p:spPr>
          <a:xfrm>
            <a:off x="2361999" y="4585531"/>
            <a:ext cx="6995361" cy="1708503"/>
          </a:xfrm>
          <a:prstGeom prst="roundRect">
            <a:avLst>
              <a:gd name="adj" fmla="val 4637"/>
            </a:avLst>
          </a:prstGeom>
          <a:solidFill>
            <a:schemeClr val="bg1"/>
          </a:solidFill>
          <a:ln>
            <a:noFill/>
          </a:ln>
          <a:effectLst>
            <a:outerShdw blurRad="203200" algn="ctr" rotWithShape="0">
              <a:srgbClr val="4271ED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"/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8236B303-8C8E-4839-ABCC-6E5A4425E2FA}"/>
              </a:ext>
            </a:extLst>
          </p:cNvPr>
          <p:cNvGrpSpPr/>
          <p:nvPr/>
        </p:nvGrpSpPr>
        <p:grpSpPr>
          <a:xfrm>
            <a:off x="6795792" y="4261963"/>
            <a:ext cx="2561568" cy="1671481"/>
            <a:chOff x="2651760" y="612772"/>
            <a:chExt cx="2034540" cy="1327584"/>
          </a:xfrm>
        </p:grpSpPr>
        <p:sp>
          <p:nvSpPr>
            <p:cNvPr id="13" name="任意多边形: 形状 12">
              <a:extLst>
                <a:ext uri="{FF2B5EF4-FFF2-40B4-BE49-F238E27FC236}">
                  <a16:creationId xmlns="" xmlns:a16="http://schemas.microsoft.com/office/drawing/2014/main" id="{C212486A-A8EF-4C67-9C2C-04816AD3B10C}"/>
                </a:ext>
              </a:extLst>
            </p:cNvPr>
            <p:cNvSpPr/>
            <p:nvPr/>
          </p:nvSpPr>
          <p:spPr>
            <a:xfrm flipV="1">
              <a:off x="2795270" y="612772"/>
              <a:ext cx="1891030" cy="1327584"/>
            </a:xfrm>
            <a:custGeom>
              <a:avLst/>
              <a:gdLst>
                <a:gd name="connsiteX0" fmla="*/ 0 w 1891030"/>
                <a:gd name="connsiteY0" fmla="*/ 1136650 h 1136650"/>
                <a:gd name="connsiteX1" fmla="*/ 1891030 w 1891030"/>
                <a:gd name="connsiteY1" fmla="*/ 1136650 h 1136650"/>
                <a:gd name="connsiteX2" fmla="*/ 1891030 w 1891030"/>
                <a:gd name="connsiteY2" fmla="*/ 285750 h 1136650"/>
                <a:gd name="connsiteX3" fmla="*/ 945515 w 1891030"/>
                <a:gd name="connsiteY3" fmla="*/ 0 h 1136650"/>
                <a:gd name="connsiteX4" fmla="*/ 0 w 1891030"/>
                <a:gd name="connsiteY4" fmla="*/ 285750 h 1136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91030" h="1136650">
                  <a:moveTo>
                    <a:pt x="0" y="1136650"/>
                  </a:moveTo>
                  <a:lnTo>
                    <a:pt x="1891030" y="1136650"/>
                  </a:lnTo>
                  <a:lnTo>
                    <a:pt x="1891030" y="285750"/>
                  </a:lnTo>
                  <a:lnTo>
                    <a:pt x="945515" y="0"/>
                  </a:lnTo>
                  <a:lnTo>
                    <a:pt x="0" y="285750"/>
                  </a:lnTo>
                  <a:close/>
                </a:path>
              </a:pathLst>
            </a:custGeom>
            <a:solidFill>
              <a:srgbClr val="4271ED"/>
            </a:solidFill>
            <a:ln>
              <a:noFill/>
            </a:ln>
            <a:effectLst>
              <a:outerShdw blurRad="190500" dist="38100" dir="5400000" algn="t" rotWithShape="0">
                <a:srgbClr val="4271ED">
                  <a:alpha val="2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800" dirty="0"/>
            </a:p>
          </p:txBody>
        </p:sp>
        <p:sp>
          <p:nvSpPr>
            <p:cNvPr id="14" name="直角三角形 13">
              <a:extLst>
                <a:ext uri="{FF2B5EF4-FFF2-40B4-BE49-F238E27FC236}">
                  <a16:creationId xmlns="" xmlns:a16="http://schemas.microsoft.com/office/drawing/2014/main" id="{C44C8BBA-A5C4-4B37-96EB-C88111832646}"/>
                </a:ext>
              </a:extLst>
            </p:cNvPr>
            <p:cNvSpPr/>
            <p:nvPr/>
          </p:nvSpPr>
          <p:spPr>
            <a:xfrm flipH="1">
              <a:off x="2651760" y="612773"/>
              <a:ext cx="143510" cy="257494"/>
            </a:xfrm>
            <a:prstGeom prst="rtTriangle">
              <a:avLst/>
            </a:prstGeom>
            <a:solidFill>
              <a:srgbClr val="1245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800" dirty="0"/>
            </a:p>
          </p:txBody>
        </p:sp>
      </p:grp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189F3A9F-0096-4F95-85C0-EF0AA3A14DC0}"/>
              </a:ext>
            </a:extLst>
          </p:cNvPr>
          <p:cNvSpPr txBox="1"/>
          <p:nvPr/>
        </p:nvSpPr>
        <p:spPr>
          <a:xfrm>
            <a:off x="604160" y="673355"/>
            <a:ext cx="2348027" cy="513442"/>
          </a:xfrm>
          <a:custGeom>
            <a:avLst/>
            <a:gdLst/>
            <a:ahLst/>
            <a:cxnLst/>
            <a:rect l="l" t="t" r="r" b="b"/>
            <a:pathLst>
              <a:path w="2348027" h="443179">
                <a:moveTo>
                  <a:pt x="67666" y="370636"/>
                </a:moveTo>
                <a:lnTo>
                  <a:pt x="67666" y="400507"/>
                </a:lnTo>
                <a:lnTo>
                  <a:pt x="207264" y="400507"/>
                </a:lnTo>
                <a:cubicBezTo>
                  <a:pt x="212547" y="400507"/>
                  <a:pt x="217018" y="398678"/>
                  <a:pt x="220675" y="395021"/>
                </a:cubicBezTo>
                <a:cubicBezTo>
                  <a:pt x="224333" y="391363"/>
                  <a:pt x="226162" y="386689"/>
                  <a:pt x="226162" y="381000"/>
                </a:cubicBezTo>
                <a:lnTo>
                  <a:pt x="226162" y="370636"/>
                </a:lnTo>
                <a:close/>
                <a:moveTo>
                  <a:pt x="2212696" y="365150"/>
                </a:moveTo>
                <a:lnTo>
                  <a:pt x="2310841" y="365150"/>
                </a:lnTo>
                <a:lnTo>
                  <a:pt x="2346198" y="442569"/>
                </a:lnTo>
                <a:lnTo>
                  <a:pt x="2248053" y="442569"/>
                </a:lnTo>
                <a:close/>
                <a:moveTo>
                  <a:pt x="1848155" y="365150"/>
                </a:moveTo>
                <a:lnTo>
                  <a:pt x="1945691" y="365150"/>
                </a:lnTo>
                <a:lnTo>
                  <a:pt x="1910944" y="442569"/>
                </a:lnTo>
                <a:lnTo>
                  <a:pt x="1812798" y="442569"/>
                </a:lnTo>
                <a:close/>
                <a:moveTo>
                  <a:pt x="2037741" y="288340"/>
                </a:moveTo>
                <a:lnTo>
                  <a:pt x="2122475" y="288340"/>
                </a:lnTo>
                <a:lnTo>
                  <a:pt x="2122475" y="299313"/>
                </a:lnTo>
                <a:lnTo>
                  <a:pt x="2169414" y="299313"/>
                </a:lnTo>
                <a:lnTo>
                  <a:pt x="2346198" y="299313"/>
                </a:lnTo>
                <a:lnTo>
                  <a:pt x="2346198" y="349301"/>
                </a:lnTo>
                <a:lnTo>
                  <a:pt x="2269389" y="349301"/>
                </a:lnTo>
                <a:lnTo>
                  <a:pt x="2122475" y="349301"/>
                </a:lnTo>
                <a:lnTo>
                  <a:pt x="2122475" y="441960"/>
                </a:lnTo>
                <a:lnTo>
                  <a:pt x="2037741" y="441960"/>
                </a:lnTo>
                <a:lnTo>
                  <a:pt x="2037741" y="349301"/>
                </a:lnTo>
                <a:lnTo>
                  <a:pt x="1809141" y="349301"/>
                </a:lnTo>
                <a:lnTo>
                  <a:pt x="1809141" y="299313"/>
                </a:lnTo>
                <a:lnTo>
                  <a:pt x="2037741" y="299313"/>
                </a:lnTo>
                <a:close/>
                <a:moveTo>
                  <a:pt x="910971" y="183489"/>
                </a:moveTo>
                <a:lnTo>
                  <a:pt x="910971" y="261518"/>
                </a:lnTo>
                <a:lnTo>
                  <a:pt x="1011650" y="261518"/>
                </a:lnTo>
                <a:cubicBezTo>
                  <a:pt x="1016908" y="261518"/>
                  <a:pt x="1021356" y="259689"/>
                  <a:pt x="1024995" y="256032"/>
                </a:cubicBezTo>
                <a:cubicBezTo>
                  <a:pt x="1028633" y="252374"/>
                  <a:pt x="1030453" y="247904"/>
                  <a:pt x="1030453" y="242620"/>
                </a:cubicBezTo>
                <a:lnTo>
                  <a:pt x="1030453" y="183489"/>
                </a:lnTo>
                <a:close/>
                <a:moveTo>
                  <a:pt x="706145" y="183489"/>
                </a:moveTo>
                <a:lnTo>
                  <a:pt x="706145" y="261518"/>
                </a:lnTo>
                <a:lnTo>
                  <a:pt x="826237" y="261518"/>
                </a:lnTo>
                <a:lnTo>
                  <a:pt x="826237" y="183489"/>
                </a:lnTo>
                <a:close/>
                <a:moveTo>
                  <a:pt x="1998726" y="171297"/>
                </a:moveTo>
                <a:cubicBezTo>
                  <a:pt x="2009699" y="179425"/>
                  <a:pt x="2021993" y="186334"/>
                  <a:pt x="2035607" y="192024"/>
                </a:cubicBezTo>
                <a:cubicBezTo>
                  <a:pt x="2049221" y="197713"/>
                  <a:pt x="2063750" y="202590"/>
                  <a:pt x="2079193" y="206654"/>
                </a:cubicBezTo>
                <a:cubicBezTo>
                  <a:pt x="2095043" y="202590"/>
                  <a:pt x="2109876" y="197713"/>
                  <a:pt x="2123694" y="192024"/>
                </a:cubicBezTo>
                <a:cubicBezTo>
                  <a:pt x="2137512" y="186334"/>
                  <a:pt x="2150110" y="179425"/>
                  <a:pt x="2161489" y="171297"/>
                </a:cubicBezTo>
                <a:close/>
                <a:moveTo>
                  <a:pt x="205435" y="142036"/>
                </a:moveTo>
                <a:lnTo>
                  <a:pt x="205435" y="251764"/>
                </a:lnTo>
                <a:cubicBezTo>
                  <a:pt x="205435" y="257454"/>
                  <a:pt x="208280" y="260299"/>
                  <a:pt x="213970" y="260299"/>
                </a:cubicBezTo>
                <a:lnTo>
                  <a:pt x="226162" y="260299"/>
                </a:lnTo>
                <a:lnTo>
                  <a:pt x="226162" y="142036"/>
                </a:lnTo>
                <a:close/>
                <a:moveTo>
                  <a:pt x="139598" y="142036"/>
                </a:moveTo>
                <a:lnTo>
                  <a:pt x="139598" y="221894"/>
                </a:lnTo>
                <a:lnTo>
                  <a:pt x="105461" y="301142"/>
                </a:lnTo>
                <a:lnTo>
                  <a:pt x="67666" y="301142"/>
                </a:lnTo>
                <a:lnTo>
                  <a:pt x="67666" y="323697"/>
                </a:lnTo>
                <a:lnTo>
                  <a:pt x="226162" y="323697"/>
                </a:lnTo>
                <a:lnTo>
                  <a:pt x="226162" y="301142"/>
                </a:lnTo>
                <a:lnTo>
                  <a:pt x="199339" y="301142"/>
                </a:lnTo>
                <a:cubicBezTo>
                  <a:pt x="186741" y="301142"/>
                  <a:pt x="176073" y="296773"/>
                  <a:pt x="167335" y="288036"/>
                </a:cubicBezTo>
                <a:cubicBezTo>
                  <a:pt x="158598" y="279298"/>
                  <a:pt x="154229" y="268630"/>
                  <a:pt x="154229" y="256032"/>
                </a:cubicBezTo>
                <a:lnTo>
                  <a:pt x="154229" y="142036"/>
                </a:lnTo>
                <a:close/>
                <a:moveTo>
                  <a:pt x="67666" y="142036"/>
                </a:moveTo>
                <a:lnTo>
                  <a:pt x="67666" y="266395"/>
                </a:lnTo>
                <a:lnTo>
                  <a:pt x="86563" y="221894"/>
                </a:lnTo>
                <a:lnTo>
                  <a:pt x="86563" y="142036"/>
                </a:lnTo>
                <a:close/>
                <a:moveTo>
                  <a:pt x="1870101" y="110947"/>
                </a:moveTo>
                <a:lnTo>
                  <a:pt x="1949958" y="110947"/>
                </a:lnTo>
                <a:cubicBezTo>
                  <a:pt x="1951178" y="113277"/>
                  <a:pt x="1952397" y="115512"/>
                  <a:pt x="1953616" y="117652"/>
                </a:cubicBezTo>
                <a:cubicBezTo>
                  <a:pt x="1954835" y="119792"/>
                  <a:pt x="1956054" y="122028"/>
                  <a:pt x="1957273" y="124358"/>
                </a:cubicBezTo>
                <a:lnTo>
                  <a:pt x="2203552" y="124358"/>
                </a:lnTo>
                <a:cubicBezTo>
                  <a:pt x="2206803" y="119303"/>
                  <a:pt x="2209241" y="114833"/>
                  <a:pt x="2210867" y="110947"/>
                </a:cubicBezTo>
                <a:lnTo>
                  <a:pt x="2290725" y="110947"/>
                </a:lnTo>
                <a:cubicBezTo>
                  <a:pt x="2288693" y="115614"/>
                  <a:pt x="2286661" y="120084"/>
                  <a:pt x="2284629" y="124358"/>
                </a:cubicBezTo>
                <a:lnTo>
                  <a:pt x="2346198" y="124358"/>
                </a:lnTo>
                <a:lnTo>
                  <a:pt x="2346198" y="171297"/>
                </a:lnTo>
                <a:lnTo>
                  <a:pt x="2255977" y="171297"/>
                </a:lnTo>
                <a:cubicBezTo>
                  <a:pt x="2240941" y="190970"/>
                  <a:pt x="2221637" y="207632"/>
                  <a:pt x="2198065" y="221284"/>
                </a:cubicBezTo>
                <a:cubicBezTo>
                  <a:pt x="2220011" y="222097"/>
                  <a:pt x="2242668" y="222605"/>
                  <a:pt x="2266036" y="222808"/>
                </a:cubicBezTo>
                <a:cubicBezTo>
                  <a:pt x="2289404" y="223012"/>
                  <a:pt x="2313483" y="222910"/>
                  <a:pt x="2338273" y="222504"/>
                </a:cubicBezTo>
                <a:lnTo>
                  <a:pt x="2338273" y="273710"/>
                </a:lnTo>
                <a:cubicBezTo>
                  <a:pt x="2283816" y="274116"/>
                  <a:pt x="2234946" y="273608"/>
                  <a:pt x="2191665" y="272186"/>
                </a:cubicBezTo>
                <a:cubicBezTo>
                  <a:pt x="2148383" y="270764"/>
                  <a:pt x="2109470" y="267208"/>
                  <a:pt x="2074926" y="261518"/>
                </a:cubicBezTo>
                <a:cubicBezTo>
                  <a:pt x="2041195" y="267208"/>
                  <a:pt x="2003603" y="270764"/>
                  <a:pt x="1962150" y="272186"/>
                </a:cubicBezTo>
                <a:cubicBezTo>
                  <a:pt x="1920697" y="273608"/>
                  <a:pt x="1874368" y="274116"/>
                  <a:pt x="1823161" y="273710"/>
                </a:cubicBezTo>
                <a:lnTo>
                  <a:pt x="1823161" y="222504"/>
                </a:lnTo>
                <a:cubicBezTo>
                  <a:pt x="1847139" y="222910"/>
                  <a:pt x="1870405" y="223012"/>
                  <a:pt x="1892961" y="222808"/>
                </a:cubicBezTo>
                <a:cubicBezTo>
                  <a:pt x="1915516" y="222605"/>
                  <a:pt x="1937563" y="222097"/>
                  <a:pt x="1959102" y="221284"/>
                </a:cubicBezTo>
                <a:cubicBezTo>
                  <a:pt x="1948536" y="214458"/>
                  <a:pt x="1938782" y="207030"/>
                  <a:pt x="1929841" y="199001"/>
                </a:cubicBezTo>
                <a:cubicBezTo>
                  <a:pt x="1920901" y="190971"/>
                  <a:pt x="1912570" y="181737"/>
                  <a:pt x="1904848" y="171297"/>
                </a:cubicBezTo>
                <a:lnTo>
                  <a:pt x="1809141" y="171297"/>
                </a:lnTo>
                <a:lnTo>
                  <a:pt x="1809141" y="124358"/>
                </a:lnTo>
                <a:lnTo>
                  <a:pt x="1876806" y="124968"/>
                </a:lnTo>
                <a:cubicBezTo>
                  <a:pt x="1875587" y="122529"/>
                  <a:pt x="1874368" y="120192"/>
                  <a:pt x="1873149" y="117957"/>
                </a:cubicBezTo>
                <a:cubicBezTo>
                  <a:pt x="1871929" y="115722"/>
                  <a:pt x="1870913" y="113385"/>
                  <a:pt x="1870101" y="110947"/>
                </a:cubicBezTo>
                <a:close/>
                <a:moveTo>
                  <a:pt x="139598" y="48768"/>
                </a:moveTo>
                <a:lnTo>
                  <a:pt x="139598" y="95097"/>
                </a:lnTo>
                <a:lnTo>
                  <a:pt x="154229" y="95097"/>
                </a:lnTo>
                <a:lnTo>
                  <a:pt x="154229" y="48768"/>
                </a:lnTo>
                <a:close/>
                <a:moveTo>
                  <a:pt x="1410843" y="2438"/>
                </a:moveTo>
                <a:lnTo>
                  <a:pt x="1501674" y="2438"/>
                </a:lnTo>
                <a:lnTo>
                  <a:pt x="1530934" y="54254"/>
                </a:lnTo>
                <a:lnTo>
                  <a:pt x="1744294" y="54254"/>
                </a:lnTo>
                <a:lnTo>
                  <a:pt x="1744294" y="117043"/>
                </a:lnTo>
                <a:lnTo>
                  <a:pt x="1392555" y="117043"/>
                </a:lnTo>
                <a:lnTo>
                  <a:pt x="1380363" y="158496"/>
                </a:lnTo>
                <a:lnTo>
                  <a:pt x="1726007" y="158496"/>
                </a:lnTo>
                <a:lnTo>
                  <a:pt x="1726007" y="186537"/>
                </a:lnTo>
                <a:lnTo>
                  <a:pt x="1726007" y="221284"/>
                </a:lnTo>
                <a:lnTo>
                  <a:pt x="1726007" y="383438"/>
                </a:lnTo>
                <a:cubicBezTo>
                  <a:pt x="1726007" y="391566"/>
                  <a:pt x="1724482" y="399084"/>
                  <a:pt x="1721434" y="405993"/>
                </a:cubicBezTo>
                <a:cubicBezTo>
                  <a:pt x="1718386" y="412902"/>
                  <a:pt x="1714322" y="418896"/>
                  <a:pt x="1709242" y="423976"/>
                </a:cubicBezTo>
                <a:cubicBezTo>
                  <a:pt x="1704162" y="429056"/>
                  <a:pt x="1698066" y="433120"/>
                  <a:pt x="1690954" y="436168"/>
                </a:cubicBezTo>
                <a:cubicBezTo>
                  <a:pt x="1683842" y="439216"/>
                  <a:pt x="1676426" y="440740"/>
                  <a:pt x="1668704" y="440740"/>
                </a:cubicBezTo>
                <a:lnTo>
                  <a:pt x="1513866" y="440740"/>
                </a:lnTo>
                <a:lnTo>
                  <a:pt x="1534592" y="384657"/>
                </a:lnTo>
                <a:lnTo>
                  <a:pt x="1624813" y="384657"/>
                </a:lnTo>
                <a:cubicBezTo>
                  <a:pt x="1630502" y="384657"/>
                  <a:pt x="1635176" y="382727"/>
                  <a:pt x="1638834" y="378866"/>
                </a:cubicBezTo>
                <a:cubicBezTo>
                  <a:pt x="1642491" y="375005"/>
                  <a:pt x="1644320" y="370433"/>
                  <a:pt x="1644320" y="365150"/>
                </a:cubicBezTo>
                <a:lnTo>
                  <a:pt x="1644320" y="221284"/>
                </a:lnTo>
                <a:lnTo>
                  <a:pt x="1360856" y="221284"/>
                </a:lnTo>
                <a:lnTo>
                  <a:pt x="1294409" y="440740"/>
                </a:lnTo>
                <a:lnTo>
                  <a:pt x="1210894" y="440740"/>
                </a:lnTo>
                <a:lnTo>
                  <a:pt x="1309040" y="117043"/>
                </a:lnTo>
                <a:lnTo>
                  <a:pt x="1210894" y="117043"/>
                </a:lnTo>
                <a:lnTo>
                  <a:pt x="1210894" y="54254"/>
                </a:lnTo>
                <a:lnTo>
                  <a:pt x="1440104" y="54254"/>
                </a:lnTo>
                <a:close/>
                <a:moveTo>
                  <a:pt x="667741" y="1828"/>
                </a:moveTo>
                <a:lnTo>
                  <a:pt x="757352" y="1828"/>
                </a:lnTo>
                <a:lnTo>
                  <a:pt x="748208" y="23164"/>
                </a:lnTo>
                <a:lnTo>
                  <a:pt x="1104214" y="23164"/>
                </a:lnTo>
                <a:lnTo>
                  <a:pt x="1078002" y="123139"/>
                </a:lnTo>
                <a:lnTo>
                  <a:pt x="1114577" y="123139"/>
                </a:lnTo>
                <a:lnTo>
                  <a:pt x="1114577" y="153619"/>
                </a:lnTo>
                <a:lnTo>
                  <a:pt x="1115187" y="153619"/>
                </a:lnTo>
                <a:lnTo>
                  <a:pt x="1115187" y="255422"/>
                </a:lnTo>
                <a:cubicBezTo>
                  <a:pt x="1115187" y="264769"/>
                  <a:pt x="1113358" y="273405"/>
                  <a:pt x="1109701" y="281330"/>
                </a:cubicBezTo>
                <a:cubicBezTo>
                  <a:pt x="1106043" y="289255"/>
                  <a:pt x="1101166" y="296265"/>
                  <a:pt x="1095070" y="302361"/>
                </a:cubicBezTo>
                <a:cubicBezTo>
                  <a:pt x="1088974" y="308457"/>
                  <a:pt x="1081862" y="313232"/>
                  <a:pt x="1073734" y="316687"/>
                </a:cubicBezTo>
                <a:cubicBezTo>
                  <a:pt x="1065606" y="320141"/>
                  <a:pt x="1057072" y="321868"/>
                  <a:pt x="1048131" y="321868"/>
                </a:cubicBezTo>
                <a:lnTo>
                  <a:pt x="706145" y="321868"/>
                </a:lnTo>
                <a:lnTo>
                  <a:pt x="706145" y="361492"/>
                </a:lnTo>
                <a:cubicBezTo>
                  <a:pt x="706145" y="367182"/>
                  <a:pt x="707974" y="371856"/>
                  <a:pt x="711632" y="375513"/>
                </a:cubicBezTo>
                <a:cubicBezTo>
                  <a:pt x="715289" y="379171"/>
                  <a:pt x="719760" y="381000"/>
                  <a:pt x="725043" y="381000"/>
                </a:cubicBezTo>
                <a:lnTo>
                  <a:pt x="1115187" y="381000"/>
                </a:lnTo>
                <a:lnTo>
                  <a:pt x="1088365" y="441350"/>
                </a:lnTo>
                <a:lnTo>
                  <a:pt x="688467" y="441350"/>
                </a:lnTo>
                <a:cubicBezTo>
                  <a:pt x="679120" y="441350"/>
                  <a:pt x="670382" y="439623"/>
                  <a:pt x="662254" y="436168"/>
                </a:cubicBezTo>
                <a:cubicBezTo>
                  <a:pt x="654126" y="432714"/>
                  <a:pt x="647014" y="427939"/>
                  <a:pt x="640918" y="421843"/>
                </a:cubicBezTo>
                <a:cubicBezTo>
                  <a:pt x="634822" y="415747"/>
                  <a:pt x="630047" y="408635"/>
                  <a:pt x="626593" y="400507"/>
                </a:cubicBezTo>
                <a:cubicBezTo>
                  <a:pt x="623138" y="392379"/>
                  <a:pt x="621411" y="383641"/>
                  <a:pt x="621411" y="374294"/>
                </a:cubicBezTo>
                <a:lnTo>
                  <a:pt x="621411" y="321868"/>
                </a:lnTo>
                <a:lnTo>
                  <a:pt x="621411" y="261518"/>
                </a:lnTo>
                <a:lnTo>
                  <a:pt x="621411" y="183489"/>
                </a:lnTo>
                <a:lnTo>
                  <a:pt x="621411" y="160324"/>
                </a:lnTo>
                <a:lnTo>
                  <a:pt x="621411" y="123139"/>
                </a:lnTo>
                <a:lnTo>
                  <a:pt x="993267" y="123139"/>
                </a:lnTo>
                <a:lnTo>
                  <a:pt x="1006069" y="83515"/>
                </a:lnTo>
                <a:lnTo>
                  <a:pt x="631774" y="83515"/>
                </a:lnTo>
                <a:close/>
                <a:moveTo>
                  <a:pt x="2018843" y="1219"/>
                </a:moveTo>
                <a:lnTo>
                  <a:pt x="2110893" y="1219"/>
                </a:lnTo>
                <a:lnTo>
                  <a:pt x="2120646" y="22555"/>
                </a:lnTo>
                <a:lnTo>
                  <a:pt x="2287677" y="22555"/>
                </a:lnTo>
                <a:cubicBezTo>
                  <a:pt x="2306371" y="22555"/>
                  <a:pt x="2321103" y="26822"/>
                  <a:pt x="2331873" y="35356"/>
                </a:cubicBezTo>
                <a:cubicBezTo>
                  <a:pt x="2342642" y="43891"/>
                  <a:pt x="2348027" y="57302"/>
                  <a:pt x="2348027" y="75590"/>
                </a:cubicBezTo>
                <a:lnTo>
                  <a:pt x="2348027" y="101803"/>
                </a:lnTo>
                <a:lnTo>
                  <a:pt x="2269998" y="101803"/>
                </a:lnTo>
                <a:lnTo>
                  <a:pt x="2269998" y="88639"/>
                </a:lnTo>
                <a:cubicBezTo>
                  <a:pt x="2269998" y="83058"/>
                  <a:pt x="2268169" y="78471"/>
                  <a:pt x="2264512" y="74880"/>
                </a:cubicBezTo>
                <a:cubicBezTo>
                  <a:pt x="2260854" y="71289"/>
                  <a:pt x="2256384" y="69494"/>
                  <a:pt x="2251101" y="69494"/>
                </a:cubicBezTo>
                <a:lnTo>
                  <a:pt x="1885950" y="69494"/>
                </a:lnTo>
                <a:lnTo>
                  <a:pt x="1885950" y="101803"/>
                </a:lnTo>
                <a:lnTo>
                  <a:pt x="1807921" y="101803"/>
                </a:lnTo>
                <a:lnTo>
                  <a:pt x="1807921" y="22555"/>
                </a:lnTo>
                <a:lnTo>
                  <a:pt x="2027987" y="23164"/>
                </a:lnTo>
                <a:close/>
                <a:moveTo>
                  <a:pt x="0" y="1219"/>
                </a:moveTo>
                <a:lnTo>
                  <a:pt x="292608" y="1828"/>
                </a:lnTo>
                <a:lnTo>
                  <a:pt x="292608" y="48768"/>
                </a:lnTo>
                <a:lnTo>
                  <a:pt x="205435" y="48768"/>
                </a:lnTo>
                <a:lnTo>
                  <a:pt x="205435" y="95097"/>
                </a:lnTo>
                <a:lnTo>
                  <a:pt x="292608" y="95097"/>
                </a:lnTo>
                <a:lnTo>
                  <a:pt x="292608" y="376847"/>
                </a:lnTo>
                <a:cubicBezTo>
                  <a:pt x="292608" y="386181"/>
                  <a:pt x="290881" y="394803"/>
                  <a:pt x="287427" y="402712"/>
                </a:cubicBezTo>
                <a:cubicBezTo>
                  <a:pt x="283972" y="410621"/>
                  <a:pt x="279197" y="417619"/>
                  <a:pt x="273101" y="423705"/>
                </a:cubicBezTo>
                <a:cubicBezTo>
                  <a:pt x="267005" y="429792"/>
                  <a:pt x="259893" y="434559"/>
                  <a:pt x="251765" y="438007"/>
                </a:cubicBezTo>
                <a:cubicBezTo>
                  <a:pt x="243637" y="441455"/>
                  <a:pt x="234899" y="443179"/>
                  <a:pt x="225552" y="443179"/>
                </a:cubicBezTo>
                <a:lnTo>
                  <a:pt x="6096" y="443179"/>
                </a:lnTo>
                <a:lnTo>
                  <a:pt x="6096" y="95097"/>
                </a:lnTo>
                <a:lnTo>
                  <a:pt x="86563" y="95097"/>
                </a:lnTo>
                <a:lnTo>
                  <a:pt x="86563" y="48768"/>
                </a:lnTo>
                <a:lnTo>
                  <a:pt x="0" y="48768"/>
                </a:lnTo>
                <a:close/>
                <a:moveTo>
                  <a:pt x="312115" y="0"/>
                </a:moveTo>
                <a:lnTo>
                  <a:pt x="535839" y="609"/>
                </a:lnTo>
                <a:lnTo>
                  <a:pt x="535839" y="187918"/>
                </a:lnTo>
                <a:cubicBezTo>
                  <a:pt x="535839" y="197240"/>
                  <a:pt x="534018" y="205956"/>
                  <a:pt x="530376" y="214065"/>
                </a:cubicBezTo>
                <a:cubicBezTo>
                  <a:pt x="526734" y="222173"/>
                  <a:pt x="521880" y="229270"/>
                  <a:pt x="515812" y="235353"/>
                </a:cubicBezTo>
                <a:cubicBezTo>
                  <a:pt x="509745" y="241436"/>
                  <a:pt x="502665" y="246200"/>
                  <a:pt x="494572" y="249645"/>
                </a:cubicBezTo>
                <a:cubicBezTo>
                  <a:pt x="486478" y="253090"/>
                  <a:pt x="477981" y="254812"/>
                  <a:pt x="469078" y="254812"/>
                </a:cubicBezTo>
                <a:lnTo>
                  <a:pt x="398069" y="254812"/>
                </a:lnTo>
                <a:lnTo>
                  <a:pt x="398069" y="361492"/>
                </a:lnTo>
                <a:cubicBezTo>
                  <a:pt x="398069" y="367182"/>
                  <a:pt x="400101" y="371957"/>
                  <a:pt x="404165" y="375818"/>
                </a:cubicBezTo>
                <a:cubicBezTo>
                  <a:pt x="408229" y="379679"/>
                  <a:pt x="413106" y="381609"/>
                  <a:pt x="418795" y="381609"/>
                </a:cubicBezTo>
                <a:lnTo>
                  <a:pt x="536448" y="381609"/>
                </a:lnTo>
                <a:lnTo>
                  <a:pt x="509626" y="441960"/>
                </a:lnTo>
                <a:lnTo>
                  <a:pt x="384562" y="441960"/>
                </a:lnTo>
                <a:cubicBezTo>
                  <a:pt x="374739" y="441960"/>
                  <a:pt x="365528" y="440131"/>
                  <a:pt x="356930" y="436473"/>
                </a:cubicBezTo>
                <a:cubicBezTo>
                  <a:pt x="348332" y="432816"/>
                  <a:pt x="340759" y="427736"/>
                  <a:pt x="334209" y="421233"/>
                </a:cubicBezTo>
                <a:cubicBezTo>
                  <a:pt x="327659" y="414731"/>
                  <a:pt x="322542" y="407212"/>
                  <a:pt x="318859" y="398678"/>
                </a:cubicBezTo>
                <a:cubicBezTo>
                  <a:pt x="315176" y="390144"/>
                  <a:pt x="313334" y="381000"/>
                  <a:pt x="313334" y="371246"/>
                </a:cubicBezTo>
                <a:lnTo>
                  <a:pt x="313334" y="194462"/>
                </a:lnTo>
                <a:lnTo>
                  <a:pt x="397459" y="194462"/>
                </a:lnTo>
                <a:lnTo>
                  <a:pt x="401117" y="194462"/>
                </a:lnTo>
                <a:lnTo>
                  <a:pt x="432206" y="194462"/>
                </a:lnTo>
                <a:cubicBezTo>
                  <a:pt x="437490" y="194462"/>
                  <a:pt x="441960" y="192641"/>
                  <a:pt x="445618" y="188999"/>
                </a:cubicBezTo>
                <a:cubicBezTo>
                  <a:pt x="449275" y="185358"/>
                  <a:pt x="451104" y="180705"/>
                  <a:pt x="451104" y="175041"/>
                </a:cubicBezTo>
                <a:lnTo>
                  <a:pt x="451104" y="60960"/>
                </a:lnTo>
                <a:lnTo>
                  <a:pt x="312115" y="60960"/>
                </a:lnTo>
                <a:close/>
              </a:path>
            </a:pathLst>
          </a:custGeom>
          <a:solidFill>
            <a:srgbClr val="4271ED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800" spc="300" dirty="0">
              <a:solidFill>
                <a:srgbClr val="4271ED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="" xmlns:a16="http://schemas.microsoft.com/office/drawing/2014/main" id="{DCEE8C88-AA97-4696-A6BD-E4A4F9E26ECB}"/>
              </a:ext>
            </a:extLst>
          </p:cNvPr>
          <p:cNvSpPr/>
          <p:nvPr/>
        </p:nvSpPr>
        <p:spPr>
          <a:xfrm>
            <a:off x="5143500" y="2735749"/>
            <a:ext cx="2681798" cy="594360"/>
          </a:xfrm>
          <a:prstGeom prst="rect">
            <a:avLst/>
          </a:prstGeom>
          <a:solidFill>
            <a:srgbClr val="4271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组合 68">
            <a:extLst>
              <a:ext uri="{FF2B5EF4-FFF2-40B4-BE49-F238E27FC236}">
                <a16:creationId xmlns="" xmlns:a16="http://schemas.microsoft.com/office/drawing/2014/main" id="{FB5C13C5-6013-434C-92B6-A2167050C019}"/>
              </a:ext>
            </a:extLst>
          </p:cNvPr>
          <p:cNvGrpSpPr/>
          <p:nvPr/>
        </p:nvGrpSpPr>
        <p:grpSpPr>
          <a:xfrm>
            <a:off x="5143500" y="3329050"/>
            <a:ext cx="2681798" cy="236896"/>
            <a:chOff x="5143500" y="3329050"/>
            <a:chExt cx="2681798" cy="236896"/>
          </a:xfrm>
        </p:grpSpPr>
        <p:sp>
          <p:nvSpPr>
            <p:cNvPr id="58" name="矩形 57">
              <a:extLst>
                <a:ext uri="{FF2B5EF4-FFF2-40B4-BE49-F238E27FC236}">
                  <a16:creationId xmlns="" xmlns:a16="http://schemas.microsoft.com/office/drawing/2014/main" id="{80707BA4-6D9A-4026-928F-07F34C53A4EF}"/>
                </a:ext>
              </a:extLst>
            </p:cNvPr>
            <p:cNvSpPr/>
            <p:nvPr/>
          </p:nvSpPr>
          <p:spPr>
            <a:xfrm>
              <a:off x="5143500" y="3329050"/>
              <a:ext cx="446966" cy="236896"/>
            </a:xfrm>
            <a:prstGeom prst="rect">
              <a:avLst/>
            </a:prstGeom>
            <a:solidFill>
              <a:srgbClr val="4271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矩形 64">
              <a:extLst>
                <a:ext uri="{FF2B5EF4-FFF2-40B4-BE49-F238E27FC236}">
                  <a16:creationId xmlns="" xmlns:a16="http://schemas.microsoft.com/office/drawing/2014/main" id="{E6F3A98A-A437-4A7B-99CB-7E94E695ABD9}"/>
                </a:ext>
              </a:extLst>
            </p:cNvPr>
            <p:cNvSpPr/>
            <p:nvPr/>
          </p:nvSpPr>
          <p:spPr>
            <a:xfrm>
              <a:off x="5590467" y="3329050"/>
              <a:ext cx="446966" cy="236896"/>
            </a:xfrm>
            <a:prstGeom prst="rect">
              <a:avLst/>
            </a:prstGeom>
            <a:solidFill>
              <a:srgbClr val="6087E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6" name="矩形 65">
              <a:extLst>
                <a:ext uri="{FF2B5EF4-FFF2-40B4-BE49-F238E27FC236}">
                  <a16:creationId xmlns="" xmlns:a16="http://schemas.microsoft.com/office/drawing/2014/main" id="{B478F726-E795-446F-A3AA-7FB8D92C7722}"/>
                </a:ext>
              </a:extLst>
            </p:cNvPr>
            <p:cNvSpPr/>
            <p:nvPr/>
          </p:nvSpPr>
          <p:spPr>
            <a:xfrm>
              <a:off x="6037433" y="3329050"/>
              <a:ext cx="446966" cy="236896"/>
            </a:xfrm>
            <a:prstGeom prst="rect">
              <a:avLst/>
            </a:prstGeom>
            <a:solidFill>
              <a:srgbClr val="7E9EF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7" name="矩形 66">
              <a:extLst>
                <a:ext uri="{FF2B5EF4-FFF2-40B4-BE49-F238E27FC236}">
                  <a16:creationId xmlns="" xmlns:a16="http://schemas.microsoft.com/office/drawing/2014/main" id="{A15781FF-7329-4036-801F-E52A7A59033B}"/>
                </a:ext>
              </a:extLst>
            </p:cNvPr>
            <p:cNvSpPr/>
            <p:nvPr/>
          </p:nvSpPr>
          <p:spPr>
            <a:xfrm>
              <a:off x="6484399" y="3329050"/>
              <a:ext cx="446966" cy="236896"/>
            </a:xfrm>
            <a:prstGeom prst="rect">
              <a:avLst/>
            </a:prstGeom>
            <a:solidFill>
              <a:srgbClr val="9CB5F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8" name="矩形 67">
              <a:extLst>
                <a:ext uri="{FF2B5EF4-FFF2-40B4-BE49-F238E27FC236}">
                  <a16:creationId xmlns="" xmlns:a16="http://schemas.microsoft.com/office/drawing/2014/main" id="{2B572792-DA1B-438B-9440-8FB93814C533}"/>
                </a:ext>
              </a:extLst>
            </p:cNvPr>
            <p:cNvSpPr/>
            <p:nvPr/>
          </p:nvSpPr>
          <p:spPr>
            <a:xfrm>
              <a:off x="6931365" y="3329050"/>
              <a:ext cx="446966" cy="236896"/>
            </a:xfrm>
            <a:prstGeom prst="rect">
              <a:avLst/>
            </a:prstGeom>
            <a:solidFill>
              <a:srgbClr val="BACCF8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63" name="矩形 62">
              <a:extLst>
                <a:ext uri="{FF2B5EF4-FFF2-40B4-BE49-F238E27FC236}">
                  <a16:creationId xmlns="" xmlns:a16="http://schemas.microsoft.com/office/drawing/2014/main" id="{71C60B27-590D-48C4-9B1A-FE060D8120F5}"/>
                </a:ext>
              </a:extLst>
            </p:cNvPr>
            <p:cNvSpPr/>
            <p:nvPr/>
          </p:nvSpPr>
          <p:spPr>
            <a:xfrm>
              <a:off x="7378332" y="3329050"/>
              <a:ext cx="446966" cy="236896"/>
            </a:xfrm>
            <a:prstGeom prst="rect">
              <a:avLst/>
            </a:prstGeom>
            <a:solidFill>
              <a:srgbClr val="D9E3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4AA9148B-7D86-445E-B1CB-D8081D883DF0}"/>
              </a:ext>
            </a:extLst>
          </p:cNvPr>
          <p:cNvSpPr txBox="1"/>
          <p:nvPr/>
        </p:nvSpPr>
        <p:spPr>
          <a:xfrm>
            <a:off x="6745989" y="2289815"/>
            <a:ext cx="6422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4271E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RGB</a:t>
            </a:r>
            <a:endParaRPr lang="zh-CN" altLang="en-US" sz="1600" dirty="0">
              <a:solidFill>
                <a:srgbClr val="4271E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="" xmlns:a16="http://schemas.microsoft.com/office/drawing/2014/main" id="{B59EE69A-6BB3-4AE4-96D2-AEF5A5B7A792}"/>
              </a:ext>
            </a:extLst>
          </p:cNvPr>
          <p:cNvSpPr txBox="1"/>
          <p:nvPr/>
        </p:nvSpPr>
        <p:spPr>
          <a:xfrm>
            <a:off x="7212242" y="2287445"/>
            <a:ext cx="15376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4271E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                  )</a:t>
            </a:r>
            <a:endParaRPr lang="zh-CN" altLang="en-US" sz="1400" dirty="0">
              <a:solidFill>
                <a:srgbClr val="4271E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="" xmlns:a16="http://schemas.microsoft.com/office/drawing/2014/main" id="{73C2562C-5B98-4F97-BDE4-BA4AA4997A5A}"/>
              </a:ext>
            </a:extLst>
          </p:cNvPr>
          <p:cNvSpPr txBox="1"/>
          <p:nvPr/>
        </p:nvSpPr>
        <p:spPr>
          <a:xfrm>
            <a:off x="7280789" y="2298711"/>
            <a:ext cx="11042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4271E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66.113.237 </a:t>
            </a:r>
            <a:endParaRPr lang="zh-CN" altLang="en-US" sz="1400" dirty="0">
              <a:solidFill>
                <a:srgbClr val="4271E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3" name="文本框 72">
            <a:extLst>
              <a:ext uri="{FF2B5EF4-FFF2-40B4-BE49-F238E27FC236}">
                <a16:creationId xmlns="" xmlns:a16="http://schemas.microsoft.com/office/drawing/2014/main" id="{3126E468-DDB7-4602-AAC9-2365AD549331}"/>
              </a:ext>
            </a:extLst>
          </p:cNvPr>
          <p:cNvSpPr txBox="1"/>
          <p:nvPr/>
        </p:nvSpPr>
        <p:spPr>
          <a:xfrm>
            <a:off x="2675249" y="4687120"/>
            <a:ext cx="27594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spc="300" dirty="0">
                <a:solidFill>
                  <a:srgbClr val="4271E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模板辅助色调</a:t>
            </a:r>
          </a:p>
        </p:txBody>
      </p:sp>
      <p:cxnSp>
        <p:nvCxnSpPr>
          <p:cNvPr id="74" name="直接连接符 73">
            <a:extLst>
              <a:ext uri="{FF2B5EF4-FFF2-40B4-BE49-F238E27FC236}">
                <a16:creationId xmlns="" xmlns:a16="http://schemas.microsoft.com/office/drawing/2014/main" id="{8A0597F4-D529-4F2B-8734-B90A37EB98C8}"/>
              </a:ext>
            </a:extLst>
          </p:cNvPr>
          <p:cNvCxnSpPr>
            <a:cxnSpLocks/>
          </p:cNvCxnSpPr>
          <p:nvPr/>
        </p:nvCxnSpPr>
        <p:spPr>
          <a:xfrm>
            <a:off x="2779605" y="5064572"/>
            <a:ext cx="3399839" cy="0"/>
          </a:xfrm>
          <a:prstGeom prst="line">
            <a:avLst/>
          </a:prstGeom>
          <a:ln>
            <a:solidFill>
              <a:srgbClr val="4271E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矩形 74">
            <a:extLst>
              <a:ext uri="{FF2B5EF4-FFF2-40B4-BE49-F238E27FC236}">
                <a16:creationId xmlns="" xmlns:a16="http://schemas.microsoft.com/office/drawing/2014/main" id="{0CB54533-E0C7-48F6-9F0C-F41FE04A2257}"/>
              </a:ext>
            </a:extLst>
          </p:cNvPr>
          <p:cNvSpPr/>
          <p:nvPr/>
        </p:nvSpPr>
        <p:spPr>
          <a:xfrm>
            <a:off x="2752890" y="5189687"/>
            <a:ext cx="2681798" cy="594360"/>
          </a:xfrm>
          <a:prstGeom prst="rect">
            <a:avLst/>
          </a:prstGeom>
          <a:solidFill>
            <a:srgbClr val="1858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0" name="组合 89">
            <a:extLst>
              <a:ext uri="{FF2B5EF4-FFF2-40B4-BE49-F238E27FC236}">
                <a16:creationId xmlns="" xmlns:a16="http://schemas.microsoft.com/office/drawing/2014/main" id="{E084BCB4-7671-46AE-A3C8-1FA62C510B3F}"/>
              </a:ext>
            </a:extLst>
          </p:cNvPr>
          <p:cNvGrpSpPr/>
          <p:nvPr/>
        </p:nvGrpSpPr>
        <p:grpSpPr>
          <a:xfrm>
            <a:off x="2752890" y="5782988"/>
            <a:ext cx="2681798" cy="236896"/>
            <a:chOff x="2752890" y="5782988"/>
            <a:chExt cx="2681798" cy="236896"/>
          </a:xfrm>
        </p:grpSpPr>
        <p:sp>
          <p:nvSpPr>
            <p:cNvPr id="77" name="矩形 76">
              <a:extLst>
                <a:ext uri="{FF2B5EF4-FFF2-40B4-BE49-F238E27FC236}">
                  <a16:creationId xmlns="" xmlns:a16="http://schemas.microsoft.com/office/drawing/2014/main" id="{3B4A7494-369B-403E-866E-A142520DBE99}"/>
                </a:ext>
              </a:extLst>
            </p:cNvPr>
            <p:cNvSpPr/>
            <p:nvPr/>
          </p:nvSpPr>
          <p:spPr>
            <a:xfrm>
              <a:off x="2752890" y="5782988"/>
              <a:ext cx="446966" cy="236896"/>
            </a:xfrm>
            <a:prstGeom prst="rect">
              <a:avLst/>
            </a:prstGeom>
            <a:solidFill>
              <a:srgbClr val="1858D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矩形 85">
              <a:extLst>
                <a:ext uri="{FF2B5EF4-FFF2-40B4-BE49-F238E27FC236}">
                  <a16:creationId xmlns="" xmlns:a16="http://schemas.microsoft.com/office/drawing/2014/main" id="{FA42A40E-CEBE-4B0B-A68C-0B0700C47516}"/>
                </a:ext>
              </a:extLst>
            </p:cNvPr>
            <p:cNvSpPr/>
            <p:nvPr/>
          </p:nvSpPr>
          <p:spPr>
            <a:xfrm>
              <a:off x="3199856" y="5782988"/>
              <a:ext cx="446966" cy="236896"/>
            </a:xfrm>
            <a:prstGeom prst="rect">
              <a:avLst/>
            </a:prstGeom>
            <a:solidFill>
              <a:srgbClr val="3D73DD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7" name="矩形 86">
              <a:extLst>
                <a:ext uri="{FF2B5EF4-FFF2-40B4-BE49-F238E27FC236}">
                  <a16:creationId xmlns="" xmlns:a16="http://schemas.microsoft.com/office/drawing/2014/main" id="{4C8E4D95-DBBA-4A05-81A6-9A00D8F4F064}"/>
                </a:ext>
              </a:extLst>
            </p:cNvPr>
            <p:cNvSpPr/>
            <p:nvPr/>
          </p:nvSpPr>
          <p:spPr>
            <a:xfrm>
              <a:off x="3646823" y="5782988"/>
              <a:ext cx="446966" cy="236896"/>
            </a:xfrm>
            <a:prstGeom prst="rect">
              <a:avLst/>
            </a:prstGeom>
            <a:solidFill>
              <a:srgbClr val="628EE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8" name="矩形 87">
              <a:extLst>
                <a:ext uri="{FF2B5EF4-FFF2-40B4-BE49-F238E27FC236}">
                  <a16:creationId xmlns="" xmlns:a16="http://schemas.microsoft.com/office/drawing/2014/main" id="{4BCA8836-6626-4F7B-9D46-D49B392795FA}"/>
                </a:ext>
              </a:extLst>
            </p:cNvPr>
            <p:cNvSpPr/>
            <p:nvPr/>
          </p:nvSpPr>
          <p:spPr>
            <a:xfrm>
              <a:off x="4093789" y="5782988"/>
              <a:ext cx="446966" cy="236896"/>
            </a:xfrm>
            <a:prstGeom prst="rect">
              <a:avLst/>
            </a:prstGeom>
            <a:solidFill>
              <a:srgbClr val="87A9EB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9" name="矩形 88">
              <a:extLst>
                <a:ext uri="{FF2B5EF4-FFF2-40B4-BE49-F238E27FC236}">
                  <a16:creationId xmlns="" xmlns:a16="http://schemas.microsoft.com/office/drawing/2014/main" id="{B65A92F3-9EE6-4EA3-81F9-4B234AB9367C}"/>
                </a:ext>
              </a:extLst>
            </p:cNvPr>
            <p:cNvSpPr/>
            <p:nvPr/>
          </p:nvSpPr>
          <p:spPr>
            <a:xfrm>
              <a:off x="4540755" y="5782988"/>
              <a:ext cx="446966" cy="236896"/>
            </a:xfrm>
            <a:prstGeom prst="rect">
              <a:avLst/>
            </a:prstGeom>
            <a:solidFill>
              <a:srgbClr val="ACC4F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>
                    <a:lumMod val="100000"/>
                  </a:schemeClr>
                </a:solidFill>
              </a:endParaRPr>
            </a:p>
          </p:txBody>
        </p:sp>
        <p:sp>
          <p:nvSpPr>
            <p:cNvPr id="82" name="矩形 81">
              <a:extLst>
                <a:ext uri="{FF2B5EF4-FFF2-40B4-BE49-F238E27FC236}">
                  <a16:creationId xmlns="" xmlns:a16="http://schemas.microsoft.com/office/drawing/2014/main" id="{174B5AB9-6151-4035-9B94-DF23882A1121}"/>
                </a:ext>
              </a:extLst>
            </p:cNvPr>
            <p:cNvSpPr/>
            <p:nvPr/>
          </p:nvSpPr>
          <p:spPr>
            <a:xfrm>
              <a:off x="4987722" y="5782988"/>
              <a:ext cx="446966" cy="236896"/>
            </a:xfrm>
            <a:prstGeom prst="rect">
              <a:avLst/>
            </a:prstGeom>
            <a:solidFill>
              <a:srgbClr val="D2DFF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3" name="文本框 82">
            <a:extLst>
              <a:ext uri="{FF2B5EF4-FFF2-40B4-BE49-F238E27FC236}">
                <a16:creationId xmlns="" xmlns:a16="http://schemas.microsoft.com/office/drawing/2014/main" id="{E4BBFC0D-DA25-4C01-85AF-F70F3FEC869C}"/>
              </a:ext>
            </a:extLst>
          </p:cNvPr>
          <p:cNvSpPr txBox="1"/>
          <p:nvPr/>
        </p:nvSpPr>
        <p:spPr>
          <a:xfrm>
            <a:off x="4384045" y="4746294"/>
            <a:ext cx="64225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4271E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RGB</a:t>
            </a:r>
            <a:endParaRPr lang="zh-CN" altLang="en-US" sz="1600" dirty="0">
              <a:solidFill>
                <a:srgbClr val="4271E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="" xmlns:a16="http://schemas.microsoft.com/office/drawing/2014/main" id="{705E2C20-8ADE-4352-9F40-5C97BDF6F1C3}"/>
              </a:ext>
            </a:extLst>
          </p:cNvPr>
          <p:cNvSpPr txBox="1"/>
          <p:nvPr/>
        </p:nvSpPr>
        <p:spPr>
          <a:xfrm>
            <a:off x="4821632" y="4741383"/>
            <a:ext cx="15376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4271E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(                  )</a:t>
            </a:r>
            <a:endParaRPr lang="zh-CN" altLang="en-US" sz="1400" dirty="0">
              <a:solidFill>
                <a:srgbClr val="4271E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="" xmlns:a16="http://schemas.microsoft.com/office/drawing/2014/main" id="{CBFC0EFE-2294-487D-BA58-980F20CACD7E}"/>
              </a:ext>
            </a:extLst>
          </p:cNvPr>
          <p:cNvSpPr txBox="1"/>
          <p:nvPr/>
        </p:nvSpPr>
        <p:spPr>
          <a:xfrm>
            <a:off x="4890179" y="4752649"/>
            <a:ext cx="110425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4271E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24.88.214 </a:t>
            </a:r>
            <a:endParaRPr lang="zh-CN" altLang="en-US" sz="1400" dirty="0">
              <a:solidFill>
                <a:srgbClr val="4271ED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92" name="图形 90">
            <a:extLst>
              <a:ext uri="{FF2B5EF4-FFF2-40B4-BE49-F238E27FC236}">
                <a16:creationId xmlns="" xmlns:a16="http://schemas.microsoft.com/office/drawing/2014/main" id="{22C84B54-1470-4CBD-9244-DFF41B642AC7}"/>
              </a:ext>
            </a:extLst>
          </p:cNvPr>
          <p:cNvGrpSpPr/>
          <p:nvPr/>
        </p:nvGrpSpPr>
        <p:grpSpPr>
          <a:xfrm>
            <a:off x="2996356" y="1990725"/>
            <a:ext cx="1129417" cy="1108546"/>
            <a:chOff x="2606737" y="-17"/>
            <a:chExt cx="6976094" cy="6847175"/>
          </a:xfrm>
          <a:solidFill>
            <a:schemeClr val="bg1"/>
          </a:solidFill>
        </p:grpSpPr>
        <p:sp>
          <p:nvSpPr>
            <p:cNvPr id="93" name="任意多边形: 形状 92">
              <a:extLst>
                <a:ext uri="{FF2B5EF4-FFF2-40B4-BE49-F238E27FC236}">
                  <a16:creationId xmlns="" xmlns:a16="http://schemas.microsoft.com/office/drawing/2014/main" id="{BB7ACCD9-9FFB-4D71-B348-2A85BE2E76E1}"/>
                </a:ext>
              </a:extLst>
            </p:cNvPr>
            <p:cNvSpPr/>
            <p:nvPr/>
          </p:nvSpPr>
          <p:spPr>
            <a:xfrm>
              <a:off x="2606737" y="-17"/>
              <a:ext cx="6976094" cy="6847175"/>
            </a:xfrm>
            <a:custGeom>
              <a:avLst/>
              <a:gdLst>
                <a:gd name="connsiteX0" fmla="*/ 3180092 w 6976094"/>
                <a:gd name="connsiteY0" fmla="*/ 6847175 h 6847175"/>
                <a:gd name="connsiteX1" fmla="*/ 2713111 w 6976094"/>
                <a:gd name="connsiteY1" fmla="*/ 6811982 h 6847175"/>
                <a:gd name="connsiteX2" fmla="*/ 2669055 w 6976094"/>
                <a:gd name="connsiteY2" fmla="*/ 6811982 h 6847175"/>
                <a:gd name="connsiteX3" fmla="*/ 633597 w 6976094"/>
                <a:gd name="connsiteY3" fmla="*/ 5428507 h 6847175"/>
                <a:gd name="connsiteX4" fmla="*/ 1144634 w 6976094"/>
                <a:gd name="connsiteY4" fmla="*/ 917113 h 6847175"/>
                <a:gd name="connsiteX5" fmla="*/ 5594419 w 6976094"/>
                <a:gd name="connsiteY5" fmla="*/ 784944 h 6847175"/>
                <a:gd name="connsiteX6" fmla="*/ 6916111 w 6976094"/>
                <a:gd name="connsiteY6" fmla="*/ 2785123 h 6847175"/>
                <a:gd name="connsiteX7" fmla="*/ 6559271 w 6976094"/>
                <a:gd name="connsiteY7" fmla="*/ 4547379 h 6847175"/>
                <a:gd name="connsiteX8" fmla="*/ 4863099 w 6976094"/>
                <a:gd name="connsiteY8" fmla="*/ 4904219 h 6847175"/>
                <a:gd name="connsiteX9" fmla="*/ 4453340 w 6976094"/>
                <a:gd name="connsiteY9" fmla="*/ 5058416 h 6847175"/>
                <a:gd name="connsiteX10" fmla="*/ 4360839 w 6976094"/>
                <a:gd name="connsiteY10" fmla="*/ 5468175 h 6847175"/>
                <a:gd name="connsiteX11" fmla="*/ 4400507 w 6976094"/>
                <a:gd name="connsiteY11" fmla="*/ 6155438 h 6847175"/>
                <a:gd name="connsiteX12" fmla="*/ 3162539 w 6976094"/>
                <a:gd name="connsiteY12" fmla="*/ 6829449 h 6847175"/>
                <a:gd name="connsiteX13" fmla="*/ 3180092 w 6976094"/>
                <a:gd name="connsiteY13" fmla="*/ 6847175 h 6847175"/>
                <a:gd name="connsiteX14" fmla="*/ 2739528 w 6976094"/>
                <a:gd name="connsiteY14" fmla="*/ 6406611 h 6847175"/>
                <a:gd name="connsiteX15" fmla="*/ 2779196 w 6976094"/>
                <a:gd name="connsiteY15" fmla="*/ 6406611 h 6847175"/>
                <a:gd name="connsiteX16" fmla="*/ 4039192 w 6976094"/>
                <a:gd name="connsiteY16" fmla="*/ 6001327 h 6847175"/>
                <a:gd name="connsiteX17" fmla="*/ 3981885 w 6976094"/>
                <a:gd name="connsiteY17" fmla="*/ 5622373 h 6847175"/>
                <a:gd name="connsiteX18" fmla="*/ 4144859 w 6976094"/>
                <a:gd name="connsiteY18" fmla="*/ 4820580 h 6847175"/>
                <a:gd name="connsiteX19" fmla="*/ 4942263 w 6976094"/>
                <a:gd name="connsiteY19" fmla="*/ 4512186 h 6847175"/>
                <a:gd name="connsiteX20" fmla="*/ 4964291 w 6976094"/>
                <a:gd name="connsiteY20" fmla="*/ 4512186 h 6847175"/>
                <a:gd name="connsiteX21" fmla="*/ 6285984 w 6976094"/>
                <a:gd name="connsiteY21" fmla="*/ 4265487 h 6847175"/>
                <a:gd name="connsiteX22" fmla="*/ 6523905 w 6976094"/>
                <a:gd name="connsiteY22" fmla="*/ 2895350 h 6847175"/>
                <a:gd name="connsiteX23" fmla="*/ 5325605 w 6976094"/>
                <a:gd name="connsiteY23" fmla="*/ 1133093 h 6847175"/>
                <a:gd name="connsiteX24" fmla="*/ 1426613 w 6976094"/>
                <a:gd name="connsiteY24" fmla="*/ 1225594 h 6847175"/>
                <a:gd name="connsiteX25" fmla="*/ 986048 w 6976094"/>
                <a:gd name="connsiteY25" fmla="*/ 5190585 h 6847175"/>
                <a:gd name="connsiteX26" fmla="*/ 2748305 w 6976094"/>
                <a:gd name="connsiteY26" fmla="*/ 6388971 h 6847175"/>
                <a:gd name="connsiteX27" fmla="*/ 2739528 w 6976094"/>
                <a:gd name="connsiteY27" fmla="*/ 6406611 h 6847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976094" h="6847175">
                  <a:moveTo>
                    <a:pt x="3180092" y="6847175"/>
                  </a:moveTo>
                  <a:cubicBezTo>
                    <a:pt x="3023916" y="6843389"/>
                    <a:pt x="2867997" y="6831687"/>
                    <a:pt x="2713111" y="6811982"/>
                  </a:cubicBezTo>
                  <a:lnTo>
                    <a:pt x="2669055" y="6811982"/>
                  </a:lnTo>
                  <a:cubicBezTo>
                    <a:pt x="1479532" y="6631282"/>
                    <a:pt x="668877" y="5490203"/>
                    <a:pt x="633597" y="5428507"/>
                  </a:cubicBezTo>
                  <a:cubicBezTo>
                    <a:pt x="-377893" y="4016121"/>
                    <a:pt x="-157181" y="2067485"/>
                    <a:pt x="1144634" y="917113"/>
                  </a:cubicBezTo>
                  <a:cubicBezTo>
                    <a:pt x="2378042" y="-253221"/>
                    <a:pt x="4293808" y="-310185"/>
                    <a:pt x="5594419" y="784944"/>
                  </a:cubicBezTo>
                  <a:cubicBezTo>
                    <a:pt x="6216801" y="1311900"/>
                    <a:pt x="6675436" y="2005961"/>
                    <a:pt x="6916111" y="2785123"/>
                  </a:cubicBezTo>
                  <a:cubicBezTo>
                    <a:pt x="7061532" y="3582526"/>
                    <a:pt x="6942527" y="4168511"/>
                    <a:pt x="6559271" y="4547379"/>
                  </a:cubicBezTo>
                  <a:cubicBezTo>
                    <a:pt x="5968898" y="5111336"/>
                    <a:pt x="4995268" y="4930636"/>
                    <a:pt x="4863099" y="4904219"/>
                  </a:cubicBezTo>
                  <a:cubicBezTo>
                    <a:pt x="4708902" y="4879351"/>
                    <a:pt x="4552983" y="4938035"/>
                    <a:pt x="4453340" y="5058416"/>
                  </a:cubicBezTo>
                  <a:cubicBezTo>
                    <a:pt x="4359978" y="5172946"/>
                    <a:pt x="4325731" y="5324648"/>
                    <a:pt x="4360839" y="5468175"/>
                  </a:cubicBezTo>
                  <a:cubicBezTo>
                    <a:pt x="4454975" y="5685359"/>
                    <a:pt x="4469001" y="5928875"/>
                    <a:pt x="4400507" y="6155438"/>
                  </a:cubicBezTo>
                  <a:cubicBezTo>
                    <a:pt x="4170501" y="6617944"/>
                    <a:pt x="3675813" y="6887274"/>
                    <a:pt x="3162539" y="6829449"/>
                  </a:cubicBezTo>
                  <a:lnTo>
                    <a:pt x="3180092" y="6847175"/>
                  </a:lnTo>
                  <a:close/>
                  <a:moveTo>
                    <a:pt x="2739528" y="6406611"/>
                  </a:moveTo>
                  <a:lnTo>
                    <a:pt x="2779196" y="6406611"/>
                  </a:lnTo>
                  <a:cubicBezTo>
                    <a:pt x="3457682" y="6512364"/>
                    <a:pt x="3871830" y="6380194"/>
                    <a:pt x="4039192" y="6001327"/>
                  </a:cubicBezTo>
                  <a:cubicBezTo>
                    <a:pt x="4056402" y="5872169"/>
                    <a:pt x="4036525" y="5740688"/>
                    <a:pt x="3981885" y="5622373"/>
                  </a:cubicBezTo>
                  <a:cubicBezTo>
                    <a:pt x="3901258" y="5344611"/>
                    <a:pt x="3962180" y="5044907"/>
                    <a:pt x="4144859" y="4820580"/>
                  </a:cubicBezTo>
                  <a:cubicBezTo>
                    <a:pt x="4336487" y="4582659"/>
                    <a:pt x="4640494" y="4465117"/>
                    <a:pt x="4942263" y="4512186"/>
                  </a:cubicBezTo>
                  <a:lnTo>
                    <a:pt x="4964291" y="4512186"/>
                  </a:lnTo>
                  <a:cubicBezTo>
                    <a:pt x="4964291" y="4512186"/>
                    <a:pt x="5845419" y="4697188"/>
                    <a:pt x="6285984" y="4265487"/>
                  </a:cubicBezTo>
                  <a:cubicBezTo>
                    <a:pt x="6559185" y="4001148"/>
                    <a:pt x="6642823" y="3538556"/>
                    <a:pt x="6523905" y="2895350"/>
                  </a:cubicBezTo>
                  <a:cubicBezTo>
                    <a:pt x="6299751" y="2206108"/>
                    <a:pt x="5884141" y="1594911"/>
                    <a:pt x="5325605" y="1133093"/>
                  </a:cubicBezTo>
                  <a:cubicBezTo>
                    <a:pt x="4194853" y="158517"/>
                    <a:pt x="2509867" y="198443"/>
                    <a:pt x="1426613" y="1225594"/>
                  </a:cubicBezTo>
                  <a:cubicBezTo>
                    <a:pt x="273660" y="2232955"/>
                    <a:pt x="82376" y="3954682"/>
                    <a:pt x="986048" y="5190585"/>
                  </a:cubicBezTo>
                  <a:cubicBezTo>
                    <a:pt x="1889721" y="6426488"/>
                    <a:pt x="1726145" y="6239163"/>
                    <a:pt x="2748305" y="6388971"/>
                  </a:cubicBezTo>
                  <a:lnTo>
                    <a:pt x="2739528" y="6406611"/>
                  </a:lnTo>
                  <a:close/>
                </a:path>
              </a:pathLst>
            </a:custGeom>
            <a:grpFill/>
            <a:ln w="8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="" xmlns:a16="http://schemas.microsoft.com/office/drawing/2014/main" id="{7F7D445B-0497-42DD-9DC3-A079517782A6}"/>
                </a:ext>
              </a:extLst>
            </p:cNvPr>
            <p:cNvSpPr/>
            <p:nvPr/>
          </p:nvSpPr>
          <p:spPr>
            <a:xfrm>
              <a:off x="3469480" y="2904080"/>
              <a:ext cx="1286514" cy="1286457"/>
            </a:xfrm>
            <a:custGeom>
              <a:avLst/>
              <a:gdLst>
                <a:gd name="connsiteX0" fmla="*/ 647595 w 1286514"/>
                <a:gd name="connsiteY0" fmla="*/ 1286442 h 1286457"/>
                <a:gd name="connsiteX1" fmla="*/ 49822 w 1286514"/>
                <a:gd name="connsiteY1" fmla="*/ 891397 h 1286457"/>
                <a:gd name="connsiteX2" fmla="*/ 188444 w 1286514"/>
                <a:gd name="connsiteY2" fmla="*/ 188387 h 1286457"/>
                <a:gd name="connsiteX3" fmla="*/ 891454 w 1286514"/>
                <a:gd name="connsiteY3" fmla="*/ 49764 h 1286457"/>
                <a:gd name="connsiteX4" fmla="*/ 1286499 w 1286514"/>
                <a:gd name="connsiteY4" fmla="*/ 647624 h 1286457"/>
                <a:gd name="connsiteX5" fmla="*/ 647595 w 1286514"/>
                <a:gd name="connsiteY5" fmla="*/ 1286442 h 1286457"/>
                <a:gd name="connsiteX6" fmla="*/ 647595 w 1286514"/>
                <a:gd name="connsiteY6" fmla="*/ 1286442 h 1286457"/>
                <a:gd name="connsiteX7" fmla="*/ 647595 w 1286514"/>
                <a:gd name="connsiteY7" fmla="*/ 449370 h 1286457"/>
                <a:gd name="connsiteX8" fmla="*/ 451578 w 1286514"/>
                <a:gd name="connsiteY8" fmla="*/ 537913 h 1286457"/>
                <a:gd name="connsiteX9" fmla="*/ 451578 w 1286514"/>
                <a:gd name="connsiteY9" fmla="*/ 752946 h 1286457"/>
                <a:gd name="connsiteX10" fmla="*/ 647595 w 1286514"/>
                <a:gd name="connsiteY10" fmla="*/ 841489 h 1286457"/>
                <a:gd name="connsiteX11" fmla="*/ 843612 w 1286514"/>
                <a:gd name="connsiteY11" fmla="*/ 752946 h 1286457"/>
                <a:gd name="connsiteX12" fmla="*/ 843612 w 1286514"/>
                <a:gd name="connsiteY12" fmla="*/ 537913 h 1286457"/>
                <a:gd name="connsiteX13" fmla="*/ 647595 w 1286514"/>
                <a:gd name="connsiteY13" fmla="*/ 449370 h 1286457"/>
                <a:gd name="connsiteX14" fmla="*/ 647595 w 1286514"/>
                <a:gd name="connsiteY14" fmla="*/ 449370 h 12864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86514" h="1286457">
                  <a:moveTo>
                    <a:pt x="647595" y="1286442"/>
                  </a:moveTo>
                  <a:cubicBezTo>
                    <a:pt x="386698" y="1288249"/>
                    <a:pt x="150497" y="1132158"/>
                    <a:pt x="49822" y="891397"/>
                  </a:cubicBezTo>
                  <a:cubicBezTo>
                    <a:pt x="-50854" y="650635"/>
                    <a:pt x="3872" y="372959"/>
                    <a:pt x="188444" y="188387"/>
                  </a:cubicBezTo>
                  <a:cubicBezTo>
                    <a:pt x="373017" y="3901"/>
                    <a:pt x="650693" y="-50825"/>
                    <a:pt x="891454" y="49764"/>
                  </a:cubicBezTo>
                  <a:cubicBezTo>
                    <a:pt x="1132215" y="150440"/>
                    <a:pt x="1288306" y="386641"/>
                    <a:pt x="1286499" y="647624"/>
                  </a:cubicBezTo>
                  <a:cubicBezTo>
                    <a:pt x="1286413" y="1000419"/>
                    <a:pt x="1000390" y="1286442"/>
                    <a:pt x="647595" y="1286442"/>
                  </a:cubicBezTo>
                  <a:lnTo>
                    <a:pt x="647595" y="1286442"/>
                  </a:lnTo>
                  <a:close/>
                  <a:moveTo>
                    <a:pt x="647595" y="449370"/>
                  </a:moveTo>
                  <a:cubicBezTo>
                    <a:pt x="570582" y="437839"/>
                    <a:pt x="493828" y="472430"/>
                    <a:pt x="451578" y="537913"/>
                  </a:cubicBezTo>
                  <a:cubicBezTo>
                    <a:pt x="409329" y="603395"/>
                    <a:pt x="409329" y="687550"/>
                    <a:pt x="451578" y="752946"/>
                  </a:cubicBezTo>
                  <a:cubicBezTo>
                    <a:pt x="493828" y="818428"/>
                    <a:pt x="570582" y="853019"/>
                    <a:pt x="647595" y="841489"/>
                  </a:cubicBezTo>
                  <a:cubicBezTo>
                    <a:pt x="724694" y="853019"/>
                    <a:pt x="801362" y="818428"/>
                    <a:pt x="843612" y="752946"/>
                  </a:cubicBezTo>
                  <a:cubicBezTo>
                    <a:pt x="885861" y="687464"/>
                    <a:pt x="885861" y="603309"/>
                    <a:pt x="843612" y="537913"/>
                  </a:cubicBezTo>
                  <a:cubicBezTo>
                    <a:pt x="801362" y="472430"/>
                    <a:pt x="724694" y="437839"/>
                    <a:pt x="647595" y="449370"/>
                  </a:cubicBezTo>
                  <a:lnTo>
                    <a:pt x="647595" y="449370"/>
                  </a:lnTo>
                  <a:close/>
                </a:path>
              </a:pathLst>
            </a:custGeom>
            <a:grpFill/>
            <a:ln w="8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="" xmlns:a16="http://schemas.microsoft.com/office/drawing/2014/main" id="{0FC6D3F9-812E-4F77-A826-F16A495750EA}"/>
                </a:ext>
              </a:extLst>
            </p:cNvPr>
            <p:cNvSpPr/>
            <p:nvPr/>
          </p:nvSpPr>
          <p:spPr>
            <a:xfrm>
              <a:off x="3962850" y="947987"/>
              <a:ext cx="3943091" cy="1982538"/>
            </a:xfrm>
            <a:custGeom>
              <a:avLst/>
              <a:gdLst>
                <a:gd name="connsiteX0" fmla="*/ 643233 w 3943091"/>
                <a:gd name="connsiteY0" fmla="*/ 1982539 h 1982538"/>
                <a:gd name="connsiteX1" fmla="*/ 48558 w 3943091"/>
                <a:gd name="connsiteY1" fmla="*/ 1584482 h 1982538"/>
                <a:gd name="connsiteX2" fmla="*/ 190020 w 3943091"/>
                <a:gd name="connsiteY2" fmla="*/ 882935 h 1982538"/>
                <a:gd name="connsiteX3" fmla="*/ 892514 w 3943091"/>
                <a:gd name="connsiteY3" fmla="*/ 746292 h 1982538"/>
                <a:gd name="connsiteX4" fmla="*/ 1286526 w 3943091"/>
                <a:gd name="connsiteY4" fmla="*/ 1343721 h 1982538"/>
                <a:gd name="connsiteX5" fmla="*/ 643233 w 3943091"/>
                <a:gd name="connsiteY5" fmla="*/ 1982539 h 1982538"/>
                <a:gd name="connsiteX6" fmla="*/ 643233 w 3943091"/>
                <a:gd name="connsiteY6" fmla="*/ 1982539 h 1982538"/>
                <a:gd name="connsiteX7" fmla="*/ 643233 w 3943091"/>
                <a:gd name="connsiteY7" fmla="*/ 1158718 h 1982538"/>
                <a:gd name="connsiteX8" fmla="*/ 444979 w 3943091"/>
                <a:gd name="connsiteY8" fmla="*/ 1356972 h 1982538"/>
                <a:gd name="connsiteX9" fmla="*/ 643233 w 3943091"/>
                <a:gd name="connsiteY9" fmla="*/ 1555226 h 1982538"/>
                <a:gd name="connsiteX10" fmla="*/ 841487 w 3943091"/>
                <a:gd name="connsiteY10" fmla="*/ 1356972 h 1982538"/>
                <a:gd name="connsiteX11" fmla="*/ 783405 w 3943091"/>
                <a:gd name="connsiteY11" fmla="*/ 1216800 h 1982538"/>
                <a:gd name="connsiteX12" fmla="*/ 643233 w 3943091"/>
                <a:gd name="connsiteY12" fmla="*/ 1158718 h 1982538"/>
                <a:gd name="connsiteX13" fmla="*/ 643233 w 3943091"/>
                <a:gd name="connsiteY13" fmla="*/ 1158718 h 1982538"/>
                <a:gd name="connsiteX14" fmla="*/ 1903316 w 3943091"/>
                <a:gd name="connsiteY14" fmla="*/ 1286413 h 1982538"/>
                <a:gd name="connsiteX15" fmla="*/ 1260109 w 3943091"/>
                <a:gd name="connsiteY15" fmla="*/ 643206 h 1982538"/>
                <a:gd name="connsiteX16" fmla="*/ 1903316 w 3943091"/>
                <a:gd name="connsiteY16" fmla="*/ 0 h 1982538"/>
                <a:gd name="connsiteX17" fmla="*/ 2546522 w 3943091"/>
                <a:gd name="connsiteY17" fmla="*/ 643206 h 1982538"/>
                <a:gd name="connsiteX18" fmla="*/ 1903316 w 3943091"/>
                <a:gd name="connsiteY18" fmla="*/ 1286413 h 1982538"/>
                <a:gd name="connsiteX19" fmla="*/ 1903316 w 3943091"/>
                <a:gd name="connsiteY19" fmla="*/ 1286413 h 1982538"/>
                <a:gd name="connsiteX20" fmla="*/ 1903316 w 3943091"/>
                <a:gd name="connsiteY20" fmla="*/ 444953 h 1982538"/>
                <a:gd name="connsiteX21" fmla="*/ 1705062 w 3943091"/>
                <a:gd name="connsiteY21" fmla="*/ 643206 h 1982538"/>
                <a:gd name="connsiteX22" fmla="*/ 1903316 w 3943091"/>
                <a:gd name="connsiteY22" fmla="*/ 841460 h 1982538"/>
                <a:gd name="connsiteX23" fmla="*/ 2074981 w 3943091"/>
                <a:gd name="connsiteY23" fmla="*/ 742333 h 1982538"/>
                <a:gd name="connsiteX24" fmla="*/ 2074981 w 3943091"/>
                <a:gd name="connsiteY24" fmla="*/ 544079 h 1982538"/>
                <a:gd name="connsiteX25" fmla="*/ 1903316 w 3943091"/>
                <a:gd name="connsiteY25" fmla="*/ 444953 h 1982538"/>
                <a:gd name="connsiteX26" fmla="*/ 1903316 w 3943091"/>
                <a:gd name="connsiteY26" fmla="*/ 444953 h 1982538"/>
                <a:gd name="connsiteX27" fmla="*/ 3299870 w 3943091"/>
                <a:gd name="connsiteY27" fmla="*/ 1634476 h 1982538"/>
                <a:gd name="connsiteX28" fmla="*/ 2656663 w 3943091"/>
                <a:gd name="connsiteY28" fmla="*/ 991269 h 1982538"/>
                <a:gd name="connsiteX29" fmla="*/ 3299870 w 3943091"/>
                <a:gd name="connsiteY29" fmla="*/ 348063 h 1982538"/>
                <a:gd name="connsiteX30" fmla="*/ 3943076 w 3943091"/>
                <a:gd name="connsiteY30" fmla="*/ 991269 h 1982538"/>
                <a:gd name="connsiteX31" fmla="*/ 3756008 w 3943091"/>
                <a:gd name="connsiteY31" fmla="*/ 1447408 h 1982538"/>
                <a:gd name="connsiteX32" fmla="*/ 3299870 w 3943091"/>
                <a:gd name="connsiteY32" fmla="*/ 1634476 h 1982538"/>
                <a:gd name="connsiteX33" fmla="*/ 3299870 w 3943091"/>
                <a:gd name="connsiteY33" fmla="*/ 1634476 h 1982538"/>
                <a:gd name="connsiteX34" fmla="*/ 3299870 w 3943091"/>
                <a:gd name="connsiteY34" fmla="*/ 793015 h 1982538"/>
                <a:gd name="connsiteX35" fmla="*/ 3106004 w 3943091"/>
                <a:gd name="connsiteY35" fmla="*/ 991269 h 1982538"/>
                <a:gd name="connsiteX36" fmla="*/ 3194547 w 3943091"/>
                <a:gd name="connsiteY36" fmla="*/ 1187286 h 1982538"/>
                <a:gd name="connsiteX37" fmla="*/ 3409666 w 3943091"/>
                <a:gd name="connsiteY37" fmla="*/ 1187286 h 1982538"/>
                <a:gd name="connsiteX38" fmla="*/ 3498210 w 3943091"/>
                <a:gd name="connsiteY38" fmla="*/ 991269 h 1982538"/>
                <a:gd name="connsiteX39" fmla="*/ 3299870 w 3943091"/>
                <a:gd name="connsiteY39" fmla="*/ 793015 h 1982538"/>
                <a:gd name="connsiteX40" fmla="*/ 3299870 w 3943091"/>
                <a:gd name="connsiteY40" fmla="*/ 793015 h 1982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3943091" h="1982538">
                  <a:moveTo>
                    <a:pt x="643233" y="1982539"/>
                  </a:moveTo>
                  <a:cubicBezTo>
                    <a:pt x="382681" y="1982539"/>
                    <a:pt x="147857" y="1825329"/>
                    <a:pt x="48558" y="1584482"/>
                  </a:cubicBezTo>
                  <a:cubicBezTo>
                    <a:pt x="-50741" y="1343549"/>
                    <a:pt x="5104" y="1066561"/>
                    <a:pt x="190020" y="882935"/>
                  </a:cubicBezTo>
                  <a:cubicBezTo>
                    <a:pt x="374851" y="699310"/>
                    <a:pt x="652268" y="645358"/>
                    <a:pt x="892514" y="746292"/>
                  </a:cubicBezTo>
                  <a:cubicBezTo>
                    <a:pt x="1132673" y="847226"/>
                    <a:pt x="1288333" y="1083082"/>
                    <a:pt x="1286526" y="1343721"/>
                  </a:cubicBezTo>
                  <a:cubicBezTo>
                    <a:pt x="1284031" y="1697291"/>
                    <a:pt x="996803" y="1982539"/>
                    <a:pt x="643233" y="1982539"/>
                  </a:cubicBezTo>
                  <a:lnTo>
                    <a:pt x="643233" y="1982539"/>
                  </a:lnTo>
                  <a:close/>
                  <a:moveTo>
                    <a:pt x="643233" y="1158718"/>
                  </a:moveTo>
                  <a:cubicBezTo>
                    <a:pt x="533781" y="1158718"/>
                    <a:pt x="444979" y="1247519"/>
                    <a:pt x="444979" y="1356972"/>
                  </a:cubicBezTo>
                  <a:cubicBezTo>
                    <a:pt x="444979" y="1466511"/>
                    <a:pt x="533781" y="1555226"/>
                    <a:pt x="643233" y="1555226"/>
                  </a:cubicBezTo>
                  <a:cubicBezTo>
                    <a:pt x="752772" y="1555226"/>
                    <a:pt x="841487" y="1466511"/>
                    <a:pt x="841487" y="1356972"/>
                  </a:cubicBezTo>
                  <a:cubicBezTo>
                    <a:pt x="841487" y="1304397"/>
                    <a:pt x="820578" y="1253973"/>
                    <a:pt x="783405" y="1216800"/>
                  </a:cubicBezTo>
                  <a:cubicBezTo>
                    <a:pt x="746232" y="1179542"/>
                    <a:pt x="695895" y="1158718"/>
                    <a:pt x="643233" y="1158718"/>
                  </a:cubicBezTo>
                  <a:lnTo>
                    <a:pt x="643233" y="1158718"/>
                  </a:lnTo>
                  <a:close/>
                  <a:moveTo>
                    <a:pt x="1903316" y="1286413"/>
                  </a:moveTo>
                  <a:cubicBezTo>
                    <a:pt x="1548025" y="1286413"/>
                    <a:pt x="1260109" y="998411"/>
                    <a:pt x="1260109" y="643206"/>
                  </a:cubicBezTo>
                  <a:cubicBezTo>
                    <a:pt x="1260109" y="288002"/>
                    <a:pt x="1548111" y="0"/>
                    <a:pt x="1903316" y="0"/>
                  </a:cubicBezTo>
                  <a:cubicBezTo>
                    <a:pt x="2258521" y="0"/>
                    <a:pt x="2546522" y="288002"/>
                    <a:pt x="2546522" y="643206"/>
                  </a:cubicBezTo>
                  <a:cubicBezTo>
                    <a:pt x="2546522" y="998411"/>
                    <a:pt x="2258521" y="1286413"/>
                    <a:pt x="1903316" y="1286413"/>
                  </a:cubicBezTo>
                  <a:lnTo>
                    <a:pt x="1903316" y="1286413"/>
                  </a:lnTo>
                  <a:close/>
                  <a:moveTo>
                    <a:pt x="1903316" y="444953"/>
                  </a:moveTo>
                  <a:cubicBezTo>
                    <a:pt x="1793777" y="444953"/>
                    <a:pt x="1705062" y="533754"/>
                    <a:pt x="1705062" y="643206"/>
                  </a:cubicBezTo>
                  <a:cubicBezTo>
                    <a:pt x="1705062" y="752659"/>
                    <a:pt x="1793777" y="841460"/>
                    <a:pt x="1903316" y="841460"/>
                  </a:cubicBezTo>
                  <a:cubicBezTo>
                    <a:pt x="1974133" y="841460"/>
                    <a:pt x="2039615" y="803685"/>
                    <a:pt x="2074981" y="742333"/>
                  </a:cubicBezTo>
                  <a:cubicBezTo>
                    <a:pt x="2110432" y="680981"/>
                    <a:pt x="2110432" y="605432"/>
                    <a:pt x="2074981" y="544079"/>
                  </a:cubicBezTo>
                  <a:cubicBezTo>
                    <a:pt x="2039529" y="482728"/>
                    <a:pt x="1974133" y="444953"/>
                    <a:pt x="1903316" y="444953"/>
                  </a:cubicBezTo>
                  <a:lnTo>
                    <a:pt x="1903316" y="444953"/>
                  </a:lnTo>
                  <a:close/>
                  <a:moveTo>
                    <a:pt x="3299870" y="1634476"/>
                  </a:moveTo>
                  <a:cubicBezTo>
                    <a:pt x="2944579" y="1634476"/>
                    <a:pt x="2656663" y="1346474"/>
                    <a:pt x="2656663" y="991269"/>
                  </a:cubicBezTo>
                  <a:cubicBezTo>
                    <a:pt x="2656663" y="636064"/>
                    <a:pt x="2944665" y="348063"/>
                    <a:pt x="3299870" y="348063"/>
                  </a:cubicBezTo>
                  <a:cubicBezTo>
                    <a:pt x="3655074" y="348063"/>
                    <a:pt x="3943076" y="636064"/>
                    <a:pt x="3943076" y="991269"/>
                  </a:cubicBezTo>
                  <a:cubicBezTo>
                    <a:pt x="3944281" y="1162246"/>
                    <a:pt x="3876906" y="1326511"/>
                    <a:pt x="3756008" y="1447408"/>
                  </a:cubicBezTo>
                  <a:cubicBezTo>
                    <a:pt x="3635111" y="1568305"/>
                    <a:pt x="3470847" y="1635680"/>
                    <a:pt x="3299870" y="1634476"/>
                  </a:cubicBezTo>
                  <a:lnTo>
                    <a:pt x="3299870" y="1634476"/>
                  </a:lnTo>
                  <a:close/>
                  <a:moveTo>
                    <a:pt x="3299870" y="793015"/>
                  </a:moveTo>
                  <a:cubicBezTo>
                    <a:pt x="3192138" y="795425"/>
                    <a:pt x="3106004" y="883452"/>
                    <a:pt x="3106004" y="991269"/>
                  </a:cubicBezTo>
                  <a:cubicBezTo>
                    <a:pt x="3094388" y="1068368"/>
                    <a:pt x="3129065" y="1145037"/>
                    <a:pt x="3194547" y="1187286"/>
                  </a:cubicBezTo>
                  <a:cubicBezTo>
                    <a:pt x="3260030" y="1229535"/>
                    <a:pt x="3344184" y="1229535"/>
                    <a:pt x="3409666" y="1187286"/>
                  </a:cubicBezTo>
                  <a:cubicBezTo>
                    <a:pt x="3475063" y="1145037"/>
                    <a:pt x="3509740" y="1068368"/>
                    <a:pt x="3498210" y="991269"/>
                  </a:cubicBezTo>
                  <a:cubicBezTo>
                    <a:pt x="3498123" y="881817"/>
                    <a:pt x="3409322" y="793015"/>
                    <a:pt x="3299870" y="793015"/>
                  </a:cubicBezTo>
                  <a:lnTo>
                    <a:pt x="3299870" y="793015"/>
                  </a:lnTo>
                  <a:close/>
                </a:path>
              </a:pathLst>
            </a:custGeom>
            <a:grpFill/>
            <a:ln w="8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="" xmlns:a16="http://schemas.microsoft.com/office/drawing/2014/main" id="{8550209F-C104-4EE0-8794-8A8A2E81E673}"/>
                </a:ext>
              </a:extLst>
            </p:cNvPr>
            <p:cNvSpPr/>
            <p:nvPr/>
          </p:nvSpPr>
          <p:spPr>
            <a:xfrm>
              <a:off x="7320027" y="2415100"/>
              <a:ext cx="1286412" cy="1286412"/>
            </a:xfrm>
            <a:custGeom>
              <a:avLst/>
              <a:gdLst>
                <a:gd name="connsiteX0" fmla="*/ 643206 w 1286412"/>
                <a:gd name="connsiteY0" fmla="*/ 1286413 h 1286412"/>
                <a:gd name="connsiteX1" fmla="*/ 0 w 1286412"/>
                <a:gd name="connsiteY1" fmla="*/ 643206 h 1286412"/>
                <a:gd name="connsiteX2" fmla="*/ 643206 w 1286412"/>
                <a:gd name="connsiteY2" fmla="*/ 0 h 1286412"/>
                <a:gd name="connsiteX3" fmla="*/ 1286413 w 1286412"/>
                <a:gd name="connsiteY3" fmla="*/ 643206 h 1286412"/>
                <a:gd name="connsiteX4" fmla="*/ 1097968 w 1286412"/>
                <a:gd name="connsiteY4" fmla="*/ 1098054 h 1286412"/>
                <a:gd name="connsiteX5" fmla="*/ 643206 w 1286412"/>
                <a:gd name="connsiteY5" fmla="*/ 1286413 h 1286412"/>
                <a:gd name="connsiteX6" fmla="*/ 643206 w 1286412"/>
                <a:gd name="connsiteY6" fmla="*/ 1286413 h 1286412"/>
                <a:gd name="connsiteX7" fmla="*/ 643206 w 1286412"/>
                <a:gd name="connsiteY7" fmla="*/ 449341 h 1286412"/>
                <a:gd name="connsiteX8" fmla="*/ 447190 w 1286412"/>
                <a:gd name="connsiteY8" fmla="*/ 537884 h 1286412"/>
                <a:gd name="connsiteX9" fmla="*/ 447190 w 1286412"/>
                <a:gd name="connsiteY9" fmla="*/ 752917 h 1286412"/>
                <a:gd name="connsiteX10" fmla="*/ 643206 w 1286412"/>
                <a:gd name="connsiteY10" fmla="*/ 841460 h 1286412"/>
                <a:gd name="connsiteX11" fmla="*/ 839223 w 1286412"/>
                <a:gd name="connsiteY11" fmla="*/ 752917 h 1286412"/>
                <a:gd name="connsiteX12" fmla="*/ 839223 w 1286412"/>
                <a:gd name="connsiteY12" fmla="*/ 537884 h 1286412"/>
                <a:gd name="connsiteX13" fmla="*/ 643206 w 1286412"/>
                <a:gd name="connsiteY13" fmla="*/ 449341 h 1286412"/>
                <a:gd name="connsiteX14" fmla="*/ 643206 w 1286412"/>
                <a:gd name="connsiteY14" fmla="*/ 449341 h 12864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86412" h="1286412">
                  <a:moveTo>
                    <a:pt x="643206" y="1286413"/>
                  </a:moveTo>
                  <a:cubicBezTo>
                    <a:pt x="288001" y="1286413"/>
                    <a:pt x="0" y="998411"/>
                    <a:pt x="0" y="643206"/>
                  </a:cubicBezTo>
                  <a:cubicBezTo>
                    <a:pt x="0" y="288002"/>
                    <a:pt x="288001" y="0"/>
                    <a:pt x="643206" y="0"/>
                  </a:cubicBezTo>
                  <a:cubicBezTo>
                    <a:pt x="998497" y="0"/>
                    <a:pt x="1286413" y="288002"/>
                    <a:pt x="1286413" y="643206"/>
                  </a:cubicBezTo>
                  <a:cubicBezTo>
                    <a:pt x="1286413" y="813839"/>
                    <a:pt x="1218607" y="977416"/>
                    <a:pt x="1097968" y="1098054"/>
                  </a:cubicBezTo>
                  <a:cubicBezTo>
                    <a:pt x="977416" y="1218607"/>
                    <a:pt x="813753" y="1286413"/>
                    <a:pt x="643206" y="1286413"/>
                  </a:cubicBezTo>
                  <a:lnTo>
                    <a:pt x="643206" y="1286413"/>
                  </a:lnTo>
                  <a:close/>
                  <a:moveTo>
                    <a:pt x="643206" y="449341"/>
                  </a:moveTo>
                  <a:cubicBezTo>
                    <a:pt x="566194" y="437810"/>
                    <a:pt x="489439" y="472402"/>
                    <a:pt x="447190" y="537884"/>
                  </a:cubicBezTo>
                  <a:cubicBezTo>
                    <a:pt x="404940" y="603366"/>
                    <a:pt x="404940" y="687521"/>
                    <a:pt x="447190" y="752917"/>
                  </a:cubicBezTo>
                  <a:cubicBezTo>
                    <a:pt x="489439" y="818399"/>
                    <a:pt x="566194" y="852990"/>
                    <a:pt x="643206" y="841460"/>
                  </a:cubicBezTo>
                  <a:cubicBezTo>
                    <a:pt x="720305" y="852990"/>
                    <a:pt x="796974" y="818399"/>
                    <a:pt x="839223" y="752917"/>
                  </a:cubicBezTo>
                  <a:cubicBezTo>
                    <a:pt x="881473" y="687435"/>
                    <a:pt x="881473" y="603280"/>
                    <a:pt x="839223" y="537884"/>
                  </a:cubicBezTo>
                  <a:cubicBezTo>
                    <a:pt x="796974" y="472402"/>
                    <a:pt x="720219" y="437725"/>
                    <a:pt x="643206" y="449341"/>
                  </a:cubicBezTo>
                  <a:lnTo>
                    <a:pt x="643206" y="449341"/>
                  </a:lnTo>
                  <a:close/>
                </a:path>
              </a:pathLst>
            </a:custGeom>
            <a:grpFill/>
            <a:ln w="859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8" name="图形 96">
            <a:extLst>
              <a:ext uri="{FF2B5EF4-FFF2-40B4-BE49-F238E27FC236}">
                <a16:creationId xmlns="" xmlns:a16="http://schemas.microsoft.com/office/drawing/2014/main" id="{79849BEB-67F3-477D-B29A-5ACFEDCE5418}"/>
              </a:ext>
            </a:extLst>
          </p:cNvPr>
          <p:cNvGrpSpPr/>
          <p:nvPr/>
        </p:nvGrpSpPr>
        <p:grpSpPr>
          <a:xfrm>
            <a:off x="7565031" y="4560909"/>
            <a:ext cx="1210324" cy="965790"/>
            <a:chOff x="2228846" y="342177"/>
            <a:chExt cx="7729944" cy="6168190"/>
          </a:xfrm>
          <a:solidFill>
            <a:schemeClr val="bg1"/>
          </a:solidFill>
        </p:grpSpPr>
        <p:sp>
          <p:nvSpPr>
            <p:cNvPr id="99" name="任意多边形: 形状 98">
              <a:extLst>
                <a:ext uri="{FF2B5EF4-FFF2-40B4-BE49-F238E27FC236}">
                  <a16:creationId xmlns="" xmlns:a16="http://schemas.microsoft.com/office/drawing/2014/main" id="{502C9930-5F96-497A-8CC7-686DBBD68863}"/>
                </a:ext>
              </a:extLst>
            </p:cNvPr>
            <p:cNvSpPr/>
            <p:nvPr/>
          </p:nvSpPr>
          <p:spPr>
            <a:xfrm>
              <a:off x="3248025" y="3589019"/>
              <a:ext cx="437007" cy="437007"/>
            </a:xfrm>
            <a:custGeom>
              <a:avLst/>
              <a:gdLst>
                <a:gd name="connsiteX0" fmla="*/ 0 w 437007"/>
                <a:gd name="connsiteY0" fmla="*/ 218504 h 437007"/>
                <a:gd name="connsiteX1" fmla="*/ 218504 w 437007"/>
                <a:gd name="connsiteY1" fmla="*/ 437007 h 437007"/>
                <a:gd name="connsiteX2" fmla="*/ 437007 w 437007"/>
                <a:gd name="connsiteY2" fmla="*/ 218504 h 437007"/>
                <a:gd name="connsiteX3" fmla="*/ 218504 w 437007"/>
                <a:gd name="connsiteY3" fmla="*/ 0 h 437007"/>
                <a:gd name="connsiteX4" fmla="*/ 0 w 437007"/>
                <a:gd name="connsiteY4" fmla="*/ 218504 h 437007"/>
                <a:gd name="connsiteX5" fmla="*/ 0 w 437007"/>
                <a:gd name="connsiteY5" fmla="*/ 218504 h 4370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37007" h="437007">
                  <a:moveTo>
                    <a:pt x="0" y="218504"/>
                  </a:moveTo>
                  <a:cubicBezTo>
                    <a:pt x="0" y="339185"/>
                    <a:pt x="97822" y="437007"/>
                    <a:pt x="218504" y="437007"/>
                  </a:cubicBezTo>
                  <a:cubicBezTo>
                    <a:pt x="339185" y="437007"/>
                    <a:pt x="437007" y="339185"/>
                    <a:pt x="437007" y="218504"/>
                  </a:cubicBezTo>
                  <a:cubicBezTo>
                    <a:pt x="437007" y="97822"/>
                    <a:pt x="339185" y="0"/>
                    <a:pt x="218504" y="0"/>
                  </a:cubicBezTo>
                  <a:cubicBezTo>
                    <a:pt x="97822" y="0"/>
                    <a:pt x="0" y="97822"/>
                    <a:pt x="0" y="218504"/>
                  </a:cubicBezTo>
                  <a:lnTo>
                    <a:pt x="0" y="21850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="" xmlns:a16="http://schemas.microsoft.com/office/drawing/2014/main" id="{28CC9299-1582-4F24-8CEB-D45379928FFF}"/>
                </a:ext>
              </a:extLst>
            </p:cNvPr>
            <p:cNvSpPr/>
            <p:nvPr/>
          </p:nvSpPr>
          <p:spPr>
            <a:xfrm>
              <a:off x="3584162" y="2361342"/>
              <a:ext cx="685228" cy="685228"/>
            </a:xfrm>
            <a:custGeom>
              <a:avLst/>
              <a:gdLst>
                <a:gd name="connsiteX0" fmla="*/ 0 w 685228"/>
                <a:gd name="connsiteY0" fmla="*/ 342614 h 685228"/>
                <a:gd name="connsiteX1" fmla="*/ 342614 w 685228"/>
                <a:gd name="connsiteY1" fmla="*/ 685229 h 685228"/>
                <a:gd name="connsiteX2" fmla="*/ 685229 w 685228"/>
                <a:gd name="connsiteY2" fmla="*/ 342614 h 685228"/>
                <a:gd name="connsiteX3" fmla="*/ 342614 w 685228"/>
                <a:gd name="connsiteY3" fmla="*/ 0 h 685228"/>
                <a:gd name="connsiteX4" fmla="*/ 0 w 685228"/>
                <a:gd name="connsiteY4" fmla="*/ 342614 h 685228"/>
                <a:gd name="connsiteX5" fmla="*/ 0 w 685228"/>
                <a:gd name="connsiteY5" fmla="*/ 342614 h 685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85228" h="685228">
                  <a:moveTo>
                    <a:pt x="0" y="342614"/>
                  </a:moveTo>
                  <a:cubicBezTo>
                    <a:pt x="0" y="531781"/>
                    <a:pt x="153448" y="685229"/>
                    <a:pt x="342614" y="685229"/>
                  </a:cubicBezTo>
                  <a:cubicBezTo>
                    <a:pt x="531876" y="685229"/>
                    <a:pt x="685229" y="531781"/>
                    <a:pt x="685229" y="342614"/>
                  </a:cubicBezTo>
                  <a:cubicBezTo>
                    <a:pt x="685229" y="153352"/>
                    <a:pt x="531876" y="0"/>
                    <a:pt x="342614" y="0"/>
                  </a:cubicBezTo>
                  <a:cubicBezTo>
                    <a:pt x="153448" y="0"/>
                    <a:pt x="0" y="153448"/>
                    <a:pt x="0" y="342614"/>
                  </a:cubicBezTo>
                  <a:lnTo>
                    <a:pt x="0" y="342614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="" xmlns:a16="http://schemas.microsoft.com/office/drawing/2014/main" id="{8B2FF41A-70A8-47B4-A591-900B06A090A6}"/>
                </a:ext>
              </a:extLst>
            </p:cNvPr>
            <p:cNvSpPr/>
            <p:nvPr/>
          </p:nvSpPr>
          <p:spPr>
            <a:xfrm>
              <a:off x="4850130" y="1363979"/>
              <a:ext cx="884205" cy="884205"/>
            </a:xfrm>
            <a:custGeom>
              <a:avLst/>
              <a:gdLst>
                <a:gd name="connsiteX0" fmla="*/ 0 w 884205"/>
                <a:gd name="connsiteY0" fmla="*/ 442055 h 884205"/>
                <a:gd name="connsiteX1" fmla="*/ 442055 w 884205"/>
                <a:gd name="connsiteY1" fmla="*/ 884206 h 884205"/>
                <a:gd name="connsiteX2" fmla="*/ 884206 w 884205"/>
                <a:gd name="connsiteY2" fmla="*/ 442055 h 884205"/>
                <a:gd name="connsiteX3" fmla="*/ 442055 w 884205"/>
                <a:gd name="connsiteY3" fmla="*/ 0 h 884205"/>
                <a:gd name="connsiteX4" fmla="*/ 0 w 884205"/>
                <a:gd name="connsiteY4" fmla="*/ 442055 h 884205"/>
                <a:gd name="connsiteX5" fmla="*/ 0 w 884205"/>
                <a:gd name="connsiteY5" fmla="*/ 442055 h 884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84205" h="884205">
                  <a:moveTo>
                    <a:pt x="0" y="442055"/>
                  </a:moveTo>
                  <a:cubicBezTo>
                    <a:pt x="0" y="686276"/>
                    <a:pt x="197929" y="884206"/>
                    <a:pt x="442055" y="884206"/>
                  </a:cubicBezTo>
                  <a:cubicBezTo>
                    <a:pt x="686276" y="884206"/>
                    <a:pt x="884206" y="686276"/>
                    <a:pt x="884206" y="442055"/>
                  </a:cubicBezTo>
                  <a:cubicBezTo>
                    <a:pt x="884206" y="197929"/>
                    <a:pt x="686276" y="0"/>
                    <a:pt x="442055" y="0"/>
                  </a:cubicBezTo>
                  <a:cubicBezTo>
                    <a:pt x="197929" y="0"/>
                    <a:pt x="0" y="197929"/>
                    <a:pt x="0" y="442055"/>
                  </a:cubicBezTo>
                  <a:lnTo>
                    <a:pt x="0" y="44205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102" name="图形 96">
              <a:extLst>
                <a:ext uri="{FF2B5EF4-FFF2-40B4-BE49-F238E27FC236}">
                  <a16:creationId xmlns="" xmlns:a16="http://schemas.microsoft.com/office/drawing/2014/main" id="{79849BEB-67F3-477D-B29A-5ACFEDCE5418}"/>
                </a:ext>
              </a:extLst>
            </p:cNvPr>
            <p:cNvGrpSpPr/>
            <p:nvPr/>
          </p:nvGrpSpPr>
          <p:grpSpPr>
            <a:xfrm>
              <a:off x="2228846" y="342177"/>
              <a:ext cx="7729944" cy="6168190"/>
              <a:chOff x="2228846" y="342177"/>
              <a:chExt cx="7729944" cy="6168190"/>
            </a:xfrm>
            <a:grpFill/>
          </p:grpSpPr>
          <p:sp>
            <p:nvSpPr>
              <p:cNvPr id="103" name="任意多边形: 形状 102">
                <a:extLst>
                  <a:ext uri="{FF2B5EF4-FFF2-40B4-BE49-F238E27FC236}">
                    <a16:creationId xmlns="" xmlns:a16="http://schemas.microsoft.com/office/drawing/2014/main" id="{586E82F2-7A7E-4D48-B439-0320E097AE05}"/>
                  </a:ext>
                </a:extLst>
              </p:cNvPr>
              <p:cNvSpPr/>
              <p:nvPr/>
            </p:nvSpPr>
            <p:spPr>
              <a:xfrm>
                <a:off x="6522529" y="1250822"/>
                <a:ext cx="1110519" cy="1110519"/>
              </a:xfrm>
              <a:custGeom>
                <a:avLst/>
                <a:gdLst>
                  <a:gd name="connsiteX0" fmla="*/ 0 w 1110519"/>
                  <a:gd name="connsiteY0" fmla="*/ 555212 h 1110519"/>
                  <a:gd name="connsiteX1" fmla="*/ 555212 w 1110519"/>
                  <a:gd name="connsiteY1" fmla="*/ 1110520 h 1110519"/>
                  <a:gd name="connsiteX2" fmla="*/ 1110520 w 1110519"/>
                  <a:gd name="connsiteY2" fmla="*/ 555212 h 1110519"/>
                  <a:gd name="connsiteX3" fmla="*/ 555212 w 1110519"/>
                  <a:gd name="connsiteY3" fmla="*/ 0 h 1110519"/>
                  <a:gd name="connsiteX4" fmla="*/ 0 w 1110519"/>
                  <a:gd name="connsiteY4" fmla="*/ 555212 h 1110519"/>
                  <a:gd name="connsiteX5" fmla="*/ 0 w 1110519"/>
                  <a:gd name="connsiteY5" fmla="*/ 555212 h 11105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110519" h="1110519">
                    <a:moveTo>
                      <a:pt x="0" y="555212"/>
                    </a:moveTo>
                    <a:cubicBezTo>
                      <a:pt x="0" y="861822"/>
                      <a:pt x="248603" y="1110520"/>
                      <a:pt x="555212" y="1110520"/>
                    </a:cubicBezTo>
                    <a:cubicBezTo>
                      <a:pt x="861917" y="1110520"/>
                      <a:pt x="1110520" y="861917"/>
                      <a:pt x="1110520" y="555212"/>
                    </a:cubicBezTo>
                    <a:cubicBezTo>
                      <a:pt x="1110520" y="248507"/>
                      <a:pt x="861917" y="0"/>
                      <a:pt x="555212" y="0"/>
                    </a:cubicBezTo>
                    <a:cubicBezTo>
                      <a:pt x="248603" y="0"/>
                      <a:pt x="0" y="248602"/>
                      <a:pt x="0" y="555212"/>
                    </a:cubicBezTo>
                    <a:lnTo>
                      <a:pt x="0" y="55521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="" xmlns:a16="http://schemas.microsoft.com/office/drawing/2014/main" id="{6567166C-54AD-4ACC-A853-60300D5B150D}"/>
                  </a:ext>
                </a:extLst>
              </p:cNvPr>
              <p:cNvSpPr/>
              <p:nvPr/>
            </p:nvSpPr>
            <p:spPr>
              <a:xfrm>
                <a:off x="6296310" y="1212414"/>
                <a:ext cx="3662480" cy="4186354"/>
              </a:xfrm>
              <a:custGeom>
                <a:avLst/>
                <a:gdLst>
                  <a:gd name="connsiteX0" fmla="*/ 3595307 w 3662480"/>
                  <a:gd name="connsiteY0" fmla="*/ 52886 h 4186354"/>
                  <a:gd name="connsiteX1" fmla="*/ 3589401 w 3662480"/>
                  <a:gd name="connsiteY1" fmla="*/ 47742 h 4186354"/>
                  <a:gd name="connsiteX2" fmla="*/ 3314224 w 3662480"/>
                  <a:gd name="connsiteY2" fmla="*/ 67173 h 4186354"/>
                  <a:gd name="connsiteX3" fmla="*/ 371951 w 3662480"/>
                  <a:gd name="connsiteY3" fmla="*/ 3455025 h 4186354"/>
                  <a:gd name="connsiteX4" fmla="*/ 0 w 3662480"/>
                  <a:gd name="connsiteY4" fmla="*/ 4186355 h 4186354"/>
                  <a:gd name="connsiteX5" fmla="*/ 667322 w 3662480"/>
                  <a:gd name="connsiteY5" fmla="*/ 3721821 h 4186354"/>
                  <a:gd name="connsiteX6" fmla="*/ 3614738 w 3662480"/>
                  <a:gd name="connsiteY6" fmla="*/ 328063 h 4186354"/>
                  <a:gd name="connsiteX7" fmla="*/ 3595307 w 3662480"/>
                  <a:gd name="connsiteY7" fmla="*/ 52886 h 4186354"/>
                  <a:gd name="connsiteX8" fmla="*/ 3595307 w 3662480"/>
                  <a:gd name="connsiteY8" fmla="*/ 52886 h 41863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62480" h="4186354">
                    <a:moveTo>
                      <a:pt x="3595307" y="52886"/>
                    </a:moveTo>
                    <a:lnTo>
                      <a:pt x="3589401" y="47742"/>
                    </a:lnTo>
                    <a:cubicBezTo>
                      <a:pt x="3508058" y="-22838"/>
                      <a:pt x="3384804" y="-14170"/>
                      <a:pt x="3314224" y="67173"/>
                    </a:cubicBezTo>
                    <a:lnTo>
                      <a:pt x="371951" y="3455025"/>
                    </a:lnTo>
                    <a:lnTo>
                      <a:pt x="0" y="4186355"/>
                    </a:lnTo>
                    <a:lnTo>
                      <a:pt x="667322" y="3721821"/>
                    </a:lnTo>
                    <a:lnTo>
                      <a:pt x="3614738" y="328063"/>
                    </a:lnTo>
                    <a:cubicBezTo>
                      <a:pt x="3685318" y="246720"/>
                      <a:pt x="3676650" y="123466"/>
                      <a:pt x="3595307" y="52886"/>
                    </a:cubicBezTo>
                    <a:lnTo>
                      <a:pt x="3595307" y="5288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="" xmlns:a16="http://schemas.microsoft.com/office/drawing/2014/main" id="{F9054F54-B52B-4991-9DFE-F394875C9689}"/>
                  </a:ext>
                </a:extLst>
              </p:cNvPr>
              <p:cNvSpPr/>
              <p:nvPr/>
            </p:nvSpPr>
            <p:spPr>
              <a:xfrm>
                <a:off x="2228846" y="342177"/>
                <a:ext cx="7357780" cy="6168190"/>
              </a:xfrm>
              <a:custGeom>
                <a:avLst/>
                <a:gdLst>
                  <a:gd name="connsiteX0" fmla="*/ 7158708 w 7357780"/>
                  <a:gd name="connsiteY0" fmla="*/ 2807264 h 6168190"/>
                  <a:gd name="connsiteX1" fmla="*/ 6960398 w 7357780"/>
                  <a:gd name="connsiteY1" fmla="*/ 2990715 h 6168190"/>
                  <a:gd name="connsiteX2" fmla="*/ 6959731 w 7357780"/>
                  <a:gd name="connsiteY2" fmla="*/ 2990620 h 6168190"/>
                  <a:gd name="connsiteX3" fmla="*/ 5482308 w 7357780"/>
                  <a:gd name="connsiteY3" fmla="*/ 5232615 h 6168190"/>
                  <a:gd name="connsiteX4" fmla="*/ 2426212 w 7357780"/>
                  <a:gd name="connsiteY4" fmla="*/ 5209279 h 6168190"/>
                  <a:gd name="connsiteX5" fmla="*/ 1912528 w 7357780"/>
                  <a:gd name="connsiteY5" fmla="*/ 4382127 h 6168190"/>
                  <a:gd name="connsiteX6" fmla="*/ 480731 w 7357780"/>
                  <a:gd name="connsiteY6" fmla="*/ 4050467 h 6168190"/>
                  <a:gd name="connsiteX7" fmla="*/ 2990663 w 7357780"/>
                  <a:gd name="connsiteY7" fmla="*/ 550886 h 6168190"/>
                  <a:gd name="connsiteX8" fmla="*/ 6237355 w 7357780"/>
                  <a:gd name="connsiteY8" fmla="*/ 1135150 h 6168190"/>
                  <a:gd name="connsiteX9" fmla="*/ 6237355 w 7357780"/>
                  <a:gd name="connsiteY9" fmla="*/ 1135055 h 6168190"/>
                  <a:gd name="connsiteX10" fmla="*/ 6362704 w 7357780"/>
                  <a:gd name="connsiteY10" fmla="*/ 1181251 h 6168190"/>
                  <a:gd name="connsiteX11" fmla="*/ 6555966 w 7357780"/>
                  <a:gd name="connsiteY11" fmla="*/ 987989 h 6168190"/>
                  <a:gd name="connsiteX12" fmla="*/ 6476718 w 7357780"/>
                  <a:gd name="connsiteY12" fmla="*/ 831969 h 6168190"/>
                  <a:gd name="connsiteX13" fmla="*/ 2345630 w 7357780"/>
                  <a:gd name="connsiteY13" fmla="*/ 394772 h 6168190"/>
                  <a:gd name="connsiteX14" fmla="*/ 238891 w 7357780"/>
                  <a:gd name="connsiteY14" fmla="*/ 4389938 h 6168190"/>
                  <a:gd name="connsiteX15" fmla="*/ 1674594 w 7357780"/>
                  <a:gd name="connsiteY15" fmla="*/ 4702072 h 6168190"/>
                  <a:gd name="connsiteX16" fmla="*/ 2102457 w 7357780"/>
                  <a:gd name="connsiteY16" fmla="*/ 5443403 h 6168190"/>
                  <a:gd name="connsiteX17" fmla="*/ 5700907 w 7357780"/>
                  <a:gd name="connsiteY17" fmla="*/ 5570847 h 6168190"/>
                  <a:gd name="connsiteX18" fmla="*/ 7357780 w 7357780"/>
                  <a:gd name="connsiteY18" fmla="*/ 3021862 h 6168190"/>
                  <a:gd name="connsiteX19" fmla="*/ 7357114 w 7357780"/>
                  <a:gd name="connsiteY19" fmla="*/ 3021862 h 6168190"/>
                  <a:gd name="connsiteX20" fmla="*/ 7357780 w 7357780"/>
                  <a:gd name="connsiteY20" fmla="*/ 3006336 h 6168190"/>
                  <a:gd name="connsiteX21" fmla="*/ 7158708 w 7357780"/>
                  <a:gd name="connsiteY21" fmla="*/ 2807264 h 6168190"/>
                  <a:gd name="connsiteX22" fmla="*/ 7158708 w 7357780"/>
                  <a:gd name="connsiteY22" fmla="*/ 2807264 h 61681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7357780" h="6168190">
                    <a:moveTo>
                      <a:pt x="7158708" y="2807264"/>
                    </a:moveTo>
                    <a:cubicBezTo>
                      <a:pt x="7054124" y="2807264"/>
                      <a:pt x="6968399" y="2888036"/>
                      <a:pt x="6960398" y="2990715"/>
                    </a:cubicBezTo>
                    <a:lnTo>
                      <a:pt x="6959731" y="2990620"/>
                    </a:lnTo>
                    <a:cubicBezTo>
                      <a:pt x="6959731" y="2990620"/>
                      <a:pt x="6683982" y="4452327"/>
                      <a:pt x="5482308" y="5232615"/>
                    </a:cubicBezTo>
                    <a:cubicBezTo>
                      <a:pt x="4185956" y="6074434"/>
                      <a:pt x="2701865" y="5695625"/>
                      <a:pt x="2426212" y="5209279"/>
                    </a:cubicBezTo>
                    <a:cubicBezTo>
                      <a:pt x="2274669" y="4942007"/>
                      <a:pt x="2043878" y="4491379"/>
                      <a:pt x="1912528" y="4382127"/>
                    </a:cubicBezTo>
                    <a:cubicBezTo>
                      <a:pt x="1559818" y="4088757"/>
                      <a:pt x="667992" y="4495284"/>
                      <a:pt x="480731" y="4050467"/>
                    </a:cubicBezTo>
                    <a:cubicBezTo>
                      <a:pt x="132687" y="3223792"/>
                      <a:pt x="954123" y="1081429"/>
                      <a:pt x="2990663" y="550886"/>
                    </a:cubicBezTo>
                    <a:cubicBezTo>
                      <a:pt x="4415508" y="173220"/>
                      <a:pt x="5628708" y="628134"/>
                      <a:pt x="6237355" y="1135150"/>
                    </a:cubicBezTo>
                    <a:lnTo>
                      <a:pt x="6237355" y="1135055"/>
                    </a:lnTo>
                    <a:cubicBezTo>
                      <a:pt x="6271074" y="1163820"/>
                      <a:pt x="6314888" y="1181251"/>
                      <a:pt x="6362704" y="1181251"/>
                    </a:cubicBezTo>
                    <a:cubicBezTo>
                      <a:pt x="6469479" y="1181251"/>
                      <a:pt x="6555966" y="1094764"/>
                      <a:pt x="6555966" y="987989"/>
                    </a:cubicBezTo>
                    <a:cubicBezTo>
                      <a:pt x="6555966" y="923885"/>
                      <a:pt x="6524724" y="867116"/>
                      <a:pt x="6476718" y="831969"/>
                    </a:cubicBezTo>
                    <a:cubicBezTo>
                      <a:pt x="6220400" y="616514"/>
                      <a:pt x="4603722" y="-619927"/>
                      <a:pt x="2345630" y="394772"/>
                    </a:cubicBezTo>
                    <a:cubicBezTo>
                      <a:pt x="-120107" y="1502910"/>
                      <a:pt x="-276126" y="3812628"/>
                      <a:pt x="238891" y="4389938"/>
                    </a:cubicBezTo>
                    <a:cubicBezTo>
                      <a:pt x="753908" y="4967343"/>
                      <a:pt x="1507621" y="4510620"/>
                      <a:pt x="1674594" y="4702072"/>
                    </a:cubicBezTo>
                    <a:cubicBezTo>
                      <a:pt x="1781274" y="4824373"/>
                      <a:pt x="1920149" y="5148890"/>
                      <a:pt x="2102457" y="5443403"/>
                    </a:cubicBezTo>
                    <a:cubicBezTo>
                      <a:pt x="2366490" y="5870028"/>
                      <a:pt x="3686846" y="6765663"/>
                      <a:pt x="5700907" y="5570847"/>
                    </a:cubicBezTo>
                    <a:cubicBezTo>
                      <a:pt x="6909534" y="4853806"/>
                      <a:pt x="7342065" y="3202647"/>
                      <a:pt x="7357780" y="3021862"/>
                    </a:cubicBezTo>
                    <a:lnTo>
                      <a:pt x="7357114" y="3021862"/>
                    </a:lnTo>
                    <a:cubicBezTo>
                      <a:pt x="7357495" y="3016719"/>
                      <a:pt x="7357780" y="3011575"/>
                      <a:pt x="7357780" y="3006336"/>
                    </a:cubicBezTo>
                    <a:cubicBezTo>
                      <a:pt x="7357686" y="2896418"/>
                      <a:pt x="7268627" y="2807264"/>
                      <a:pt x="7158708" y="2807264"/>
                    </a:cubicBezTo>
                    <a:lnTo>
                      <a:pt x="7158708" y="280726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74653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Picture 35" descr="雪山的风景&#10;&#10;描述已自动生成">
            <a:extLst>
              <a:ext uri="{FF2B5EF4-FFF2-40B4-BE49-F238E27FC236}">
                <a16:creationId xmlns="" xmlns:a16="http://schemas.microsoft.com/office/drawing/2014/main" id="{CB972AA9-D857-43A1-A2E5-68F869E361F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9" y="247"/>
            <a:ext cx="12191122" cy="6857506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91E1AFCA-865F-438D-940E-E6CC2079EC9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781294" y="-4378754"/>
            <a:ext cx="12192000" cy="6782873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1B162487-707D-4CE7-9196-290AE2253AB5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4832663" y="8037546"/>
            <a:ext cx="12187263" cy="6858000"/>
          </a:xfrm>
          <a:prstGeom prst="rect">
            <a:avLst/>
          </a:prstGeom>
        </p:spPr>
      </p:pic>
      <p:pic>
        <p:nvPicPr>
          <p:cNvPr id="30" name="图片 29" descr="图片包含 游戏机, 钟表&#10;&#10;描述已自动生成">
            <a:extLst>
              <a:ext uri="{FF2B5EF4-FFF2-40B4-BE49-F238E27FC236}">
                <a16:creationId xmlns="" xmlns:a16="http://schemas.microsoft.com/office/drawing/2014/main" id="{4685131A-F5E1-4366-8EA8-2F6F942E1A2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73529" y="434545"/>
            <a:ext cx="2176396" cy="619300"/>
          </a:xfrm>
          <a:prstGeom prst="rect">
            <a:avLst/>
          </a:prstGeom>
        </p:spPr>
      </p:pic>
      <p:grpSp>
        <p:nvGrpSpPr>
          <p:cNvPr id="134" name="组合 133">
            <a:extLst>
              <a:ext uri="{FF2B5EF4-FFF2-40B4-BE49-F238E27FC236}">
                <a16:creationId xmlns="" xmlns:a16="http://schemas.microsoft.com/office/drawing/2014/main" id="{5E36321B-D91E-4492-A02E-681F85E639E0}"/>
              </a:ext>
            </a:extLst>
          </p:cNvPr>
          <p:cNvGrpSpPr/>
          <p:nvPr/>
        </p:nvGrpSpPr>
        <p:grpSpPr>
          <a:xfrm>
            <a:off x="719172" y="1846147"/>
            <a:ext cx="10753657" cy="3932517"/>
            <a:chOff x="412183" y="1372670"/>
            <a:chExt cx="11367635" cy="4157043"/>
          </a:xfrm>
        </p:grpSpPr>
        <p:grpSp>
          <p:nvGrpSpPr>
            <p:cNvPr id="133" name="组合 132">
              <a:extLst>
                <a:ext uri="{FF2B5EF4-FFF2-40B4-BE49-F238E27FC236}">
                  <a16:creationId xmlns="" xmlns:a16="http://schemas.microsoft.com/office/drawing/2014/main" id="{6754618D-A976-4605-80A2-BA8F1F3009C8}"/>
                </a:ext>
              </a:extLst>
            </p:cNvPr>
            <p:cNvGrpSpPr/>
            <p:nvPr/>
          </p:nvGrpSpPr>
          <p:grpSpPr>
            <a:xfrm>
              <a:off x="412183" y="2092964"/>
              <a:ext cx="11367635" cy="3436749"/>
              <a:chOff x="347828" y="2063504"/>
              <a:chExt cx="11367635" cy="3436749"/>
            </a:xfrm>
          </p:grpSpPr>
          <p:grpSp>
            <p:nvGrpSpPr>
              <p:cNvPr id="121" name="组合 120">
                <a:extLst>
                  <a:ext uri="{FF2B5EF4-FFF2-40B4-BE49-F238E27FC236}">
                    <a16:creationId xmlns="" xmlns:a16="http://schemas.microsoft.com/office/drawing/2014/main" id="{D36078EC-373E-4845-9945-A23A51EDDAF7}"/>
                  </a:ext>
                </a:extLst>
              </p:cNvPr>
              <p:cNvGrpSpPr/>
              <p:nvPr/>
            </p:nvGrpSpPr>
            <p:grpSpPr>
              <a:xfrm>
                <a:off x="7600312" y="2078426"/>
                <a:ext cx="4115151" cy="3406904"/>
                <a:chOff x="7705029" y="174636"/>
                <a:chExt cx="4115151" cy="3406904"/>
              </a:xfrm>
              <a:scene3d>
                <a:camera prst="perspectiveLeft" fov="4500000"/>
                <a:lightRig rig="threePt" dir="t"/>
              </a:scene3d>
            </p:grpSpPr>
            <p:pic>
              <p:nvPicPr>
                <p:cNvPr id="105" name="图片 104">
                  <a:extLst>
                    <a:ext uri="{FF2B5EF4-FFF2-40B4-BE49-F238E27FC236}">
                      <a16:creationId xmlns="" xmlns:a16="http://schemas.microsoft.com/office/drawing/2014/main" id="{DC304F7C-8718-4C8C-B08B-CCDDB19430AE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>
                <a:xfrm>
                  <a:off x="7729195" y="763903"/>
                  <a:ext cx="3920730" cy="2817637"/>
                </a:xfrm>
                <a:prstGeom prst="rect">
                  <a:avLst/>
                </a:prstGeom>
                <a:ln>
                  <a:solidFill>
                    <a:srgbClr val="4271ED">
                      <a:alpha val="50000"/>
                    </a:srgbClr>
                  </a:solidFill>
                </a:ln>
              </p:spPr>
            </p:pic>
            <p:grpSp>
              <p:nvGrpSpPr>
                <p:cNvPr id="113" name="组合 112">
                  <a:extLst>
                    <a:ext uri="{FF2B5EF4-FFF2-40B4-BE49-F238E27FC236}">
                      <a16:creationId xmlns="" xmlns:a16="http://schemas.microsoft.com/office/drawing/2014/main" id="{CB122C80-6115-4CDE-B039-A4CC01AA86AC}"/>
                    </a:ext>
                  </a:extLst>
                </p:cNvPr>
                <p:cNvGrpSpPr/>
                <p:nvPr/>
              </p:nvGrpSpPr>
              <p:grpSpPr>
                <a:xfrm>
                  <a:off x="7705029" y="174636"/>
                  <a:ext cx="4115151" cy="547626"/>
                  <a:chOff x="3620881" y="4125974"/>
                  <a:chExt cx="5079276" cy="547626"/>
                </a:xfrm>
              </p:grpSpPr>
              <p:sp>
                <p:nvSpPr>
                  <p:cNvPr id="114" name="矩形: 圆角 113">
                    <a:extLst>
                      <a:ext uri="{FF2B5EF4-FFF2-40B4-BE49-F238E27FC236}">
                        <a16:creationId xmlns="" xmlns:a16="http://schemas.microsoft.com/office/drawing/2014/main" id="{1919046E-D12E-4CB0-AF38-CB68E4B166EB}"/>
                      </a:ext>
                    </a:extLst>
                  </p:cNvPr>
                  <p:cNvSpPr/>
                  <p:nvPr/>
                </p:nvSpPr>
                <p:spPr>
                  <a:xfrm>
                    <a:off x="3620881" y="4125974"/>
                    <a:ext cx="4890589" cy="547626"/>
                  </a:xfrm>
                  <a:prstGeom prst="roundRect">
                    <a:avLst>
                      <a:gd name="adj" fmla="val 5535"/>
                    </a:avLst>
                  </a:prstGeom>
                  <a:solidFill>
                    <a:srgbClr val="4271E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5" name="文本框 114">
                    <a:extLst>
                      <a:ext uri="{FF2B5EF4-FFF2-40B4-BE49-F238E27FC236}">
                        <a16:creationId xmlns="" xmlns:a16="http://schemas.microsoft.com/office/drawing/2014/main" id="{00A83C41-E146-4B2B-BCAA-45565F9B860C}"/>
                      </a:ext>
                    </a:extLst>
                  </p:cNvPr>
                  <p:cNvSpPr txBox="1"/>
                  <p:nvPr/>
                </p:nvSpPr>
                <p:spPr>
                  <a:xfrm>
                    <a:off x="4623458" y="4209257"/>
                    <a:ext cx="4076699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spc="300" dirty="0">
                        <a:solidFill>
                          <a:schemeClr val="bg1"/>
                        </a:solidFill>
                      </a:rPr>
                      <a:t>来自于学校官网</a:t>
                    </a:r>
                  </a:p>
                </p:txBody>
              </p:sp>
            </p:grpSp>
          </p:grpSp>
          <p:grpSp>
            <p:nvGrpSpPr>
              <p:cNvPr id="119" name="组合 118">
                <a:extLst>
                  <a:ext uri="{FF2B5EF4-FFF2-40B4-BE49-F238E27FC236}">
                    <a16:creationId xmlns="" xmlns:a16="http://schemas.microsoft.com/office/drawing/2014/main" id="{86E818EB-599A-41A0-A5A6-7D56513458C7}"/>
                  </a:ext>
                </a:extLst>
              </p:cNvPr>
              <p:cNvGrpSpPr/>
              <p:nvPr/>
            </p:nvGrpSpPr>
            <p:grpSpPr>
              <a:xfrm>
                <a:off x="347828" y="2063504"/>
                <a:ext cx="4219696" cy="3436749"/>
                <a:chOff x="452545" y="2077724"/>
                <a:chExt cx="4219696" cy="3436749"/>
              </a:xfrm>
              <a:scene3d>
                <a:camera prst="perspectiveRight" fov="4500000"/>
                <a:lightRig rig="threePt" dir="t"/>
              </a:scene3d>
            </p:grpSpPr>
            <p:pic>
              <p:nvPicPr>
                <p:cNvPr id="108" name="图片 107">
                  <a:extLst>
                    <a:ext uri="{FF2B5EF4-FFF2-40B4-BE49-F238E27FC236}">
                      <a16:creationId xmlns="" xmlns:a16="http://schemas.microsoft.com/office/drawing/2014/main" id="{B411567F-7117-4D36-8142-8804DCFA268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/>
              </p:blipFill>
              <p:spPr>
                <a:xfrm>
                  <a:off x="730737" y="2696836"/>
                  <a:ext cx="3920730" cy="2817637"/>
                </a:xfrm>
                <a:prstGeom prst="rect">
                  <a:avLst/>
                </a:prstGeom>
                <a:ln>
                  <a:solidFill>
                    <a:srgbClr val="4271ED">
                      <a:alpha val="50000"/>
                    </a:srgbClr>
                  </a:solidFill>
                </a:ln>
              </p:spPr>
            </p:pic>
            <p:grpSp>
              <p:nvGrpSpPr>
                <p:cNvPr id="116" name="组合 115">
                  <a:extLst>
                    <a:ext uri="{FF2B5EF4-FFF2-40B4-BE49-F238E27FC236}">
                      <a16:creationId xmlns="" xmlns:a16="http://schemas.microsoft.com/office/drawing/2014/main" id="{12D8BC2D-7D69-4105-812C-6CB4BA1A1E8D}"/>
                    </a:ext>
                  </a:extLst>
                </p:cNvPr>
                <p:cNvGrpSpPr/>
                <p:nvPr/>
              </p:nvGrpSpPr>
              <p:grpSpPr>
                <a:xfrm>
                  <a:off x="452545" y="2077724"/>
                  <a:ext cx="4219696" cy="547626"/>
                  <a:chOff x="3332978" y="4125974"/>
                  <a:chExt cx="5208315" cy="547626"/>
                </a:xfrm>
              </p:grpSpPr>
              <p:sp>
                <p:nvSpPr>
                  <p:cNvPr id="117" name="矩形: 圆角 116">
                    <a:extLst>
                      <a:ext uri="{FF2B5EF4-FFF2-40B4-BE49-F238E27FC236}">
                        <a16:creationId xmlns="" xmlns:a16="http://schemas.microsoft.com/office/drawing/2014/main" id="{7F565EAC-023B-4E93-990A-565A51FD7841}"/>
                      </a:ext>
                    </a:extLst>
                  </p:cNvPr>
                  <p:cNvSpPr/>
                  <p:nvPr/>
                </p:nvSpPr>
                <p:spPr>
                  <a:xfrm>
                    <a:off x="3650707" y="4125974"/>
                    <a:ext cx="4890586" cy="547626"/>
                  </a:xfrm>
                  <a:prstGeom prst="roundRect">
                    <a:avLst>
                      <a:gd name="adj" fmla="val 5535"/>
                    </a:avLst>
                  </a:prstGeom>
                  <a:solidFill>
                    <a:srgbClr val="4271ED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18" name="文本框 117">
                    <a:extLst>
                      <a:ext uri="{FF2B5EF4-FFF2-40B4-BE49-F238E27FC236}">
                        <a16:creationId xmlns="" xmlns:a16="http://schemas.microsoft.com/office/drawing/2014/main" id="{A82572E9-ED52-463A-A3E9-CBBA874B926E}"/>
                      </a:ext>
                    </a:extLst>
                  </p:cNvPr>
                  <p:cNvSpPr txBox="1"/>
                  <p:nvPr/>
                </p:nvSpPr>
                <p:spPr>
                  <a:xfrm>
                    <a:off x="3332978" y="4209257"/>
                    <a:ext cx="4076700" cy="400110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zh-CN" altLang="en-US" sz="2000" spc="300" dirty="0">
                        <a:solidFill>
                          <a:schemeClr val="bg1"/>
                        </a:solidFill>
                      </a:rPr>
                      <a:t>来自于花瓣网</a:t>
                    </a:r>
                  </a:p>
                </p:txBody>
              </p:sp>
            </p:grpSp>
          </p:grpSp>
        </p:grpSp>
        <p:grpSp>
          <p:nvGrpSpPr>
            <p:cNvPr id="120" name="组合 119">
              <a:extLst>
                <a:ext uri="{FF2B5EF4-FFF2-40B4-BE49-F238E27FC236}">
                  <a16:creationId xmlns="" xmlns:a16="http://schemas.microsoft.com/office/drawing/2014/main" id="{0629DBD7-4562-4325-B053-7307ED8BDE5F}"/>
                </a:ext>
              </a:extLst>
            </p:cNvPr>
            <p:cNvGrpSpPr/>
            <p:nvPr/>
          </p:nvGrpSpPr>
          <p:grpSpPr>
            <a:xfrm>
              <a:off x="3650707" y="1372670"/>
              <a:ext cx="4890586" cy="4141803"/>
              <a:chOff x="3650707" y="4125974"/>
              <a:chExt cx="4890586" cy="4141803"/>
            </a:xfrm>
          </p:grpSpPr>
          <p:pic>
            <p:nvPicPr>
              <p:cNvPr id="3" name="图片 2">
                <a:extLst>
                  <a:ext uri="{FF2B5EF4-FFF2-40B4-BE49-F238E27FC236}">
                    <a16:creationId xmlns="" xmlns:a16="http://schemas.microsoft.com/office/drawing/2014/main" id="{4DF977CA-BB1E-4688-98C4-5FE2D003F7D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>
              <a:xfrm>
                <a:off x="3650707" y="4753152"/>
                <a:ext cx="4890586" cy="3514625"/>
              </a:xfrm>
              <a:prstGeom prst="rect">
                <a:avLst/>
              </a:prstGeom>
              <a:ln>
                <a:solidFill>
                  <a:srgbClr val="4271ED">
                    <a:alpha val="50000"/>
                  </a:srgbClr>
                </a:solidFill>
              </a:ln>
              <a:effectLst>
                <a:reflection blurRad="6350" stA="25000" endPos="40000" dist="25400" dir="5400000" sy="-100000" algn="bl" rotWithShape="0"/>
              </a:effectLst>
            </p:spPr>
          </p:pic>
          <p:grpSp>
            <p:nvGrpSpPr>
              <p:cNvPr id="112" name="组合 111">
                <a:extLst>
                  <a:ext uri="{FF2B5EF4-FFF2-40B4-BE49-F238E27FC236}">
                    <a16:creationId xmlns="" xmlns:a16="http://schemas.microsoft.com/office/drawing/2014/main" id="{F25E8AC1-5A8D-4E12-887B-F3C016E8E1E7}"/>
                  </a:ext>
                </a:extLst>
              </p:cNvPr>
              <p:cNvGrpSpPr/>
              <p:nvPr/>
            </p:nvGrpSpPr>
            <p:grpSpPr>
              <a:xfrm>
                <a:off x="3650707" y="4125974"/>
                <a:ext cx="4890586" cy="547626"/>
                <a:chOff x="3650707" y="4125974"/>
                <a:chExt cx="4890586" cy="547626"/>
              </a:xfrm>
            </p:grpSpPr>
            <p:sp>
              <p:nvSpPr>
                <p:cNvPr id="109" name="矩形: 圆角 108">
                  <a:extLst>
                    <a:ext uri="{FF2B5EF4-FFF2-40B4-BE49-F238E27FC236}">
                      <a16:creationId xmlns="" xmlns:a16="http://schemas.microsoft.com/office/drawing/2014/main" id="{330005E4-C8D2-4762-88C6-A91093996F2A}"/>
                    </a:ext>
                  </a:extLst>
                </p:cNvPr>
                <p:cNvSpPr/>
                <p:nvPr/>
              </p:nvSpPr>
              <p:spPr>
                <a:xfrm>
                  <a:off x="3650707" y="4125974"/>
                  <a:ext cx="4890586" cy="547626"/>
                </a:xfrm>
                <a:prstGeom prst="roundRect">
                  <a:avLst>
                    <a:gd name="adj" fmla="val 5535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1" name="文本框 110">
                  <a:extLst>
                    <a:ext uri="{FF2B5EF4-FFF2-40B4-BE49-F238E27FC236}">
                      <a16:creationId xmlns="" xmlns:a16="http://schemas.microsoft.com/office/drawing/2014/main" id="{0AC82CC9-E51B-4688-B970-4FE715126514}"/>
                    </a:ext>
                  </a:extLst>
                </p:cNvPr>
                <p:cNvSpPr txBox="1"/>
                <p:nvPr/>
              </p:nvSpPr>
              <p:spPr>
                <a:xfrm>
                  <a:off x="4057650" y="4209257"/>
                  <a:ext cx="4076700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2000" spc="300" dirty="0">
                      <a:solidFill>
                        <a:schemeClr val="bg1"/>
                      </a:solidFill>
                    </a:rPr>
                    <a:t>模板的主要图片来自摄图网</a:t>
                  </a:r>
                </a:p>
              </p:txBody>
            </p:sp>
          </p:grpSp>
        </p:grpSp>
      </p:grpSp>
      <p:sp>
        <p:nvSpPr>
          <p:cNvPr id="137" name="文本框 136">
            <a:extLst>
              <a:ext uri="{FF2B5EF4-FFF2-40B4-BE49-F238E27FC236}">
                <a16:creationId xmlns="" xmlns:a16="http://schemas.microsoft.com/office/drawing/2014/main" id="{BFB0C36F-6D96-4544-81CF-5636371E8C00}"/>
              </a:ext>
            </a:extLst>
          </p:cNvPr>
          <p:cNvSpPr txBox="1"/>
          <p:nvPr/>
        </p:nvSpPr>
        <p:spPr>
          <a:xfrm>
            <a:off x="603998" y="742096"/>
            <a:ext cx="1985782" cy="418190"/>
          </a:xfrm>
          <a:custGeom>
            <a:avLst/>
            <a:gdLst/>
            <a:ahLst/>
            <a:cxnLst/>
            <a:rect l="l" t="t" r="r" b="b"/>
            <a:pathLst>
              <a:path w="1985782" h="365998">
                <a:moveTo>
                  <a:pt x="94403" y="260994"/>
                </a:moveTo>
                <a:lnTo>
                  <a:pt x="349339" y="276644"/>
                </a:lnTo>
                <a:lnTo>
                  <a:pt x="349339" y="310972"/>
                </a:lnTo>
                <a:lnTo>
                  <a:pt x="94403" y="295322"/>
                </a:lnTo>
                <a:close/>
                <a:moveTo>
                  <a:pt x="1913087" y="256956"/>
                </a:moveTo>
                <a:lnTo>
                  <a:pt x="1971142" y="256956"/>
                </a:lnTo>
                <a:lnTo>
                  <a:pt x="1985277" y="363474"/>
                </a:lnTo>
                <a:lnTo>
                  <a:pt x="1927222" y="363474"/>
                </a:lnTo>
                <a:close/>
                <a:moveTo>
                  <a:pt x="1752048" y="256956"/>
                </a:moveTo>
                <a:lnTo>
                  <a:pt x="1810103" y="256956"/>
                </a:lnTo>
                <a:lnTo>
                  <a:pt x="1795463" y="363474"/>
                </a:lnTo>
                <a:lnTo>
                  <a:pt x="1737408" y="363474"/>
                </a:lnTo>
                <a:close/>
                <a:moveTo>
                  <a:pt x="1344149" y="231209"/>
                </a:moveTo>
                <a:lnTo>
                  <a:pt x="1417349" y="231209"/>
                </a:lnTo>
                <a:lnTo>
                  <a:pt x="1480957" y="365493"/>
                </a:lnTo>
                <a:lnTo>
                  <a:pt x="1407757" y="365493"/>
                </a:lnTo>
                <a:close/>
                <a:moveTo>
                  <a:pt x="1101833" y="231209"/>
                </a:moveTo>
                <a:lnTo>
                  <a:pt x="1175033" y="231209"/>
                </a:lnTo>
                <a:lnTo>
                  <a:pt x="1111425" y="365493"/>
                </a:lnTo>
                <a:lnTo>
                  <a:pt x="1038225" y="365493"/>
                </a:lnTo>
                <a:close/>
                <a:moveTo>
                  <a:pt x="1588989" y="221113"/>
                </a:moveTo>
                <a:lnTo>
                  <a:pt x="1664208" y="221113"/>
                </a:lnTo>
                <a:lnTo>
                  <a:pt x="1617260" y="364988"/>
                </a:lnTo>
                <a:lnTo>
                  <a:pt x="1542546" y="364988"/>
                </a:lnTo>
                <a:close/>
                <a:moveTo>
                  <a:pt x="94403" y="219598"/>
                </a:moveTo>
                <a:lnTo>
                  <a:pt x="349339" y="235248"/>
                </a:lnTo>
                <a:lnTo>
                  <a:pt x="349339" y="266547"/>
                </a:lnTo>
                <a:lnTo>
                  <a:pt x="94403" y="251402"/>
                </a:lnTo>
                <a:close/>
                <a:moveTo>
                  <a:pt x="1814646" y="172650"/>
                </a:moveTo>
                <a:lnTo>
                  <a:pt x="1814646" y="206473"/>
                </a:lnTo>
                <a:lnTo>
                  <a:pt x="1891884" y="206473"/>
                </a:lnTo>
                <a:cubicBezTo>
                  <a:pt x="1896260" y="206473"/>
                  <a:pt x="1899962" y="204959"/>
                  <a:pt x="1902991" y="201930"/>
                </a:cubicBezTo>
                <a:cubicBezTo>
                  <a:pt x="1906020" y="198901"/>
                  <a:pt x="1907534" y="195030"/>
                  <a:pt x="1907534" y="190319"/>
                </a:cubicBezTo>
                <a:lnTo>
                  <a:pt x="1907534" y="172650"/>
                </a:lnTo>
                <a:close/>
                <a:moveTo>
                  <a:pt x="1814646" y="109042"/>
                </a:moveTo>
                <a:lnTo>
                  <a:pt x="1814646" y="140846"/>
                </a:lnTo>
                <a:lnTo>
                  <a:pt x="1907534" y="140846"/>
                </a:lnTo>
                <a:lnTo>
                  <a:pt x="1907534" y="109042"/>
                </a:lnTo>
                <a:close/>
                <a:moveTo>
                  <a:pt x="118263" y="60074"/>
                </a:moveTo>
                <a:lnTo>
                  <a:pt x="182447" y="60074"/>
                </a:lnTo>
                <a:lnTo>
                  <a:pt x="176894" y="73199"/>
                </a:lnTo>
                <a:lnTo>
                  <a:pt x="349671" y="73199"/>
                </a:lnTo>
                <a:lnTo>
                  <a:pt x="349671" y="117624"/>
                </a:lnTo>
                <a:cubicBezTo>
                  <a:pt x="341930" y="129403"/>
                  <a:pt x="333179" y="139668"/>
                  <a:pt x="323420" y="148418"/>
                </a:cubicBezTo>
                <a:cubicBezTo>
                  <a:pt x="313660" y="157168"/>
                  <a:pt x="303395" y="164909"/>
                  <a:pt x="292625" y="171640"/>
                </a:cubicBezTo>
                <a:cubicBezTo>
                  <a:pt x="301375" y="173323"/>
                  <a:pt x="310547" y="174669"/>
                  <a:pt x="320138" y="175679"/>
                </a:cubicBezTo>
                <a:cubicBezTo>
                  <a:pt x="329730" y="176688"/>
                  <a:pt x="339574" y="177698"/>
                  <a:pt x="349671" y="178708"/>
                </a:cubicBezTo>
                <a:lnTo>
                  <a:pt x="349671" y="219094"/>
                </a:lnTo>
                <a:cubicBezTo>
                  <a:pt x="326449" y="217411"/>
                  <a:pt x="303976" y="215223"/>
                  <a:pt x="282253" y="212531"/>
                </a:cubicBezTo>
                <a:cubicBezTo>
                  <a:pt x="260529" y="209839"/>
                  <a:pt x="239726" y="205968"/>
                  <a:pt x="219844" y="200920"/>
                </a:cubicBezTo>
                <a:cubicBezTo>
                  <a:pt x="199966" y="205968"/>
                  <a:pt x="179166" y="209839"/>
                  <a:pt x="157443" y="212531"/>
                </a:cubicBezTo>
                <a:cubicBezTo>
                  <a:pt x="135719" y="215223"/>
                  <a:pt x="113247" y="217411"/>
                  <a:pt x="90025" y="219094"/>
                </a:cubicBezTo>
                <a:lnTo>
                  <a:pt x="90025" y="178708"/>
                </a:lnTo>
                <a:cubicBezTo>
                  <a:pt x="100121" y="177698"/>
                  <a:pt x="109965" y="176688"/>
                  <a:pt x="119557" y="175679"/>
                </a:cubicBezTo>
                <a:cubicBezTo>
                  <a:pt x="129149" y="174669"/>
                  <a:pt x="138488" y="173323"/>
                  <a:pt x="147575" y="171640"/>
                </a:cubicBezTo>
                <a:cubicBezTo>
                  <a:pt x="138141" y="165919"/>
                  <a:pt x="129297" y="159524"/>
                  <a:pt x="121044" y="152457"/>
                </a:cubicBezTo>
                <a:cubicBezTo>
                  <a:pt x="112791" y="145389"/>
                  <a:pt x="105125" y="137312"/>
                  <a:pt x="98047" y="128225"/>
                </a:cubicBezTo>
                <a:lnTo>
                  <a:pt x="171838" y="128225"/>
                </a:lnTo>
                <a:cubicBezTo>
                  <a:pt x="179589" y="133947"/>
                  <a:pt x="187423" y="138826"/>
                  <a:pt x="195340" y="142865"/>
                </a:cubicBezTo>
                <a:cubicBezTo>
                  <a:pt x="203257" y="146904"/>
                  <a:pt x="211427" y="150606"/>
                  <a:pt x="219852" y="153971"/>
                </a:cubicBezTo>
                <a:cubicBezTo>
                  <a:pt x="242090" y="145894"/>
                  <a:pt x="262812" y="133778"/>
                  <a:pt x="282016" y="117624"/>
                </a:cubicBezTo>
                <a:lnTo>
                  <a:pt x="158697" y="117624"/>
                </a:lnTo>
                <a:lnTo>
                  <a:pt x="126356" y="117624"/>
                </a:lnTo>
                <a:lnTo>
                  <a:pt x="94513" y="117624"/>
                </a:lnTo>
                <a:close/>
                <a:moveTo>
                  <a:pt x="1831810" y="57550"/>
                </a:moveTo>
                <a:lnTo>
                  <a:pt x="1908039" y="57550"/>
                </a:lnTo>
                <a:lnTo>
                  <a:pt x="1901981" y="73704"/>
                </a:lnTo>
                <a:lnTo>
                  <a:pt x="1976695" y="73704"/>
                </a:lnTo>
                <a:lnTo>
                  <a:pt x="1976695" y="190823"/>
                </a:lnTo>
                <a:cubicBezTo>
                  <a:pt x="1976695" y="206305"/>
                  <a:pt x="1971983" y="218925"/>
                  <a:pt x="1962560" y="228685"/>
                </a:cubicBezTo>
                <a:cubicBezTo>
                  <a:pt x="1953137" y="238445"/>
                  <a:pt x="1941021" y="243325"/>
                  <a:pt x="1926213" y="243325"/>
                </a:cubicBezTo>
                <a:lnTo>
                  <a:pt x="1895923" y="243325"/>
                </a:lnTo>
                <a:lnTo>
                  <a:pt x="1895923" y="309962"/>
                </a:lnTo>
                <a:cubicBezTo>
                  <a:pt x="1895923" y="317703"/>
                  <a:pt x="1894493" y="324854"/>
                  <a:pt x="1891632" y="331417"/>
                </a:cubicBezTo>
                <a:cubicBezTo>
                  <a:pt x="1888771" y="337980"/>
                  <a:pt x="1884817" y="343785"/>
                  <a:pt x="1879769" y="348834"/>
                </a:cubicBezTo>
                <a:cubicBezTo>
                  <a:pt x="1874720" y="353882"/>
                  <a:pt x="1868831" y="357836"/>
                  <a:pt x="1862100" y="360697"/>
                </a:cubicBezTo>
                <a:cubicBezTo>
                  <a:pt x="1855369" y="363558"/>
                  <a:pt x="1848133" y="364988"/>
                  <a:pt x="1840392" y="364988"/>
                </a:cubicBezTo>
                <a:lnTo>
                  <a:pt x="1797987" y="364988"/>
                </a:lnTo>
                <a:lnTo>
                  <a:pt x="1814646" y="330155"/>
                </a:lnTo>
                <a:lnTo>
                  <a:pt x="1817675" y="330155"/>
                </a:lnTo>
                <a:cubicBezTo>
                  <a:pt x="1820367" y="330155"/>
                  <a:pt x="1822639" y="329230"/>
                  <a:pt x="1824490" y="327379"/>
                </a:cubicBezTo>
                <a:cubicBezTo>
                  <a:pt x="1826341" y="325528"/>
                  <a:pt x="1827267" y="323256"/>
                  <a:pt x="1827267" y="320563"/>
                </a:cubicBezTo>
                <a:lnTo>
                  <a:pt x="1827267" y="243325"/>
                </a:lnTo>
                <a:lnTo>
                  <a:pt x="1746495" y="243325"/>
                </a:lnTo>
                <a:lnTo>
                  <a:pt x="1746495" y="73704"/>
                </a:lnTo>
                <a:lnTo>
                  <a:pt x="1825752" y="73704"/>
                </a:lnTo>
                <a:close/>
                <a:moveTo>
                  <a:pt x="70171" y="50987"/>
                </a:moveTo>
                <a:lnTo>
                  <a:pt x="70171" y="315515"/>
                </a:lnTo>
                <a:lnTo>
                  <a:pt x="356430" y="315515"/>
                </a:lnTo>
                <a:cubicBezTo>
                  <a:pt x="361137" y="315515"/>
                  <a:pt x="365002" y="314001"/>
                  <a:pt x="368026" y="310972"/>
                </a:cubicBezTo>
                <a:cubicBezTo>
                  <a:pt x="371049" y="307943"/>
                  <a:pt x="372561" y="304241"/>
                  <a:pt x="372561" y="299866"/>
                </a:cubicBezTo>
                <a:lnTo>
                  <a:pt x="372561" y="50987"/>
                </a:lnTo>
                <a:close/>
                <a:moveTo>
                  <a:pt x="1666228" y="1009"/>
                </a:moveTo>
                <a:lnTo>
                  <a:pt x="1985782" y="1009"/>
                </a:lnTo>
                <a:lnTo>
                  <a:pt x="1985782" y="43919"/>
                </a:lnTo>
                <a:lnTo>
                  <a:pt x="1735389" y="43919"/>
                </a:lnTo>
                <a:lnTo>
                  <a:pt x="1735389" y="315010"/>
                </a:lnTo>
                <a:lnTo>
                  <a:pt x="1713176" y="364988"/>
                </a:lnTo>
                <a:lnTo>
                  <a:pt x="1644015" y="364988"/>
                </a:lnTo>
                <a:lnTo>
                  <a:pt x="1666228" y="315010"/>
                </a:lnTo>
                <a:close/>
                <a:moveTo>
                  <a:pt x="1542546" y="1009"/>
                </a:moveTo>
                <a:lnTo>
                  <a:pt x="1617260" y="1009"/>
                </a:lnTo>
                <a:lnTo>
                  <a:pt x="1664208" y="114090"/>
                </a:lnTo>
                <a:lnTo>
                  <a:pt x="1629880" y="114090"/>
                </a:lnTo>
                <a:lnTo>
                  <a:pt x="1664208" y="197386"/>
                </a:lnTo>
                <a:lnTo>
                  <a:pt x="1588989" y="197386"/>
                </a:lnTo>
                <a:lnTo>
                  <a:pt x="1542546" y="84305"/>
                </a:lnTo>
                <a:lnTo>
                  <a:pt x="1576874" y="84305"/>
                </a:lnTo>
                <a:close/>
                <a:moveTo>
                  <a:pt x="552850" y="1009"/>
                </a:moveTo>
                <a:lnTo>
                  <a:pt x="623021" y="1009"/>
                </a:lnTo>
                <a:lnTo>
                  <a:pt x="623021" y="71180"/>
                </a:lnTo>
                <a:lnTo>
                  <a:pt x="778002" y="71180"/>
                </a:lnTo>
                <a:lnTo>
                  <a:pt x="778002" y="1009"/>
                </a:lnTo>
                <a:lnTo>
                  <a:pt x="848173" y="1009"/>
                </a:lnTo>
                <a:lnTo>
                  <a:pt x="848173" y="71180"/>
                </a:lnTo>
                <a:lnTo>
                  <a:pt x="955196" y="71180"/>
                </a:lnTo>
                <a:lnTo>
                  <a:pt x="955196" y="121158"/>
                </a:lnTo>
                <a:lnTo>
                  <a:pt x="623021" y="121158"/>
                </a:lnTo>
                <a:lnTo>
                  <a:pt x="623021" y="207483"/>
                </a:lnTo>
                <a:lnTo>
                  <a:pt x="895627" y="207483"/>
                </a:lnTo>
                <a:cubicBezTo>
                  <a:pt x="909089" y="207483"/>
                  <a:pt x="920531" y="212026"/>
                  <a:pt x="929955" y="221113"/>
                </a:cubicBezTo>
                <a:cubicBezTo>
                  <a:pt x="939378" y="230536"/>
                  <a:pt x="944090" y="241979"/>
                  <a:pt x="944090" y="255441"/>
                </a:cubicBezTo>
                <a:lnTo>
                  <a:pt x="944090" y="364988"/>
                </a:lnTo>
                <a:lnTo>
                  <a:pt x="873919" y="364988"/>
                </a:lnTo>
                <a:lnTo>
                  <a:pt x="873919" y="267557"/>
                </a:lnTo>
                <a:cubicBezTo>
                  <a:pt x="873919" y="264191"/>
                  <a:pt x="872912" y="261499"/>
                  <a:pt x="870898" y="259480"/>
                </a:cubicBezTo>
                <a:cubicBezTo>
                  <a:pt x="868547" y="257124"/>
                  <a:pt x="866028" y="255946"/>
                  <a:pt x="863341" y="255946"/>
                </a:cubicBezTo>
                <a:lnTo>
                  <a:pt x="623021" y="255946"/>
                </a:lnTo>
                <a:lnTo>
                  <a:pt x="623021" y="287245"/>
                </a:lnTo>
                <a:lnTo>
                  <a:pt x="587936" y="363978"/>
                </a:lnTo>
                <a:lnTo>
                  <a:pt x="518522" y="363978"/>
                </a:lnTo>
                <a:lnTo>
                  <a:pt x="552850" y="287245"/>
                </a:lnTo>
                <a:close/>
                <a:moveTo>
                  <a:pt x="372561" y="504"/>
                </a:moveTo>
                <a:lnTo>
                  <a:pt x="442732" y="504"/>
                </a:lnTo>
                <a:lnTo>
                  <a:pt x="442732" y="309962"/>
                </a:lnTo>
                <a:cubicBezTo>
                  <a:pt x="442732" y="317703"/>
                  <a:pt x="441300" y="324939"/>
                  <a:pt x="438437" y="331670"/>
                </a:cubicBezTo>
                <a:cubicBezTo>
                  <a:pt x="435574" y="338401"/>
                  <a:pt x="431615" y="344290"/>
                  <a:pt x="426562" y="349339"/>
                </a:cubicBezTo>
                <a:cubicBezTo>
                  <a:pt x="421508" y="354387"/>
                  <a:pt x="415612" y="358341"/>
                  <a:pt x="408873" y="361202"/>
                </a:cubicBezTo>
                <a:cubicBezTo>
                  <a:pt x="402134" y="364063"/>
                  <a:pt x="395057" y="365493"/>
                  <a:pt x="387643" y="365493"/>
                </a:cubicBezTo>
                <a:lnTo>
                  <a:pt x="0" y="365493"/>
                </a:lnTo>
                <a:lnTo>
                  <a:pt x="0" y="347824"/>
                </a:lnTo>
                <a:lnTo>
                  <a:pt x="0" y="1009"/>
                </a:lnTo>
                <a:lnTo>
                  <a:pt x="12203" y="1009"/>
                </a:lnTo>
                <a:lnTo>
                  <a:pt x="70171" y="1009"/>
                </a:lnTo>
                <a:lnTo>
                  <a:pt x="372561" y="1009"/>
                </a:lnTo>
                <a:close/>
                <a:moveTo>
                  <a:pt x="1224001" y="0"/>
                </a:moveTo>
                <a:lnTo>
                  <a:pt x="1294172" y="0"/>
                </a:lnTo>
                <a:lnTo>
                  <a:pt x="1294172" y="35337"/>
                </a:lnTo>
                <a:lnTo>
                  <a:pt x="1470860" y="35337"/>
                </a:lnTo>
                <a:lnTo>
                  <a:pt x="1470860" y="85315"/>
                </a:lnTo>
                <a:lnTo>
                  <a:pt x="1294172" y="85315"/>
                </a:lnTo>
                <a:lnTo>
                  <a:pt x="1294172" y="162048"/>
                </a:lnTo>
                <a:lnTo>
                  <a:pt x="1347683" y="162048"/>
                </a:lnTo>
                <a:lnTo>
                  <a:pt x="1375448" y="101469"/>
                </a:lnTo>
                <a:lnTo>
                  <a:pt x="1445619" y="101469"/>
                </a:lnTo>
                <a:lnTo>
                  <a:pt x="1417349" y="162048"/>
                </a:lnTo>
                <a:lnTo>
                  <a:pt x="1480452" y="162048"/>
                </a:lnTo>
                <a:lnTo>
                  <a:pt x="1480452" y="212026"/>
                </a:lnTo>
                <a:lnTo>
                  <a:pt x="1294172" y="212026"/>
                </a:lnTo>
                <a:lnTo>
                  <a:pt x="1294172" y="365998"/>
                </a:lnTo>
                <a:lnTo>
                  <a:pt x="1224001" y="365998"/>
                </a:lnTo>
                <a:lnTo>
                  <a:pt x="1224001" y="212026"/>
                </a:lnTo>
                <a:lnTo>
                  <a:pt x="1037216" y="212026"/>
                </a:lnTo>
                <a:lnTo>
                  <a:pt x="1037216" y="162048"/>
                </a:lnTo>
                <a:lnTo>
                  <a:pt x="1099814" y="162048"/>
                </a:lnTo>
                <a:lnTo>
                  <a:pt x="1072049" y="101469"/>
                </a:lnTo>
                <a:lnTo>
                  <a:pt x="1142219" y="101469"/>
                </a:lnTo>
                <a:lnTo>
                  <a:pt x="1169985" y="162048"/>
                </a:lnTo>
                <a:lnTo>
                  <a:pt x="1224001" y="162048"/>
                </a:lnTo>
                <a:lnTo>
                  <a:pt x="1224001" y="85315"/>
                </a:lnTo>
                <a:lnTo>
                  <a:pt x="1048322" y="85315"/>
                </a:lnTo>
                <a:lnTo>
                  <a:pt x="1048322" y="35337"/>
                </a:lnTo>
                <a:lnTo>
                  <a:pt x="1224001" y="35337"/>
                </a:lnTo>
                <a:close/>
              </a:path>
            </a:pathLst>
          </a:custGeom>
          <a:solidFill>
            <a:srgbClr val="4271ED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000" spc="300" dirty="0"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138" name="文本框 137">
            <a:extLst>
              <a:ext uri="{FF2B5EF4-FFF2-40B4-BE49-F238E27FC236}">
                <a16:creationId xmlns="" xmlns:a16="http://schemas.microsoft.com/office/drawing/2014/main" id="{20B53DA6-8D77-4A5F-981E-1BA002019680}"/>
              </a:ext>
            </a:extLst>
          </p:cNvPr>
          <p:cNvSpPr txBox="1"/>
          <p:nvPr/>
        </p:nvSpPr>
        <p:spPr>
          <a:xfrm>
            <a:off x="500528" y="334528"/>
            <a:ext cx="34796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ln w="6350">
                  <a:gradFill>
                    <a:gsLst>
                      <a:gs pos="0">
                        <a:srgbClr val="4271ED"/>
                      </a:gs>
                      <a:gs pos="48000">
                        <a:srgbClr val="4271ED">
                          <a:alpha val="8000"/>
                        </a:srgbClr>
                      </a:gs>
                      <a:gs pos="100000">
                        <a:srgbClr val="4271ED">
                          <a:alpha val="0"/>
                        </a:srgbClr>
                      </a:gs>
                    </a:gsLst>
                    <a:lin ang="5400000" scaled="1"/>
                  </a:gradFill>
                </a:ln>
                <a:noFill/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PHOTE SOURCE</a:t>
            </a:r>
            <a:endParaRPr lang="zh-CN" altLang="en-US" sz="2800" dirty="0">
              <a:ln w="6350">
                <a:gradFill>
                  <a:gsLst>
                    <a:gs pos="0">
                      <a:srgbClr val="4271ED"/>
                    </a:gs>
                    <a:gs pos="48000">
                      <a:srgbClr val="4271ED">
                        <a:alpha val="8000"/>
                      </a:srgbClr>
                    </a:gs>
                    <a:gs pos="100000">
                      <a:srgbClr val="4271ED">
                        <a:alpha val="0"/>
                      </a:srgbClr>
                    </a:gs>
                  </a:gsLst>
                  <a:lin ang="5400000" scaled="1"/>
                </a:gradFill>
              </a:ln>
              <a:noFill/>
              <a:latin typeface="阿里汉仪智能黑体" panose="00020600040101010101" pitchFamily="18" charset="-122"/>
              <a:ea typeface="阿里汉仪智能黑体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7395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EBC6BCD2-972F-400F-9E47-133F14072DB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77" b="17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C266C2C-8B13-45BD-BEE0-06E4C468531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1000" b="20400"/>
          <a:stretch/>
        </p:blipFill>
        <p:spPr>
          <a:xfrm>
            <a:off x="821422" y="5703428"/>
            <a:ext cx="10549156" cy="817559"/>
          </a:xfrm>
          <a:prstGeom prst="rect">
            <a:avLst/>
          </a:prstGeom>
          <a:effectLst>
            <a:outerShdw blurRad="368300" dist="12700" dir="5400000" sx="90000" sy="-19000" rotWithShape="0">
              <a:prstClr val="black"/>
            </a:outerShdw>
          </a:effectLst>
        </p:spPr>
      </p:pic>
      <p:pic>
        <p:nvPicPr>
          <p:cNvPr id="12" name="Picture 1">
            <a:extLst>
              <a:ext uri="{FF2B5EF4-FFF2-40B4-BE49-F238E27FC236}">
                <a16:creationId xmlns="" xmlns:a16="http://schemas.microsoft.com/office/drawing/2014/main" id="{DD35A016-12F2-49BB-A374-A0A9C6D23A66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alphaModFix amt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353703">
            <a:off x="8687028" y="-3245953"/>
            <a:ext cx="4848301" cy="6858000"/>
          </a:xfrm>
          <a:prstGeom prst="rect">
            <a:avLst/>
          </a:prstGeom>
        </p:spPr>
      </p:pic>
      <p:pic>
        <p:nvPicPr>
          <p:cNvPr id="13" name="Picture 1">
            <a:extLst>
              <a:ext uri="{FF2B5EF4-FFF2-40B4-BE49-F238E27FC236}">
                <a16:creationId xmlns="" xmlns:a16="http://schemas.microsoft.com/office/drawing/2014/main" id="{8265B9EF-F86D-469B-AA06-83232BD34FA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alphaModFix amt="1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965"/>
          <a:stretch/>
        </p:blipFill>
        <p:spPr>
          <a:xfrm flipH="1">
            <a:off x="-1539044" y="-326144"/>
            <a:ext cx="9204519" cy="6847131"/>
          </a:xfrm>
          <a:prstGeom prst="rect">
            <a:avLst/>
          </a:prstGeom>
        </p:spPr>
      </p:pic>
      <p:grpSp>
        <p:nvGrpSpPr>
          <p:cNvPr id="46" name="组合 45">
            <a:extLst>
              <a:ext uri="{FF2B5EF4-FFF2-40B4-BE49-F238E27FC236}">
                <a16:creationId xmlns="" xmlns:a16="http://schemas.microsoft.com/office/drawing/2014/main" id="{5AC2C059-04AB-42DF-B5C0-408FE6A9A277}"/>
              </a:ext>
            </a:extLst>
          </p:cNvPr>
          <p:cNvGrpSpPr/>
          <p:nvPr/>
        </p:nvGrpSpPr>
        <p:grpSpPr>
          <a:xfrm>
            <a:off x="1589973" y="3768763"/>
            <a:ext cx="9012055" cy="2066641"/>
            <a:chOff x="1677367" y="3768763"/>
            <a:chExt cx="9012055" cy="2066641"/>
          </a:xfrm>
        </p:grpSpPr>
        <p:grpSp>
          <p:nvGrpSpPr>
            <p:cNvPr id="31" name="组合 30">
              <a:extLst>
                <a:ext uri="{FF2B5EF4-FFF2-40B4-BE49-F238E27FC236}">
                  <a16:creationId xmlns="" xmlns:a16="http://schemas.microsoft.com/office/drawing/2014/main" id="{BF1C64A5-37D9-4534-BCCF-3295D8B2F5DF}"/>
                </a:ext>
              </a:extLst>
            </p:cNvPr>
            <p:cNvGrpSpPr/>
            <p:nvPr/>
          </p:nvGrpSpPr>
          <p:grpSpPr>
            <a:xfrm>
              <a:off x="7581874" y="3768763"/>
              <a:ext cx="3107548" cy="2066641"/>
              <a:chOff x="3300695" y="2342610"/>
              <a:chExt cx="5590613" cy="3717976"/>
            </a:xfrm>
          </p:grpSpPr>
          <p:grpSp>
            <p:nvGrpSpPr>
              <p:cNvPr id="32" name="组合 31">
                <a:extLst>
                  <a:ext uri="{FF2B5EF4-FFF2-40B4-BE49-F238E27FC236}">
                    <a16:creationId xmlns="" xmlns:a16="http://schemas.microsoft.com/office/drawing/2014/main" id="{4E10E9CE-454F-482F-924E-8D035861CF06}"/>
                  </a:ext>
                </a:extLst>
              </p:cNvPr>
              <p:cNvGrpSpPr/>
              <p:nvPr/>
            </p:nvGrpSpPr>
            <p:grpSpPr>
              <a:xfrm>
                <a:off x="3300695" y="2342610"/>
                <a:ext cx="5590613" cy="3717976"/>
                <a:chOff x="3591891" y="2911550"/>
                <a:chExt cx="3875049" cy="2577059"/>
              </a:xfrm>
            </p:grpSpPr>
            <p:pic>
              <p:nvPicPr>
                <p:cNvPr id="36" name="图片 35" descr="图片包含 游戏机, 镜框&#10;&#10;描述已自动生成">
                  <a:extLst>
                    <a:ext uri="{FF2B5EF4-FFF2-40B4-BE49-F238E27FC236}">
                      <a16:creationId xmlns="" xmlns:a16="http://schemas.microsoft.com/office/drawing/2014/main" id="{D5CEC0B0-5778-4E64-98D8-75AD6A5A514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591891" y="2911550"/>
                  <a:ext cx="3875049" cy="2577059"/>
                </a:xfrm>
                <a:prstGeom prst="rect">
                  <a:avLst/>
                </a:prstGeom>
              </p:spPr>
            </p:pic>
            <p:pic>
              <p:nvPicPr>
                <p:cNvPr id="37" name="图片 36">
                  <a:extLst>
                    <a:ext uri="{FF2B5EF4-FFF2-40B4-BE49-F238E27FC236}">
                      <a16:creationId xmlns="" xmlns:a16="http://schemas.microsoft.com/office/drawing/2014/main" id="{F7085121-1318-49A4-8BDF-90EF0AC134E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email">
                  <a:extLst>
                    <a:ext uri="{BEBA8EAE-BF5A-486C-A8C5-ECC9F3942E4B}">
                      <a14:imgProps xmlns:a14="http://schemas.microsoft.com/office/drawing/2010/main">
                        <a14:imgLayer r:embed="rId9">
                          <a14:imgEffect>
                            <a14:artisticBlur radius="3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375475" y="4312919"/>
                  <a:ext cx="307883" cy="202287"/>
                </a:xfrm>
                <a:prstGeom prst="rect">
                  <a:avLst/>
                </a:prstGeom>
              </p:spPr>
            </p:pic>
          </p:grpSp>
          <p:sp>
            <p:nvSpPr>
              <p:cNvPr id="33" name="矩形 32">
                <a:extLst>
                  <a:ext uri="{FF2B5EF4-FFF2-40B4-BE49-F238E27FC236}">
                    <a16:creationId xmlns="" xmlns:a16="http://schemas.microsoft.com/office/drawing/2014/main" id="{5500E8E0-C9E5-41C4-A5B5-6E6056D42D42}"/>
                  </a:ext>
                </a:extLst>
              </p:cNvPr>
              <p:cNvSpPr/>
              <p:nvPr/>
            </p:nvSpPr>
            <p:spPr>
              <a:xfrm>
                <a:off x="4347210" y="3022600"/>
                <a:ext cx="3542029" cy="248666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/>
              </a:p>
            </p:txBody>
          </p:sp>
          <p:pic>
            <p:nvPicPr>
              <p:cNvPr id="34" name="图片 33" descr="图片包含 文字, 游戏&#10;&#10;描述已自动生成">
                <a:extLst>
                  <a:ext uri="{FF2B5EF4-FFF2-40B4-BE49-F238E27FC236}">
                    <a16:creationId xmlns="" xmlns:a16="http://schemas.microsoft.com/office/drawing/2014/main" id="{3BFAEE57-8928-41CB-A0AE-979F0B54068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325393" y="3384224"/>
                <a:ext cx="1541214" cy="1541214"/>
              </a:xfrm>
              <a:prstGeom prst="rect">
                <a:avLst/>
              </a:prstGeom>
              <a:effectLst>
                <a:outerShdw blurRad="127000" algn="ctr" rotWithShape="0">
                  <a:prstClr val="black">
                    <a:alpha val="20000"/>
                  </a:prstClr>
                </a:outerShdw>
              </a:effectLst>
            </p:spPr>
          </p:pic>
          <p:sp>
            <p:nvSpPr>
              <p:cNvPr id="35" name="文本框 34">
                <a:extLst>
                  <a:ext uri="{FF2B5EF4-FFF2-40B4-BE49-F238E27FC236}">
                    <a16:creationId xmlns="" xmlns:a16="http://schemas.microsoft.com/office/drawing/2014/main" id="{6AAE07F7-E4FC-42DC-8B1F-0249A86EF7A3}"/>
                  </a:ext>
                </a:extLst>
              </p:cNvPr>
              <p:cNvSpPr txBox="1"/>
              <p:nvPr/>
            </p:nvSpPr>
            <p:spPr>
              <a:xfrm>
                <a:off x="4430095" y="5045156"/>
                <a:ext cx="3331810" cy="3322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有设计相关问题的小伙伴请扫码添加好友</a:t>
                </a:r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="" xmlns:a16="http://schemas.microsoft.com/office/drawing/2014/main" id="{691FCBFD-D877-4802-A47F-0B6BFB993CAD}"/>
                </a:ext>
              </a:extLst>
            </p:cNvPr>
            <p:cNvGrpSpPr/>
            <p:nvPr/>
          </p:nvGrpSpPr>
          <p:grpSpPr>
            <a:xfrm>
              <a:off x="1677367" y="3768763"/>
              <a:ext cx="3107548" cy="2066641"/>
              <a:chOff x="3300695" y="2342610"/>
              <a:chExt cx="5590613" cy="3717976"/>
            </a:xfrm>
          </p:grpSpPr>
          <p:grpSp>
            <p:nvGrpSpPr>
              <p:cNvPr id="40" name="组合 39">
                <a:extLst>
                  <a:ext uri="{FF2B5EF4-FFF2-40B4-BE49-F238E27FC236}">
                    <a16:creationId xmlns="" xmlns:a16="http://schemas.microsoft.com/office/drawing/2014/main" id="{39B43133-FBC3-499C-A310-1ED8E6EE84F7}"/>
                  </a:ext>
                </a:extLst>
              </p:cNvPr>
              <p:cNvGrpSpPr/>
              <p:nvPr/>
            </p:nvGrpSpPr>
            <p:grpSpPr>
              <a:xfrm>
                <a:off x="3300695" y="2342610"/>
                <a:ext cx="5590613" cy="3717976"/>
                <a:chOff x="3591891" y="2911550"/>
                <a:chExt cx="3875049" cy="2577059"/>
              </a:xfrm>
            </p:grpSpPr>
            <p:pic>
              <p:nvPicPr>
                <p:cNvPr id="44" name="图片 43" descr="图片包含 游戏机, 镜框&#10;&#10;描述已自动生成">
                  <a:extLst>
                    <a:ext uri="{FF2B5EF4-FFF2-40B4-BE49-F238E27FC236}">
                      <a16:creationId xmlns="" xmlns:a16="http://schemas.microsoft.com/office/drawing/2014/main" id="{BCD99207-71A4-4BE8-B73A-0503ECEB7BF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3591891" y="2911550"/>
                  <a:ext cx="3875049" cy="2577059"/>
                </a:xfrm>
                <a:prstGeom prst="rect">
                  <a:avLst/>
                </a:prstGeom>
              </p:spPr>
            </p:pic>
            <p:pic>
              <p:nvPicPr>
                <p:cNvPr id="45" name="图片 44">
                  <a:extLst>
                    <a:ext uri="{FF2B5EF4-FFF2-40B4-BE49-F238E27FC236}">
                      <a16:creationId xmlns="" xmlns:a16="http://schemas.microsoft.com/office/drawing/2014/main" id="{D5EBF32B-486B-438B-B898-37A568856AA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8" cstate="email">
                  <a:extLst>
                    <a:ext uri="{BEBA8EAE-BF5A-486C-A8C5-ECC9F3942E4B}">
                      <a14:imgProps xmlns:a14="http://schemas.microsoft.com/office/drawing/2010/main">
                        <a14:imgLayer r:embed="rId9">
                          <a14:imgEffect>
                            <a14:artisticBlur radius="3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375475" y="4312919"/>
                  <a:ext cx="307883" cy="202287"/>
                </a:xfrm>
                <a:prstGeom prst="rect">
                  <a:avLst/>
                </a:prstGeom>
              </p:spPr>
            </p:pic>
          </p:grpSp>
          <p:sp>
            <p:nvSpPr>
              <p:cNvPr id="41" name="矩形 40">
                <a:extLst>
                  <a:ext uri="{FF2B5EF4-FFF2-40B4-BE49-F238E27FC236}">
                    <a16:creationId xmlns="" xmlns:a16="http://schemas.microsoft.com/office/drawing/2014/main" id="{74674CC4-7492-4365-9B6B-5E28F11C2D89}"/>
                  </a:ext>
                </a:extLst>
              </p:cNvPr>
              <p:cNvSpPr/>
              <p:nvPr/>
            </p:nvSpPr>
            <p:spPr>
              <a:xfrm>
                <a:off x="4347210" y="3022600"/>
                <a:ext cx="3542029" cy="248666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000"/>
              </a:p>
            </p:txBody>
          </p:sp>
          <p:pic>
            <p:nvPicPr>
              <p:cNvPr id="42" name="图片 41" descr="图片包含 文字, 游戏&#10;&#10;描述已自动生成">
                <a:extLst>
                  <a:ext uri="{FF2B5EF4-FFF2-40B4-BE49-F238E27FC236}">
                    <a16:creationId xmlns="" xmlns:a16="http://schemas.microsoft.com/office/drawing/2014/main" id="{CD2D889B-E559-4B15-922D-7E0C35704DB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325393" y="3384224"/>
                <a:ext cx="1541214" cy="1541214"/>
              </a:xfrm>
              <a:prstGeom prst="rect">
                <a:avLst/>
              </a:prstGeom>
              <a:effectLst>
                <a:outerShdw blurRad="127000" algn="ctr" rotWithShape="0">
                  <a:prstClr val="black">
                    <a:alpha val="20000"/>
                  </a:prstClr>
                </a:outerShdw>
              </a:effectLst>
            </p:spPr>
          </p:pic>
          <p:sp>
            <p:nvSpPr>
              <p:cNvPr id="43" name="文本框 42">
                <a:extLst>
                  <a:ext uri="{FF2B5EF4-FFF2-40B4-BE49-F238E27FC236}">
                    <a16:creationId xmlns="" xmlns:a16="http://schemas.microsoft.com/office/drawing/2014/main" id="{164EDA83-BE42-4E55-91DA-087B04EF1671}"/>
                  </a:ext>
                </a:extLst>
              </p:cNvPr>
              <p:cNvSpPr txBox="1"/>
              <p:nvPr/>
            </p:nvSpPr>
            <p:spPr>
              <a:xfrm>
                <a:off x="4430095" y="5045156"/>
                <a:ext cx="3331810" cy="3322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6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有设计相关问题的小伙伴请扫码添加好友</a:t>
                </a:r>
              </a:p>
            </p:txBody>
          </p:sp>
        </p:grp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21E00F1C-C979-4C3B-976C-AB4B6E236D94}"/>
              </a:ext>
            </a:extLst>
          </p:cNvPr>
          <p:cNvGrpSpPr/>
          <p:nvPr/>
        </p:nvGrpSpPr>
        <p:grpSpPr>
          <a:xfrm>
            <a:off x="3300695" y="2342610"/>
            <a:ext cx="5590613" cy="3717976"/>
            <a:chOff x="3300695" y="2342610"/>
            <a:chExt cx="5590613" cy="3717976"/>
          </a:xfrm>
        </p:grpSpPr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8E01F235-6243-4B90-A0C7-AFC00C1AFCBB}"/>
                </a:ext>
              </a:extLst>
            </p:cNvPr>
            <p:cNvGrpSpPr/>
            <p:nvPr/>
          </p:nvGrpSpPr>
          <p:grpSpPr>
            <a:xfrm>
              <a:off x="3300695" y="2342610"/>
              <a:ext cx="5590613" cy="3717976"/>
              <a:chOff x="3591891" y="2911550"/>
              <a:chExt cx="3875049" cy="2577059"/>
            </a:xfrm>
          </p:grpSpPr>
          <p:pic>
            <p:nvPicPr>
              <p:cNvPr id="10" name="图片 9" descr="图片包含 游戏机, 镜框&#10;&#10;描述已自动生成">
                <a:extLst>
                  <a:ext uri="{FF2B5EF4-FFF2-40B4-BE49-F238E27FC236}">
                    <a16:creationId xmlns="" xmlns:a16="http://schemas.microsoft.com/office/drawing/2014/main" id="{8DEE5654-331B-44E9-A688-DB348DC2C1E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591891" y="2911550"/>
                <a:ext cx="3875049" cy="2577059"/>
              </a:xfrm>
              <a:prstGeom prst="rect">
                <a:avLst/>
              </a:prstGeom>
            </p:spPr>
          </p:pic>
          <p:pic>
            <p:nvPicPr>
              <p:cNvPr id="11" name="图片 10">
                <a:extLst>
                  <a:ext uri="{FF2B5EF4-FFF2-40B4-BE49-F238E27FC236}">
                    <a16:creationId xmlns="" xmlns:a16="http://schemas.microsoft.com/office/drawing/2014/main" id="{C2BF2AA9-94A1-4240-80C1-FF61E8368C8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2" cstate="email">
                <a:extLst>
                  <a:ext uri="{BEBA8EAE-BF5A-486C-A8C5-ECC9F3942E4B}">
                    <a14:imgProps xmlns:a14="http://schemas.microsoft.com/office/drawing/2010/main">
                      <a14:imgLayer r:embed="rId13">
                        <a14:imgEffect>
                          <a14:artisticBlur radius="3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375475" y="4312919"/>
                <a:ext cx="307883" cy="202287"/>
              </a:xfrm>
              <a:prstGeom prst="rect">
                <a:avLst/>
              </a:prstGeom>
            </p:spPr>
          </p:pic>
        </p:grpSp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18BA67F1-9094-4DC0-BF9B-A07505F2056A}"/>
                </a:ext>
              </a:extLst>
            </p:cNvPr>
            <p:cNvSpPr/>
            <p:nvPr/>
          </p:nvSpPr>
          <p:spPr>
            <a:xfrm>
              <a:off x="4347210" y="3022600"/>
              <a:ext cx="3542029" cy="24866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8" name="图片 27" descr="图片包含 文字, 游戏&#10;&#10;描述已自动生成">
              <a:extLst>
                <a:ext uri="{FF2B5EF4-FFF2-40B4-BE49-F238E27FC236}">
                  <a16:creationId xmlns="" xmlns:a16="http://schemas.microsoft.com/office/drawing/2014/main" id="{77AA1E04-C57A-4394-BF51-E56327807DDD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325393" y="3384224"/>
              <a:ext cx="1541214" cy="1541214"/>
            </a:xfrm>
            <a:prstGeom prst="rect">
              <a:avLst/>
            </a:prstGeom>
            <a:effectLst>
              <a:outerShdw blurRad="127000" algn="ctr" rotWithShape="0">
                <a:prstClr val="black">
                  <a:alpha val="20000"/>
                </a:prstClr>
              </a:outerShdw>
            </a:effectLst>
          </p:spPr>
        </p:pic>
        <p:sp>
          <p:nvSpPr>
            <p:cNvPr id="29" name="文本框 28">
              <a:extLst>
                <a:ext uri="{FF2B5EF4-FFF2-40B4-BE49-F238E27FC236}">
                  <a16:creationId xmlns="" xmlns:a16="http://schemas.microsoft.com/office/drawing/2014/main" id="{F81E2EF4-D97B-4D3B-909A-368300D7E24F}"/>
                </a:ext>
              </a:extLst>
            </p:cNvPr>
            <p:cNvSpPr txBox="1"/>
            <p:nvPr/>
          </p:nvSpPr>
          <p:spPr>
            <a:xfrm>
              <a:off x="4430096" y="5045156"/>
              <a:ext cx="333180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rPr>
                <a:t>有设计相关问题的小伙伴请扫码添加好友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2718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BAE1379D-17B0-4AFE-BE7B-71290048423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475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FC1926BD-BE6E-4687-B115-4019C82C08E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806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8D5883CD-5EBE-4577-BFB5-BDC37B33C76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922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277196" y="3263999"/>
            <a:ext cx="5194371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#我给母校送模板#第二</a:t>
            </a:r>
            <a:r>
              <a:rPr lang="zh-CN" altLang="en-US" dirty="0" smtClean="0"/>
              <a:t>届   获奖作品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506608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35" descr="雪山的风景&#10;&#10;描述已自动生成">
            <a:extLst>
              <a:ext uri="{FF2B5EF4-FFF2-40B4-BE49-F238E27FC236}">
                <a16:creationId xmlns="" xmlns:a16="http://schemas.microsoft.com/office/drawing/2014/main" id="{BE983F52-F04C-469A-A89F-C466BD239CA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9" y="494"/>
            <a:ext cx="12191122" cy="6857506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818B1D0-BFAD-4918-9BD3-55DA42B75D0E}"/>
              </a:ext>
            </a:extLst>
          </p:cNvPr>
          <p:cNvGrpSpPr/>
          <p:nvPr/>
        </p:nvGrpSpPr>
        <p:grpSpPr>
          <a:xfrm>
            <a:off x="3315019" y="1147307"/>
            <a:ext cx="5838093" cy="3404935"/>
            <a:chOff x="3168435" y="1457366"/>
            <a:chExt cx="5838093" cy="3404935"/>
          </a:xfrm>
        </p:grpSpPr>
        <p:sp>
          <p:nvSpPr>
            <p:cNvPr id="3" name="矩形 2">
              <a:extLst>
                <a:ext uri="{FF2B5EF4-FFF2-40B4-BE49-F238E27FC236}">
                  <a16:creationId xmlns="" xmlns:a16="http://schemas.microsoft.com/office/drawing/2014/main" id="{F7A24563-BCE5-40C7-82F2-83750304DDCD}"/>
                </a:ext>
              </a:extLst>
            </p:cNvPr>
            <p:cNvSpPr/>
            <p:nvPr/>
          </p:nvSpPr>
          <p:spPr>
            <a:xfrm>
              <a:off x="3168435" y="1457366"/>
              <a:ext cx="5838093" cy="340493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45073AD2-8430-40C1-ACF8-8305B8C7AE6E}"/>
                </a:ext>
              </a:extLst>
            </p:cNvPr>
            <p:cNvSpPr/>
            <p:nvPr/>
          </p:nvSpPr>
          <p:spPr>
            <a:xfrm>
              <a:off x="3168435" y="1457366"/>
              <a:ext cx="5838093" cy="3404934"/>
            </a:xfrm>
            <a:prstGeom prst="rect">
              <a:avLst/>
            </a:prstGeom>
            <a:blipFill>
              <a:blip r:embed="rId3" cstate="email">
                <a:alphaModFix amt="50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8349562F-D0D1-456A-9B72-923D6AAB38BA}"/>
              </a:ext>
            </a:extLst>
          </p:cNvPr>
          <p:cNvSpPr/>
          <p:nvPr/>
        </p:nvSpPr>
        <p:spPr>
          <a:xfrm>
            <a:off x="497840" y="5989320"/>
            <a:ext cx="11196320" cy="868679"/>
          </a:xfrm>
          <a:prstGeom prst="rect">
            <a:avLst/>
          </a:prstGeom>
          <a:gradFill>
            <a:gsLst>
              <a:gs pos="0">
                <a:srgbClr val="3E8FFB"/>
              </a:gs>
              <a:gs pos="100000">
                <a:srgbClr val="4271ED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梯形 6">
            <a:extLst>
              <a:ext uri="{FF2B5EF4-FFF2-40B4-BE49-F238E27FC236}">
                <a16:creationId xmlns="" xmlns:a16="http://schemas.microsoft.com/office/drawing/2014/main" id="{59FCF638-B2F6-4943-B7C9-DD21909FFA06}"/>
              </a:ext>
            </a:extLst>
          </p:cNvPr>
          <p:cNvSpPr/>
          <p:nvPr/>
        </p:nvSpPr>
        <p:spPr>
          <a:xfrm>
            <a:off x="497840" y="5257800"/>
            <a:ext cx="11196320" cy="731520"/>
          </a:xfrm>
          <a:prstGeom prst="trapezoid">
            <a:avLst>
              <a:gd name="adj" fmla="val 117708"/>
            </a:avLst>
          </a:prstGeom>
          <a:gradFill>
            <a:gsLst>
              <a:gs pos="100000">
                <a:srgbClr val="4271ED"/>
              </a:gs>
              <a:gs pos="0">
                <a:srgbClr val="3E8FFB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80DCFD03-12EC-44DB-8129-3C2D0F7E3A48}"/>
              </a:ext>
            </a:extLst>
          </p:cNvPr>
          <p:cNvGrpSpPr/>
          <p:nvPr/>
        </p:nvGrpSpPr>
        <p:grpSpPr>
          <a:xfrm>
            <a:off x="-443783" y="3053744"/>
            <a:ext cx="2415484" cy="1661848"/>
            <a:chOff x="-835654" y="2797275"/>
            <a:chExt cx="3090046" cy="2125946"/>
          </a:xfrm>
        </p:grpSpPr>
        <p:pic>
          <p:nvPicPr>
            <p:cNvPr id="48" name="图片 47">
              <a:extLst>
                <a:ext uri="{FF2B5EF4-FFF2-40B4-BE49-F238E27FC236}">
                  <a16:creationId xmlns="" xmlns:a16="http://schemas.microsoft.com/office/drawing/2014/main" id="{7EADBAB0-6821-49E0-8B65-16DC0DB2B7C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colorTemperature colorTemp="53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524564">
              <a:off x="172070" y="3325699"/>
              <a:ext cx="1741991" cy="616550"/>
            </a:xfrm>
            <a:prstGeom prst="rect">
              <a:avLst/>
            </a:prstGeom>
            <a:effectLst/>
          </p:spPr>
        </p:pic>
        <p:pic>
          <p:nvPicPr>
            <p:cNvPr id="49" name="图片 48">
              <a:extLst>
                <a:ext uri="{FF2B5EF4-FFF2-40B4-BE49-F238E27FC236}">
                  <a16:creationId xmlns="" xmlns:a16="http://schemas.microsoft.com/office/drawing/2014/main" id="{8F6D8541-6310-4EEB-99C2-AD75FAC4DD2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309803" y="3416885"/>
              <a:ext cx="1615286" cy="748727"/>
            </a:xfrm>
            <a:prstGeom prst="rect">
              <a:avLst/>
            </a:prstGeom>
          </p:spPr>
        </p:pic>
        <p:pic>
          <p:nvPicPr>
            <p:cNvPr id="50" name="图片 49">
              <a:extLst>
                <a:ext uri="{FF2B5EF4-FFF2-40B4-BE49-F238E27FC236}">
                  <a16:creationId xmlns="" xmlns:a16="http://schemas.microsoft.com/office/drawing/2014/main" id="{65889017-C365-48C4-9ED3-089D0A061494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835654" y="3490904"/>
              <a:ext cx="3090046" cy="1432317"/>
            </a:xfrm>
            <a:prstGeom prst="rect">
              <a:avLst/>
            </a:prstGeom>
          </p:spPr>
        </p:pic>
        <p:pic>
          <p:nvPicPr>
            <p:cNvPr id="51" name="图片 50">
              <a:extLst>
                <a:ext uri="{FF2B5EF4-FFF2-40B4-BE49-F238E27FC236}">
                  <a16:creationId xmlns="" xmlns:a16="http://schemas.microsoft.com/office/drawing/2014/main" id="{6082F7EA-8E0B-4E26-9515-701ECC67B7D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167115" y="2797275"/>
              <a:ext cx="1715032" cy="794962"/>
            </a:xfrm>
            <a:prstGeom prst="rect">
              <a:avLst/>
            </a:prstGeom>
          </p:spPr>
        </p:pic>
      </p:grpSp>
      <p:pic>
        <p:nvPicPr>
          <p:cNvPr id="52" name="图片 51">
            <a:extLst>
              <a:ext uri="{FF2B5EF4-FFF2-40B4-BE49-F238E27FC236}">
                <a16:creationId xmlns="" xmlns:a16="http://schemas.microsoft.com/office/drawing/2014/main" id="{EA2A30F9-D045-4A63-8E2E-B30CAD667FBC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10" y="57963"/>
            <a:ext cx="1267517" cy="957105"/>
          </a:xfrm>
          <a:prstGeom prst="rect">
            <a:avLst/>
          </a:prstGeom>
        </p:spPr>
      </p:pic>
      <p:pic>
        <p:nvPicPr>
          <p:cNvPr id="19" name="图片 18" descr="电脑的屏幕&#10;&#10;描述已自动生成">
            <a:extLst>
              <a:ext uri="{FF2B5EF4-FFF2-40B4-BE49-F238E27FC236}">
                <a16:creationId xmlns="" xmlns:a16="http://schemas.microsoft.com/office/drawing/2014/main" id="{01680645-BD1B-4B88-A817-B43256ED3D62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796067" y="657983"/>
            <a:ext cx="6911591" cy="5392560"/>
          </a:xfrm>
          <a:prstGeom prst="rect">
            <a:avLst/>
          </a:prstGeom>
        </p:spPr>
      </p:pic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E256A441-2C3D-44EC-AC8A-A7E91E3BFC24}"/>
              </a:ext>
            </a:extLst>
          </p:cNvPr>
          <p:cNvSpPr txBox="1">
            <a:spLocks/>
          </p:cNvSpPr>
          <p:nvPr/>
        </p:nvSpPr>
        <p:spPr>
          <a:xfrm>
            <a:off x="4244124" y="3150370"/>
            <a:ext cx="3624072" cy="707887"/>
          </a:xfrm>
          <a:custGeom>
            <a:avLst/>
            <a:gdLst/>
            <a:ahLst/>
            <a:cxnLst/>
            <a:rect l="l" t="t" r="r" b="b"/>
            <a:pathLst>
              <a:path w="3624072" h="663854">
                <a:moveTo>
                  <a:pt x="3399130" y="566928"/>
                </a:moveTo>
                <a:lnTo>
                  <a:pt x="3557321" y="566928"/>
                </a:lnTo>
                <a:lnTo>
                  <a:pt x="3624072" y="661111"/>
                </a:lnTo>
                <a:lnTo>
                  <a:pt x="3464967" y="661111"/>
                </a:lnTo>
                <a:close/>
                <a:moveTo>
                  <a:pt x="2887065" y="566928"/>
                </a:moveTo>
                <a:lnTo>
                  <a:pt x="3042514" y="566928"/>
                </a:lnTo>
                <a:lnTo>
                  <a:pt x="2975762" y="661111"/>
                </a:lnTo>
                <a:lnTo>
                  <a:pt x="2820314" y="661111"/>
                </a:lnTo>
                <a:close/>
                <a:moveTo>
                  <a:pt x="633680" y="477317"/>
                </a:moveTo>
                <a:lnTo>
                  <a:pt x="750723" y="477317"/>
                </a:lnTo>
                <a:lnTo>
                  <a:pt x="790956" y="660197"/>
                </a:lnTo>
                <a:lnTo>
                  <a:pt x="673913" y="660197"/>
                </a:lnTo>
                <a:close/>
                <a:moveTo>
                  <a:pt x="292608" y="477317"/>
                </a:moveTo>
                <a:lnTo>
                  <a:pt x="409652" y="477317"/>
                </a:lnTo>
                <a:lnTo>
                  <a:pt x="369418" y="660197"/>
                </a:lnTo>
                <a:lnTo>
                  <a:pt x="252375" y="660197"/>
                </a:lnTo>
                <a:close/>
                <a:moveTo>
                  <a:pt x="2061363" y="468173"/>
                </a:moveTo>
                <a:lnTo>
                  <a:pt x="2061363" y="501091"/>
                </a:lnTo>
                <a:lnTo>
                  <a:pt x="2577084" y="501091"/>
                </a:lnTo>
                <a:lnTo>
                  <a:pt x="2577084" y="468173"/>
                </a:lnTo>
                <a:close/>
                <a:moveTo>
                  <a:pt x="2967533" y="441655"/>
                </a:moveTo>
                <a:lnTo>
                  <a:pt x="2967533" y="483718"/>
                </a:lnTo>
                <a:lnTo>
                  <a:pt x="3448507" y="483718"/>
                </a:lnTo>
                <a:cubicBezTo>
                  <a:pt x="3456432" y="483718"/>
                  <a:pt x="3463138" y="481034"/>
                  <a:pt x="3468624" y="475667"/>
                </a:cubicBezTo>
                <a:cubicBezTo>
                  <a:pt x="3474110" y="470299"/>
                  <a:pt x="3476854" y="463734"/>
                  <a:pt x="3476854" y="455971"/>
                </a:cubicBezTo>
                <a:lnTo>
                  <a:pt x="3476854" y="441655"/>
                </a:lnTo>
                <a:close/>
                <a:moveTo>
                  <a:pt x="2840431" y="371246"/>
                </a:moveTo>
                <a:lnTo>
                  <a:pt x="2967533" y="371246"/>
                </a:lnTo>
                <a:lnTo>
                  <a:pt x="3476854" y="371246"/>
                </a:lnTo>
                <a:lnTo>
                  <a:pt x="3603955" y="371246"/>
                </a:lnTo>
                <a:lnTo>
                  <a:pt x="3603955" y="441084"/>
                </a:lnTo>
                <a:lnTo>
                  <a:pt x="3603955" y="455800"/>
                </a:lnTo>
                <a:cubicBezTo>
                  <a:pt x="3603955" y="469887"/>
                  <a:pt x="3601212" y="482906"/>
                  <a:pt x="3595726" y="494855"/>
                </a:cubicBezTo>
                <a:cubicBezTo>
                  <a:pt x="3590239" y="506804"/>
                  <a:pt x="3582924" y="517219"/>
                  <a:pt x="3573780" y="526101"/>
                </a:cubicBezTo>
                <a:cubicBezTo>
                  <a:pt x="3564636" y="534983"/>
                  <a:pt x="3553968" y="541875"/>
                  <a:pt x="3541776" y="546775"/>
                </a:cubicBezTo>
                <a:cubicBezTo>
                  <a:pt x="3529584" y="551676"/>
                  <a:pt x="3516783" y="554126"/>
                  <a:pt x="3503371" y="554126"/>
                </a:cubicBezTo>
                <a:lnTo>
                  <a:pt x="3476854" y="554126"/>
                </a:lnTo>
                <a:lnTo>
                  <a:pt x="3311347" y="554126"/>
                </a:lnTo>
                <a:lnTo>
                  <a:pt x="3311347" y="561442"/>
                </a:lnTo>
                <a:cubicBezTo>
                  <a:pt x="3311347" y="575462"/>
                  <a:pt x="3308757" y="588416"/>
                  <a:pt x="3303575" y="600304"/>
                </a:cubicBezTo>
                <a:cubicBezTo>
                  <a:pt x="3298393" y="612191"/>
                  <a:pt x="3291230" y="622706"/>
                  <a:pt x="3282086" y="631850"/>
                </a:cubicBezTo>
                <a:cubicBezTo>
                  <a:pt x="3272943" y="640994"/>
                  <a:pt x="3262275" y="648157"/>
                  <a:pt x="3250082" y="653339"/>
                </a:cubicBezTo>
                <a:cubicBezTo>
                  <a:pt x="3237891" y="658520"/>
                  <a:pt x="3225089" y="661111"/>
                  <a:pt x="3211678" y="661111"/>
                </a:cubicBezTo>
                <a:lnTo>
                  <a:pt x="3170530" y="661111"/>
                </a:lnTo>
                <a:lnTo>
                  <a:pt x="3076346" y="661111"/>
                </a:lnTo>
                <a:lnTo>
                  <a:pt x="3113837" y="580644"/>
                </a:lnTo>
                <a:lnTo>
                  <a:pt x="3142183" y="580644"/>
                </a:lnTo>
                <a:cubicBezTo>
                  <a:pt x="3149498" y="580644"/>
                  <a:pt x="3155899" y="578053"/>
                  <a:pt x="3161386" y="572872"/>
                </a:cubicBezTo>
                <a:cubicBezTo>
                  <a:pt x="3166872" y="567690"/>
                  <a:pt x="3169615" y="561442"/>
                  <a:pt x="3169615" y="554126"/>
                </a:cubicBezTo>
                <a:lnTo>
                  <a:pt x="2840431" y="554126"/>
                </a:lnTo>
                <a:lnTo>
                  <a:pt x="2840431" y="524866"/>
                </a:lnTo>
                <a:lnTo>
                  <a:pt x="2840431" y="484632"/>
                </a:lnTo>
                <a:lnTo>
                  <a:pt x="2840431" y="441655"/>
                </a:lnTo>
                <a:close/>
                <a:moveTo>
                  <a:pt x="2061363" y="363931"/>
                </a:moveTo>
                <a:lnTo>
                  <a:pt x="2061363" y="395935"/>
                </a:lnTo>
                <a:lnTo>
                  <a:pt x="2577084" y="395935"/>
                </a:lnTo>
                <a:lnTo>
                  <a:pt x="2577084" y="389534"/>
                </a:lnTo>
                <a:cubicBezTo>
                  <a:pt x="2577084" y="382219"/>
                  <a:pt x="2574498" y="376123"/>
                  <a:pt x="2569326" y="371246"/>
                </a:cubicBezTo>
                <a:cubicBezTo>
                  <a:pt x="2564154" y="366370"/>
                  <a:pt x="2557915" y="363931"/>
                  <a:pt x="2550609" y="363931"/>
                </a:cubicBezTo>
                <a:close/>
                <a:moveTo>
                  <a:pt x="950976" y="339242"/>
                </a:moveTo>
                <a:lnTo>
                  <a:pt x="1368857" y="339242"/>
                </a:lnTo>
                <a:lnTo>
                  <a:pt x="1368857" y="407822"/>
                </a:lnTo>
                <a:lnTo>
                  <a:pt x="1230783" y="407822"/>
                </a:lnTo>
                <a:lnTo>
                  <a:pt x="1230783" y="467258"/>
                </a:lnTo>
                <a:lnTo>
                  <a:pt x="1368857" y="467258"/>
                </a:lnTo>
                <a:lnTo>
                  <a:pt x="1368857" y="534924"/>
                </a:lnTo>
                <a:lnTo>
                  <a:pt x="1230783" y="534924"/>
                </a:lnTo>
                <a:lnTo>
                  <a:pt x="1230783" y="587959"/>
                </a:lnTo>
                <a:lnTo>
                  <a:pt x="1757477" y="587959"/>
                </a:lnTo>
                <a:lnTo>
                  <a:pt x="1757477" y="661111"/>
                </a:lnTo>
                <a:lnTo>
                  <a:pt x="1122884" y="661111"/>
                </a:lnTo>
                <a:lnTo>
                  <a:pt x="1077164" y="628193"/>
                </a:lnTo>
                <a:lnTo>
                  <a:pt x="1074420" y="662940"/>
                </a:lnTo>
                <a:lnTo>
                  <a:pt x="950976" y="662940"/>
                </a:lnTo>
                <a:lnTo>
                  <a:pt x="975665" y="442570"/>
                </a:lnTo>
                <a:lnTo>
                  <a:pt x="1098195" y="442570"/>
                </a:lnTo>
                <a:lnTo>
                  <a:pt x="1087222" y="542239"/>
                </a:lnTo>
                <a:lnTo>
                  <a:pt x="1121055" y="573329"/>
                </a:lnTo>
                <a:lnTo>
                  <a:pt x="1121055" y="407822"/>
                </a:lnTo>
                <a:lnTo>
                  <a:pt x="950976" y="407822"/>
                </a:lnTo>
                <a:close/>
                <a:moveTo>
                  <a:pt x="1944319" y="290779"/>
                </a:moveTo>
                <a:lnTo>
                  <a:pt x="2601658" y="290779"/>
                </a:lnTo>
                <a:cubicBezTo>
                  <a:pt x="2614479" y="290779"/>
                  <a:pt x="2626535" y="293218"/>
                  <a:pt x="2637827" y="298094"/>
                </a:cubicBezTo>
                <a:cubicBezTo>
                  <a:pt x="2649119" y="302971"/>
                  <a:pt x="2658885" y="309524"/>
                  <a:pt x="2667124" y="317754"/>
                </a:cubicBezTo>
                <a:cubicBezTo>
                  <a:pt x="2675363" y="325984"/>
                  <a:pt x="2681923" y="335737"/>
                  <a:pt x="2686805" y="347015"/>
                </a:cubicBezTo>
                <a:cubicBezTo>
                  <a:pt x="2691686" y="358292"/>
                  <a:pt x="2694127" y="370332"/>
                  <a:pt x="2694127" y="383134"/>
                </a:cubicBezTo>
                <a:lnTo>
                  <a:pt x="2694127" y="569671"/>
                </a:lnTo>
                <a:cubicBezTo>
                  <a:pt x="2694127" y="582473"/>
                  <a:pt x="2691677" y="594360"/>
                  <a:pt x="2686776" y="605333"/>
                </a:cubicBezTo>
                <a:cubicBezTo>
                  <a:pt x="2681876" y="616306"/>
                  <a:pt x="2675291" y="625907"/>
                  <a:pt x="2667024" y="634136"/>
                </a:cubicBezTo>
                <a:cubicBezTo>
                  <a:pt x="2658756" y="642366"/>
                  <a:pt x="2648960" y="648919"/>
                  <a:pt x="2637634" y="653796"/>
                </a:cubicBezTo>
                <a:cubicBezTo>
                  <a:pt x="2626309" y="658673"/>
                  <a:pt x="2614213" y="661111"/>
                  <a:pt x="2601344" y="661111"/>
                </a:cubicBezTo>
                <a:lnTo>
                  <a:pt x="2492959" y="661111"/>
                </a:lnTo>
                <a:lnTo>
                  <a:pt x="2519477" y="598289"/>
                </a:lnTo>
                <a:lnTo>
                  <a:pt x="2550567" y="598289"/>
                </a:lnTo>
                <a:cubicBezTo>
                  <a:pt x="2557882" y="598289"/>
                  <a:pt x="2563978" y="595672"/>
                  <a:pt x="2568854" y="590438"/>
                </a:cubicBezTo>
                <a:cubicBezTo>
                  <a:pt x="2573731" y="585204"/>
                  <a:pt x="2576475" y="578891"/>
                  <a:pt x="2577084" y="571500"/>
                </a:cubicBezTo>
                <a:lnTo>
                  <a:pt x="2061363" y="571500"/>
                </a:lnTo>
                <a:lnTo>
                  <a:pt x="2061363" y="661111"/>
                </a:lnTo>
                <a:lnTo>
                  <a:pt x="1944319" y="661111"/>
                </a:lnTo>
                <a:close/>
                <a:moveTo>
                  <a:pt x="3150413" y="264262"/>
                </a:moveTo>
                <a:lnTo>
                  <a:pt x="3285744" y="264262"/>
                </a:lnTo>
                <a:lnTo>
                  <a:pt x="3289402" y="279806"/>
                </a:lnTo>
                <a:lnTo>
                  <a:pt x="3624072" y="279806"/>
                </a:lnTo>
                <a:lnTo>
                  <a:pt x="3624072" y="352044"/>
                </a:lnTo>
                <a:lnTo>
                  <a:pt x="2820314" y="352044"/>
                </a:lnTo>
                <a:lnTo>
                  <a:pt x="2820314" y="279806"/>
                </a:lnTo>
                <a:lnTo>
                  <a:pt x="3154070" y="279806"/>
                </a:lnTo>
                <a:close/>
                <a:moveTo>
                  <a:pt x="587045" y="210312"/>
                </a:moveTo>
                <a:lnTo>
                  <a:pt x="587045" y="264262"/>
                </a:lnTo>
                <a:lnTo>
                  <a:pt x="637337" y="264262"/>
                </a:lnTo>
                <a:cubicBezTo>
                  <a:pt x="645262" y="264262"/>
                  <a:pt x="651968" y="261518"/>
                  <a:pt x="657454" y="256032"/>
                </a:cubicBezTo>
                <a:cubicBezTo>
                  <a:pt x="662940" y="250546"/>
                  <a:pt x="665684" y="243840"/>
                  <a:pt x="665684" y="235915"/>
                </a:cubicBezTo>
                <a:lnTo>
                  <a:pt x="665684" y="210312"/>
                </a:lnTo>
                <a:close/>
                <a:moveTo>
                  <a:pt x="383134" y="210312"/>
                </a:moveTo>
                <a:lnTo>
                  <a:pt x="383134" y="264262"/>
                </a:lnTo>
                <a:lnTo>
                  <a:pt x="459944" y="264262"/>
                </a:lnTo>
                <a:lnTo>
                  <a:pt x="459944" y="210312"/>
                </a:lnTo>
                <a:close/>
                <a:moveTo>
                  <a:pt x="0" y="200254"/>
                </a:moveTo>
                <a:lnTo>
                  <a:pt x="53950" y="200254"/>
                </a:lnTo>
                <a:lnTo>
                  <a:pt x="181966" y="200254"/>
                </a:lnTo>
                <a:lnTo>
                  <a:pt x="183795" y="200254"/>
                </a:lnTo>
                <a:lnTo>
                  <a:pt x="183795" y="555041"/>
                </a:lnTo>
                <a:cubicBezTo>
                  <a:pt x="183795" y="562966"/>
                  <a:pt x="186538" y="569671"/>
                  <a:pt x="192024" y="575158"/>
                </a:cubicBezTo>
                <a:cubicBezTo>
                  <a:pt x="197511" y="580644"/>
                  <a:pt x="204216" y="583387"/>
                  <a:pt x="212141" y="583387"/>
                </a:cubicBezTo>
                <a:lnTo>
                  <a:pt x="252375" y="583387"/>
                </a:lnTo>
                <a:lnTo>
                  <a:pt x="216713" y="663854"/>
                </a:lnTo>
                <a:lnTo>
                  <a:pt x="127102" y="663854"/>
                </a:lnTo>
                <a:cubicBezTo>
                  <a:pt x="106985" y="663854"/>
                  <a:pt x="89764" y="656608"/>
                  <a:pt x="75438" y="642116"/>
                </a:cubicBezTo>
                <a:cubicBezTo>
                  <a:pt x="61113" y="627624"/>
                  <a:pt x="53950" y="610205"/>
                  <a:pt x="53950" y="589859"/>
                </a:cubicBezTo>
                <a:lnTo>
                  <a:pt x="53950" y="290779"/>
                </a:lnTo>
                <a:lnTo>
                  <a:pt x="0" y="290779"/>
                </a:lnTo>
                <a:close/>
                <a:moveTo>
                  <a:pt x="1075335" y="182880"/>
                </a:moveTo>
                <a:lnTo>
                  <a:pt x="1075335" y="225857"/>
                </a:lnTo>
                <a:lnTo>
                  <a:pt x="1230783" y="225857"/>
                </a:lnTo>
                <a:cubicBezTo>
                  <a:pt x="1240536" y="225857"/>
                  <a:pt x="1245413" y="220980"/>
                  <a:pt x="1245413" y="211226"/>
                </a:cubicBezTo>
                <a:lnTo>
                  <a:pt x="1245413" y="182880"/>
                </a:lnTo>
                <a:close/>
                <a:moveTo>
                  <a:pt x="2962961" y="158191"/>
                </a:moveTo>
                <a:lnTo>
                  <a:pt x="2962961" y="181966"/>
                </a:lnTo>
                <a:lnTo>
                  <a:pt x="3452165" y="181966"/>
                </a:lnTo>
                <a:cubicBezTo>
                  <a:pt x="3459480" y="181966"/>
                  <a:pt x="3465881" y="179618"/>
                  <a:pt x="3471367" y="174922"/>
                </a:cubicBezTo>
                <a:cubicBezTo>
                  <a:pt x="3476854" y="170226"/>
                  <a:pt x="3479902" y="164649"/>
                  <a:pt x="3480511" y="158191"/>
                </a:cubicBezTo>
                <a:close/>
                <a:moveTo>
                  <a:pt x="587045" y="84125"/>
                </a:moveTo>
                <a:lnTo>
                  <a:pt x="587045" y="135331"/>
                </a:lnTo>
                <a:lnTo>
                  <a:pt x="665684" y="135331"/>
                </a:lnTo>
                <a:lnTo>
                  <a:pt x="665684" y="84125"/>
                </a:lnTo>
                <a:close/>
                <a:moveTo>
                  <a:pt x="383134" y="84125"/>
                </a:moveTo>
                <a:lnTo>
                  <a:pt x="383134" y="135331"/>
                </a:lnTo>
                <a:lnTo>
                  <a:pt x="459944" y="135331"/>
                </a:lnTo>
                <a:lnTo>
                  <a:pt x="459944" y="84125"/>
                </a:lnTo>
                <a:close/>
                <a:moveTo>
                  <a:pt x="1075335" y="76810"/>
                </a:moveTo>
                <a:lnTo>
                  <a:pt x="1075335" y="115214"/>
                </a:lnTo>
                <a:lnTo>
                  <a:pt x="1245413" y="115214"/>
                </a:lnTo>
                <a:lnTo>
                  <a:pt x="1245413" y="76810"/>
                </a:lnTo>
                <a:close/>
                <a:moveTo>
                  <a:pt x="2962961" y="71323"/>
                </a:moveTo>
                <a:lnTo>
                  <a:pt x="2962961" y="94183"/>
                </a:lnTo>
                <a:lnTo>
                  <a:pt x="3481426" y="94183"/>
                </a:lnTo>
                <a:lnTo>
                  <a:pt x="3481426" y="71323"/>
                </a:lnTo>
                <a:close/>
                <a:moveTo>
                  <a:pt x="266091" y="9144"/>
                </a:moveTo>
                <a:lnTo>
                  <a:pt x="285293" y="9144"/>
                </a:lnTo>
                <a:lnTo>
                  <a:pt x="382220" y="9144"/>
                </a:lnTo>
                <a:lnTo>
                  <a:pt x="782727" y="9144"/>
                </a:lnTo>
                <a:lnTo>
                  <a:pt x="782727" y="238658"/>
                </a:lnTo>
                <a:cubicBezTo>
                  <a:pt x="782727" y="252679"/>
                  <a:pt x="780136" y="265786"/>
                  <a:pt x="774954" y="277978"/>
                </a:cubicBezTo>
                <a:cubicBezTo>
                  <a:pt x="769773" y="290170"/>
                  <a:pt x="762610" y="300838"/>
                  <a:pt x="753466" y="309982"/>
                </a:cubicBezTo>
                <a:cubicBezTo>
                  <a:pt x="744322" y="319126"/>
                  <a:pt x="733654" y="326288"/>
                  <a:pt x="721462" y="331470"/>
                </a:cubicBezTo>
                <a:cubicBezTo>
                  <a:pt x="709270" y="336652"/>
                  <a:pt x="696164" y="339242"/>
                  <a:pt x="682143" y="339242"/>
                </a:cubicBezTo>
                <a:lnTo>
                  <a:pt x="587045" y="339242"/>
                </a:lnTo>
                <a:lnTo>
                  <a:pt x="587045" y="371246"/>
                </a:lnTo>
                <a:lnTo>
                  <a:pt x="806501" y="371246"/>
                </a:lnTo>
                <a:lnTo>
                  <a:pt x="806501" y="448056"/>
                </a:lnTo>
                <a:lnTo>
                  <a:pt x="587045" y="448056"/>
                </a:lnTo>
                <a:lnTo>
                  <a:pt x="587045" y="660197"/>
                </a:lnTo>
                <a:lnTo>
                  <a:pt x="459944" y="660197"/>
                </a:lnTo>
                <a:lnTo>
                  <a:pt x="459944" y="448056"/>
                </a:lnTo>
                <a:lnTo>
                  <a:pt x="235001" y="448056"/>
                </a:lnTo>
                <a:lnTo>
                  <a:pt x="235001" y="371246"/>
                </a:lnTo>
                <a:lnTo>
                  <a:pt x="459944" y="371246"/>
                </a:lnTo>
                <a:lnTo>
                  <a:pt x="459944" y="339242"/>
                </a:lnTo>
                <a:lnTo>
                  <a:pt x="383134" y="339242"/>
                </a:lnTo>
                <a:lnTo>
                  <a:pt x="285450" y="339242"/>
                </a:lnTo>
                <a:lnTo>
                  <a:pt x="266091" y="339242"/>
                </a:lnTo>
                <a:close/>
                <a:moveTo>
                  <a:pt x="2372259" y="6401"/>
                </a:moveTo>
                <a:lnTo>
                  <a:pt x="2502103" y="6401"/>
                </a:lnTo>
                <a:lnTo>
                  <a:pt x="2502789" y="90526"/>
                </a:lnTo>
                <a:lnTo>
                  <a:pt x="2555138" y="6401"/>
                </a:lnTo>
                <a:lnTo>
                  <a:pt x="2693213" y="6401"/>
                </a:lnTo>
                <a:lnTo>
                  <a:pt x="2610917" y="136246"/>
                </a:lnTo>
                <a:lnTo>
                  <a:pt x="2502103" y="136246"/>
                </a:lnTo>
                <a:lnTo>
                  <a:pt x="2502103" y="179222"/>
                </a:lnTo>
                <a:lnTo>
                  <a:pt x="2709672" y="179222"/>
                </a:lnTo>
                <a:lnTo>
                  <a:pt x="2668524" y="271577"/>
                </a:lnTo>
                <a:lnTo>
                  <a:pt x="2372259" y="271577"/>
                </a:lnTo>
                <a:close/>
                <a:moveTo>
                  <a:pt x="2080565" y="2743"/>
                </a:moveTo>
                <a:lnTo>
                  <a:pt x="2214067" y="2743"/>
                </a:lnTo>
                <a:lnTo>
                  <a:pt x="2214067" y="269748"/>
                </a:lnTo>
                <a:lnTo>
                  <a:pt x="2080565" y="269748"/>
                </a:lnTo>
                <a:lnTo>
                  <a:pt x="2080565" y="243230"/>
                </a:lnTo>
                <a:lnTo>
                  <a:pt x="1911401" y="270662"/>
                </a:lnTo>
                <a:lnTo>
                  <a:pt x="1911401" y="181966"/>
                </a:lnTo>
                <a:lnTo>
                  <a:pt x="2080565" y="155448"/>
                </a:lnTo>
                <a:lnTo>
                  <a:pt x="2080565" y="107899"/>
                </a:lnTo>
                <a:lnTo>
                  <a:pt x="1905915" y="107899"/>
                </a:lnTo>
                <a:lnTo>
                  <a:pt x="1905915" y="19202"/>
                </a:lnTo>
                <a:lnTo>
                  <a:pt x="2080565" y="19202"/>
                </a:lnTo>
                <a:close/>
                <a:moveTo>
                  <a:pt x="2835859" y="914"/>
                </a:moveTo>
                <a:lnTo>
                  <a:pt x="2962961" y="914"/>
                </a:lnTo>
                <a:lnTo>
                  <a:pt x="3481426" y="914"/>
                </a:lnTo>
                <a:lnTo>
                  <a:pt x="3576523" y="914"/>
                </a:lnTo>
                <a:lnTo>
                  <a:pt x="3608527" y="914"/>
                </a:lnTo>
                <a:lnTo>
                  <a:pt x="3608527" y="151419"/>
                </a:lnTo>
                <a:cubicBezTo>
                  <a:pt x="3608527" y="165497"/>
                  <a:pt x="3605784" y="178653"/>
                  <a:pt x="3600298" y="190888"/>
                </a:cubicBezTo>
                <a:cubicBezTo>
                  <a:pt x="3594811" y="203123"/>
                  <a:pt x="3587496" y="213829"/>
                  <a:pt x="3578352" y="223006"/>
                </a:cubicBezTo>
                <a:cubicBezTo>
                  <a:pt x="3569208" y="232184"/>
                  <a:pt x="3558540" y="239373"/>
                  <a:pt x="3546348" y="244573"/>
                </a:cubicBezTo>
                <a:cubicBezTo>
                  <a:pt x="3534156" y="249774"/>
                  <a:pt x="3521354" y="252374"/>
                  <a:pt x="3507943" y="252374"/>
                </a:cubicBezTo>
                <a:lnTo>
                  <a:pt x="2962961" y="252374"/>
                </a:lnTo>
                <a:lnTo>
                  <a:pt x="2850490" y="252374"/>
                </a:lnTo>
                <a:lnTo>
                  <a:pt x="2835859" y="252374"/>
                </a:lnTo>
                <a:lnTo>
                  <a:pt x="2835859" y="158191"/>
                </a:lnTo>
                <a:lnTo>
                  <a:pt x="2835859" y="94183"/>
                </a:lnTo>
                <a:lnTo>
                  <a:pt x="2835859" y="71323"/>
                </a:lnTo>
                <a:close/>
                <a:moveTo>
                  <a:pt x="1390803" y="0"/>
                </a:moveTo>
                <a:lnTo>
                  <a:pt x="1757477" y="0"/>
                </a:lnTo>
                <a:lnTo>
                  <a:pt x="1757477" y="61265"/>
                </a:lnTo>
                <a:lnTo>
                  <a:pt x="1632204" y="61265"/>
                </a:lnTo>
                <a:lnTo>
                  <a:pt x="1617574" y="106070"/>
                </a:lnTo>
                <a:lnTo>
                  <a:pt x="1645920" y="106070"/>
                </a:lnTo>
                <a:cubicBezTo>
                  <a:pt x="1658722" y="106070"/>
                  <a:pt x="1672438" y="108814"/>
                  <a:pt x="1687068" y="114300"/>
                </a:cubicBezTo>
                <a:cubicBezTo>
                  <a:pt x="1699260" y="119177"/>
                  <a:pt x="1710843" y="126492"/>
                  <a:pt x="1721815" y="136246"/>
                </a:cubicBezTo>
                <a:cubicBezTo>
                  <a:pt x="1727302" y="140513"/>
                  <a:pt x="1732179" y="145390"/>
                  <a:pt x="1736446" y="150876"/>
                </a:cubicBezTo>
                <a:cubicBezTo>
                  <a:pt x="1740713" y="156362"/>
                  <a:pt x="1744676" y="161849"/>
                  <a:pt x="1748333" y="167335"/>
                </a:cubicBezTo>
                <a:cubicBezTo>
                  <a:pt x="1751381" y="174041"/>
                  <a:pt x="1753667" y="180594"/>
                  <a:pt x="1755191" y="186995"/>
                </a:cubicBezTo>
                <a:cubicBezTo>
                  <a:pt x="1756715" y="193396"/>
                  <a:pt x="1757477" y="200254"/>
                  <a:pt x="1757477" y="207569"/>
                </a:cubicBezTo>
                <a:lnTo>
                  <a:pt x="1757477" y="420624"/>
                </a:lnTo>
                <a:lnTo>
                  <a:pt x="1645920" y="420624"/>
                </a:lnTo>
                <a:lnTo>
                  <a:pt x="1645920" y="195682"/>
                </a:lnTo>
                <a:cubicBezTo>
                  <a:pt x="1645920" y="187757"/>
                  <a:pt x="1643482" y="181051"/>
                  <a:pt x="1638605" y="175565"/>
                </a:cubicBezTo>
                <a:cubicBezTo>
                  <a:pt x="1633119" y="170078"/>
                  <a:pt x="1625804" y="167335"/>
                  <a:pt x="1616660" y="167335"/>
                </a:cubicBezTo>
                <a:lnTo>
                  <a:pt x="1502360" y="167335"/>
                </a:lnTo>
                <a:lnTo>
                  <a:pt x="1502360" y="415138"/>
                </a:lnTo>
                <a:lnTo>
                  <a:pt x="1519733" y="391363"/>
                </a:lnTo>
                <a:lnTo>
                  <a:pt x="1519733" y="241402"/>
                </a:lnTo>
                <a:lnTo>
                  <a:pt x="1627632" y="241402"/>
                </a:lnTo>
                <a:lnTo>
                  <a:pt x="1627632" y="420624"/>
                </a:lnTo>
                <a:lnTo>
                  <a:pt x="1602029" y="454457"/>
                </a:lnTo>
                <a:lnTo>
                  <a:pt x="1666037" y="454457"/>
                </a:lnTo>
                <a:lnTo>
                  <a:pt x="1756563" y="571500"/>
                </a:lnTo>
                <a:lnTo>
                  <a:pt x="1632204" y="571500"/>
                </a:lnTo>
                <a:lnTo>
                  <a:pt x="1570939" y="492862"/>
                </a:lnTo>
                <a:lnTo>
                  <a:pt x="1509675" y="571500"/>
                </a:lnTo>
                <a:lnTo>
                  <a:pt x="1379830" y="571500"/>
                </a:lnTo>
                <a:lnTo>
                  <a:pt x="1496873" y="420624"/>
                </a:lnTo>
                <a:lnTo>
                  <a:pt x="1390803" y="420624"/>
                </a:lnTo>
                <a:lnTo>
                  <a:pt x="1390803" y="106070"/>
                </a:lnTo>
                <a:lnTo>
                  <a:pt x="1509675" y="106070"/>
                </a:lnTo>
                <a:lnTo>
                  <a:pt x="1524305" y="61265"/>
                </a:lnTo>
                <a:lnTo>
                  <a:pt x="1390803" y="61265"/>
                </a:lnTo>
                <a:close/>
                <a:moveTo>
                  <a:pt x="950976" y="0"/>
                </a:moveTo>
                <a:lnTo>
                  <a:pt x="1368857" y="0"/>
                </a:lnTo>
                <a:lnTo>
                  <a:pt x="1368857" y="207569"/>
                </a:lnTo>
                <a:cubicBezTo>
                  <a:pt x="1368857" y="220370"/>
                  <a:pt x="1366419" y="231648"/>
                  <a:pt x="1361542" y="241402"/>
                </a:cubicBezTo>
                <a:cubicBezTo>
                  <a:pt x="1357275" y="252984"/>
                  <a:pt x="1351484" y="261823"/>
                  <a:pt x="1344168" y="267919"/>
                </a:cubicBezTo>
                <a:cubicBezTo>
                  <a:pt x="1336243" y="275844"/>
                  <a:pt x="1327100" y="282245"/>
                  <a:pt x="1316736" y="287122"/>
                </a:cubicBezTo>
                <a:cubicBezTo>
                  <a:pt x="1306373" y="291998"/>
                  <a:pt x="1295096" y="294437"/>
                  <a:pt x="1282903" y="294437"/>
                </a:cubicBezTo>
                <a:lnTo>
                  <a:pt x="950976" y="294437"/>
                </a:lnTo>
                <a:close/>
                <a:moveTo>
                  <a:pt x="915" y="0"/>
                </a:moveTo>
                <a:lnTo>
                  <a:pt x="130760" y="0"/>
                </a:lnTo>
                <a:lnTo>
                  <a:pt x="197511" y="149047"/>
                </a:lnTo>
                <a:lnTo>
                  <a:pt x="67666" y="149047"/>
                </a:lnTo>
                <a:close/>
              </a:path>
            </a:pathLst>
          </a:custGeom>
          <a:gradFill>
            <a:gsLst>
              <a:gs pos="50000">
                <a:srgbClr val="4271ED"/>
              </a:gs>
              <a:gs pos="100000">
                <a:srgbClr val="3E8FFB"/>
              </a:gs>
            </a:gsLst>
            <a:lin ang="2700000" scaled="0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zh-CN" altLang="en-US" sz="7200" spc="600" dirty="0">
              <a:gradFill>
                <a:gsLst>
                  <a:gs pos="100000">
                    <a:srgbClr val="4271ED"/>
                  </a:gs>
                  <a:gs pos="0">
                    <a:srgbClr val="3E8FFB"/>
                  </a:gs>
                </a:gsLst>
                <a:lin ang="5400000" scaled="0"/>
              </a:gra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31" name="文本占位符 4">
            <a:extLst>
              <a:ext uri="{FF2B5EF4-FFF2-40B4-BE49-F238E27FC236}">
                <a16:creationId xmlns="" xmlns:a16="http://schemas.microsoft.com/office/drawing/2014/main" id="{E959D564-7760-457D-9752-85D0D3E66BB7}"/>
              </a:ext>
            </a:extLst>
          </p:cNvPr>
          <p:cNvSpPr txBox="1">
            <a:spLocks/>
          </p:cNvSpPr>
          <p:nvPr/>
        </p:nvSpPr>
        <p:spPr>
          <a:xfrm>
            <a:off x="4173690" y="3906776"/>
            <a:ext cx="3827309" cy="269018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dist">
              <a:buNone/>
            </a:pPr>
            <a:r>
              <a:rPr lang="en-US" altLang="zh-CN" sz="1200" dirty="0">
                <a:solidFill>
                  <a:srgbClr val="3E8FFB">
                    <a:alpha val="7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QVERVIEW OF PROJECT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CA1AB751-D05B-45EF-B094-5608287C98A2}"/>
              </a:ext>
            </a:extLst>
          </p:cNvPr>
          <p:cNvSpPr txBox="1"/>
          <p:nvPr/>
        </p:nvSpPr>
        <p:spPr>
          <a:xfrm>
            <a:off x="4991100" y="2367892"/>
            <a:ext cx="2209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>
                <a:gradFill>
                  <a:gsLst>
                    <a:gs pos="0">
                      <a:srgbClr val="4271ED"/>
                    </a:gs>
                    <a:gs pos="100000">
                      <a:srgbClr val="3E8FFB"/>
                    </a:gs>
                  </a:gsLst>
                  <a:lin ang="2700000" scaled="0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PART 01</a:t>
            </a:r>
            <a:endParaRPr lang="zh-CN" altLang="en-US" sz="4000" dirty="0">
              <a:gradFill>
                <a:gsLst>
                  <a:gs pos="0">
                    <a:srgbClr val="4271ED"/>
                  </a:gs>
                  <a:gs pos="100000">
                    <a:srgbClr val="3E8FFB"/>
                  </a:gs>
                </a:gsLst>
                <a:lin ang="2700000" scaled="0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6" name="图片 45">
            <a:extLst>
              <a:ext uri="{FF2B5EF4-FFF2-40B4-BE49-F238E27FC236}">
                <a16:creationId xmlns="" xmlns:a16="http://schemas.microsoft.com/office/drawing/2014/main" id="{3FDFA974-160B-47C4-A1FF-3CC2DC07AD6B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644010" y="2634204"/>
            <a:ext cx="1615286" cy="748727"/>
          </a:xfrm>
          <a:prstGeom prst="rect">
            <a:avLst/>
          </a:prstGeom>
        </p:spPr>
      </p:pic>
      <p:pic>
        <p:nvPicPr>
          <p:cNvPr id="47" name="图片 46">
            <a:extLst>
              <a:ext uri="{FF2B5EF4-FFF2-40B4-BE49-F238E27FC236}">
                <a16:creationId xmlns="" xmlns:a16="http://schemas.microsoft.com/office/drawing/2014/main" id="{84B461A7-FAAC-496C-B216-E4674C9E9FBE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762764" y="3425177"/>
            <a:ext cx="1615286" cy="748727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="" xmlns:a16="http://schemas.microsoft.com/office/drawing/2014/main" id="{63E7807E-D3F8-4EFC-9B1E-C24DF0E649D3}"/>
              </a:ext>
            </a:extLst>
          </p:cNvPr>
          <p:cNvGrpSpPr/>
          <p:nvPr/>
        </p:nvGrpSpPr>
        <p:grpSpPr>
          <a:xfrm flipH="1">
            <a:off x="8937755" y="3138598"/>
            <a:ext cx="3857737" cy="1848229"/>
            <a:chOff x="-2265164" y="3325699"/>
            <a:chExt cx="6725970" cy="3222390"/>
          </a:xfrm>
        </p:grpSpPr>
        <p:pic>
          <p:nvPicPr>
            <p:cNvPr id="25" name="图片 24">
              <a:extLst>
                <a:ext uri="{FF2B5EF4-FFF2-40B4-BE49-F238E27FC236}">
                  <a16:creationId xmlns="" xmlns:a16="http://schemas.microsoft.com/office/drawing/2014/main" id="{4C754C5C-85B7-4BA9-ADFE-BA5D522D26A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 cstate="email">
              <a:extLst>
                <a:ext uri="{BEBA8EAE-BF5A-486C-A8C5-ECC9F3942E4B}">
                  <a14:imgProps xmlns:a14="http://schemas.microsoft.com/office/drawing/2010/main">
                    <a14:imgLayer r:embed="rId13">
                      <a14:imgEffect>
                        <a14:colorTemperature colorTemp="53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524564">
              <a:off x="172070" y="3325699"/>
              <a:ext cx="1741991" cy="616550"/>
            </a:xfrm>
            <a:prstGeom prst="rect">
              <a:avLst/>
            </a:prstGeom>
            <a:effectLst>
              <a:outerShdw blurRad="165100" algn="ctr" rotWithShape="0">
                <a:schemeClr val="bg1">
                  <a:alpha val="25000"/>
                </a:schemeClr>
              </a:outerShdw>
            </a:effectLst>
          </p:spPr>
        </p:pic>
        <p:pic>
          <p:nvPicPr>
            <p:cNvPr id="26" name="图片 25">
              <a:extLst>
                <a:ext uri="{FF2B5EF4-FFF2-40B4-BE49-F238E27FC236}">
                  <a16:creationId xmlns="" xmlns:a16="http://schemas.microsoft.com/office/drawing/2014/main" id="{64CE04A7-E0F4-42C1-A019-7098A95896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309803" y="3416885"/>
              <a:ext cx="1615286" cy="748727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="" xmlns:a16="http://schemas.microsoft.com/office/drawing/2014/main" id="{1B1C148D-4895-4319-9EE5-55C1E35EF319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835654" y="3490904"/>
              <a:ext cx="3090046" cy="1432317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="" xmlns:a16="http://schemas.microsoft.com/office/drawing/2014/main" id="{308DB3E2-7665-4DBB-955F-075AAAC7C832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28892" y="3833128"/>
              <a:ext cx="1715032" cy="794962"/>
            </a:xfrm>
            <a:prstGeom prst="rect">
              <a:avLst/>
            </a:prstGeom>
          </p:spPr>
        </p:pic>
        <p:pic>
          <p:nvPicPr>
            <p:cNvPr id="29" name="图片 28">
              <a:extLst>
                <a:ext uri="{FF2B5EF4-FFF2-40B4-BE49-F238E27FC236}">
                  <a16:creationId xmlns="" xmlns:a16="http://schemas.microsoft.com/office/drawing/2014/main" id="{299DBE4F-7B67-46A3-90A9-831592264055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71835" y="4335795"/>
              <a:ext cx="1715032" cy="794962"/>
            </a:xfrm>
            <a:prstGeom prst="rect">
              <a:avLst/>
            </a:prstGeom>
          </p:spPr>
        </p:pic>
        <p:pic>
          <p:nvPicPr>
            <p:cNvPr id="30" name="图片 29">
              <a:extLst>
                <a:ext uri="{FF2B5EF4-FFF2-40B4-BE49-F238E27FC236}">
                  <a16:creationId xmlns="" xmlns:a16="http://schemas.microsoft.com/office/drawing/2014/main" id="{8658B040-4412-4162-AF33-35FB607F0A54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1372523" y="3948012"/>
              <a:ext cx="3888716" cy="1802521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="" xmlns:a16="http://schemas.microsoft.com/office/drawing/2014/main" id="{9F1AD40D-4935-4235-9547-7892077131CE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72090" y="3948012"/>
              <a:ext cx="3888716" cy="1802521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="" xmlns:a16="http://schemas.microsoft.com/office/drawing/2014/main" id="{27E2F9EB-06A7-46EE-80A5-292C23B0E3D1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72090" y="4638055"/>
              <a:ext cx="3888716" cy="1802521"/>
            </a:xfrm>
            <a:prstGeom prst="rect">
              <a:avLst/>
            </a:prstGeom>
          </p:spPr>
        </p:pic>
        <p:pic>
          <p:nvPicPr>
            <p:cNvPr id="39" name="图片 38">
              <a:extLst>
                <a:ext uri="{FF2B5EF4-FFF2-40B4-BE49-F238E27FC236}">
                  <a16:creationId xmlns="" xmlns:a16="http://schemas.microsoft.com/office/drawing/2014/main" id="{BE606664-A531-4024-A638-78AD809DE4EB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2158455" y="4181908"/>
              <a:ext cx="3888716" cy="1802521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="" xmlns:a16="http://schemas.microsoft.com/office/drawing/2014/main" id="{2A24C81D-1DE1-4A4F-808E-9A3DF830F0E6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2158455" y="4745568"/>
              <a:ext cx="3888716" cy="1802521"/>
            </a:xfrm>
            <a:prstGeom prst="rect">
              <a:avLst/>
            </a:prstGeom>
          </p:spPr>
        </p:pic>
        <p:pic>
          <p:nvPicPr>
            <p:cNvPr id="42" name="图片 41">
              <a:extLst>
                <a:ext uri="{FF2B5EF4-FFF2-40B4-BE49-F238E27FC236}">
                  <a16:creationId xmlns="" xmlns:a16="http://schemas.microsoft.com/office/drawing/2014/main" id="{8EC9B780-C46B-48BA-B8E6-107FC549919A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689569" y="4617278"/>
              <a:ext cx="3888716" cy="1802521"/>
            </a:xfrm>
            <a:prstGeom prst="rect">
              <a:avLst/>
            </a:prstGeom>
          </p:spPr>
        </p:pic>
        <p:pic>
          <p:nvPicPr>
            <p:cNvPr id="43" name="图片 42">
              <a:extLst>
                <a:ext uri="{FF2B5EF4-FFF2-40B4-BE49-F238E27FC236}">
                  <a16:creationId xmlns="" xmlns:a16="http://schemas.microsoft.com/office/drawing/2014/main" id="{025F043E-9D5F-4A51-93F0-89E66825D355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2265164" y="3675140"/>
              <a:ext cx="3888716" cy="1802521"/>
            </a:xfrm>
            <a:prstGeom prst="rect">
              <a:avLst/>
            </a:prstGeom>
          </p:spPr>
        </p:pic>
      </p:grpSp>
      <p:pic>
        <p:nvPicPr>
          <p:cNvPr id="44" name="图片 43" descr="图片包含 游戏机, 钟表&#10;&#10;描述已自动生成">
            <a:extLst>
              <a:ext uri="{FF2B5EF4-FFF2-40B4-BE49-F238E27FC236}">
                <a16:creationId xmlns="" xmlns:a16="http://schemas.microsoft.com/office/drawing/2014/main" id="{26F7698B-EE50-493A-815D-E2CAF60D213D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37067" y="220975"/>
            <a:ext cx="1658338" cy="471885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B01813F1-4D21-4525-9B2A-C6EC952290C3}"/>
              </a:ext>
            </a:extLst>
          </p:cNvPr>
          <p:cNvGrpSpPr/>
          <p:nvPr/>
        </p:nvGrpSpPr>
        <p:grpSpPr>
          <a:xfrm>
            <a:off x="3545862" y="1255653"/>
            <a:ext cx="5268624" cy="1209969"/>
            <a:chOff x="3545862" y="1255653"/>
            <a:chExt cx="5268624" cy="1209969"/>
          </a:xfrm>
        </p:grpSpPr>
        <p:sp>
          <p:nvSpPr>
            <p:cNvPr id="36" name="弧形 35">
              <a:extLst>
                <a:ext uri="{FF2B5EF4-FFF2-40B4-BE49-F238E27FC236}">
                  <a16:creationId xmlns="" xmlns:a16="http://schemas.microsoft.com/office/drawing/2014/main" id="{4D253BA8-81A2-4B0B-B5C7-9A3E46CA825C}"/>
                </a:ext>
              </a:extLst>
            </p:cNvPr>
            <p:cNvSpPr/>
            <p:nvPr/>
          </p:nvSpPr>
          <p:spPr>
            <a:xfrm>
              <a:off x="5678529" y="1630680"/>
              <a:ext cx="834942" cy="834942"/>
            </a:xfrm>
            <a:prstGeom prst="arc">
              <a:avLst>
                <a:gd name="adj1" fmla="val 7096895"/>
                <a:gd name="adj2" fmla="val 3744162"/>
              </a:avLst>
            </a:prstGeom>
            <a:ln w="12700">
              <a:solidFill>
                <a:srgbClr val="4271ED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4" name="图片 63">
              <a:extLst>
                <a:ext uri="{FF2B5EF4-FFF2-40B4-BE49-F238E27FC236}">
                  <a16:creationId xmlns="" xmlns:a16="http://schemas.microsoft.com/office/drawing/2014/main" id="{F48E104E-2567-4C6D-8DBE-5AB3E48BF684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545862" y="1255653"/>
              <a:ext cx="470615" cy="355362"/>
            </a:xfrm>
            <a:prstGeom prst="rect">
              <a:avLst/>
            </a:prstGeom>
          </p:spPr>
        </p:pic>
        <p:pic>
          <p:nvPicPr>
            <p:cNvPr id="22" name="图片 21" descr="图片包含 游戏机, 钟表&#10;&#10;描述已自动生成">
              <a:extLst>
                <a:ext uri="{FF2B5EF4-FFF2-40B4-BE49-F238E27FC236}">
                  <a16:creationId xmlns="" xmlns:a16="http://schemas.microsoft.com/office/drawing/2014/main" id="{1B1DEC1B-5DA3-4917-8767-FE7C84FC7BE3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39366" y="1263288"/>
              <a:ext cx="875120" cy="249018"/>
            </a:xfrm>
            <a:prstGeom prst="rect">
              <a:avLst/>
            </a:prstGeom>
          </p:spPr>
        </p:pic>
        <p:grpSp>
          <p:nvGrpSpPr>
            <p:cNvPr id="45" name="图形 42">
              <a:extLst>
                <a:ext uri="{FF2B5EF4-FFF2-40B4-BE49-F238E27FC236}">
                  <a16:creationId xmlns="" xmlns:a16="http://schemas.microsoft.com/office/drawing/2014/main" id="{D3DCA33A-B178-4292-9240-A0A231CC79AF}"/>
                </a:ext>
              </a:extLst>
            </p:cNvPr>
            <p:cNvGrpSpPr/>
            <p:nvPr/>
          </p:nvGrpSpPr>
          <p:grpSpPr>
            <a:xfrm>
              <a:off x="5858437" y="1810588"/>
              <a:ext cx="475126" cy="475126"/>
              <a:chOff x="6195447" y="2861143"/>
              <a:chExt cx="824696" cy="824696"/>
            </a:xfrm>
            <a:gradFill>
              <a:gsLst>
                <a:gs pos="0">
                  <a:srgbClr val="1858D6"/>
                </a:gs>
                <a:gs pos="100000">
                  <a:srgbClr val="4271ED"/>
                </a:gs>
              </a:gsLst>
              <a:lin ang="0" scaled="0"/>
            </a:gradFill>
          </p:grpSpPr>
          <p:sp>
            <p:nvSpPr>
              <p:cNvPr id="53" name="任意多边形: 形状 52">
                <a:extLst>
                  <a:ext uri="{FF2B5EF4-FFF2-40B4-BE49-F238E27FC236}">
                    <a16:creationId xmlns="" xmlns:a16="http://schemas.microsoft.com/office/drawing/2014/main" id="{DDABE56B-07D2-4EA3-ADF0-82EC900FA7C8}"/>
                  </a:ext>
                </a:extLst>
              </p:cNvPr>
              <p:cNvSpPr/>
              <p:nvPr/>
            </p:nvSpPr>
            <p:spPr>
              <a:xfrm>
                <a:off x="6319151" y="3136041"/>
                <a:ext cx="577287" cy="357368"/>
              </a:xfrm>
              <a:custGeom>
                <a:avLst/>
                <a:gdLst>
                  <a:gd name="connsiteX0" fmla="*/ 563542 w 577287"/>
                  <a:gd name="connsiteY0" fmla="*/ 0 h 357368"/>
                  <a:gd name="connsiteX1" fmla="*/ 123704 w 577287"/>
                  <a:gd name="connsiteY1" fmla="*/ 0 h 357368"/>
                  <a:gd name="connsiteX2" fmla="*/ 109959 w 577287"/>
                  <a:gd name="connsiteY2" fmla="*/ 13745 h 357368"/>
                  <a:gd name="connsiteX3" fmla="*/ 109959 w 577287"/>
                  <a:gd name="connsiteY3" fmla="*/ 109959 h 357368"/>
                  <a:gd name="connsiteX4" fmla="*/ 13745 w 577287"/>
                  <a:gd name="connsiteY4" fmla="*/ 109959 h 357368"/>
                  <a:gd name="connsiteX5" fmla="*/ 0 w 577287"/>
                  <a:gd name="connsiteY5" fmla="*/ 123704 h 357368"/>
                  <a:gd name="connsiteX6" fmla="*/ 0 w 577287"/>
                  <a:gd name="connsiteY6" fmla="*/ 343623 h 357368"/>
                  <a:gd name="connsiteX7" fmla="*/ 13745 w 577287"/>
                  <a:gd name="connsiteY7" fmla="*/ 357368 h 357368"/>
                  <a:gd name="connsiteX8" fmla="*/ 343623 w 577287"/>
                  <a:gd name="connsiteY8" fmla="*/ 357368 h 357368"/>
                  <a:gd name="connsiteX9" fmla="*/ 357368 w 577287"/>
                  <a:gd name="connsiteY9" fmla="*/ 343623 h 357368"/>
                  <a:gd name="connsiteX10" fmla="*/ 357368 w 577287"/>
                  <a:gd name="connsiteY10" fmla="*/ 247409 h 357368"/>
                  <a:gd name="connsiteX11" fmla="*/ 563542 w 577287"/>
                  <a:gd name="connsiteY11" fmla="*/ 247409 h 357368"/>
                  <a:gd name="connsiteX12" fmla="*/ 577287 w 577287"/>
                  <a:gd name="connsiteY12" fmla="*/ 233664 h 357368"/>
                  <a:gd name="connsiteX13" fmla="*/ 577287 w 577287"/>
                  <a:gd name="connsiteY13" fmla="*/ 13745 h 357368"/>
                  <a:gd name="connsiteX14" fmla="*/ 563542 w 577287"/>
                  <a:gd name="connsiteY14" fmla="*/ 0 h 357368"/>
                  <a:gd name="connsiteX15" fmla="*/ 109959 w 577287"/>
                  <a:gd name="connsiteY15" fmla="*/ 329878 h 357368"/>
                  <a:gd name="connsiteX16" fmla="*/ 27490 w 577287"/>
                  <a:gd name="connsiteY16" fmla="*/ 329878 h 357368"/>
                  <a:gd name="connsiteX17" fmla="*/ 27490 w 577287"/>
                  <a:gd name="connsiteY17" fmla="*/ 247409 h 357368"/>
                  <a:gd name="connsiteX18" fmla="*/ 109959 w 577287"/>
                  <a:gd name="connsiteY18" fmla="*/ 247409 h 357368"/>
                  <a:gd name="connsiteX19" fmla="*/ 109959 w 577287"/>
                  <a:gd name="connsiteY19" fmla="*/ 329878 h 357368"/>
                  <a:gd name="connsiteX20" fmla="*/ 109959 w 577287"/>
                  <a:gd name="connsiteY20" fmla="*/ 219919 h 357368"/>
                  <a:gd name="connsiteX21" fmla="*/ 27490 w 577287"/>
                  <a:gd name="connsiteY21" fmla="*/ 219919 h 357368"/>
                  <a:gd name="connsiteX22" fmla="*/ 27490 w 577287"/>
                  <a:gd name="connsiteY22" fmla="*/ 137449 h 357368"/>
                  <a:gd name="connsiteX23" fmla="*/ 109959 w 577287"/>
                  <a:gd name="connsiteY23" fmla="*/ 137449 h 357368"/>
                  <a:gd name="connsiteX24" fmla="*/ 109959 w 577287"/>
                  <a:gd name="connsiteY24" fmla="*/ 219919 h 357368"/>
                  <a:gd name="connsiteX25" fmla="*/ 219919 w 577287"/>
                  <a:gd name="connsiteY25" fmla="*/ 329878 h 357368"/>
                  <a:gd name="connsiteX26" fmla="*/ 137449 w 577287"/>
                  <a:gd name="connsiteY26" fmla="*/ 329878 h 357368"/>
                  <a:gd name="connsiteX27" fmla="*/ 137449 w 577287"/>
                  <a:gd name="connsiteY27" fmla="*/ 247409 h 357368"/>
                  <a:gd name="connsiteX28" fmla="*/ 219919 w 577287"/>
                  <a:gd name="connsiteY28" fmla="*/ 247409 h 357368"/>
                  <a:gd name="connsiteX29" fmla="*/ 219919 w 577287"/>
                  <a:gd name="connsiteY29" fmla="*/ 329878 h 357368"/>
                  <a:gd name="connsiteX30" fmla="*/ 219919 w 577287"/>
                  <a:gd name="connsiteY30" fmla="*/ 219919 h 357368"/>
                  <a:gd name="connsiteX31" fmla="*/ 137449 w 577287"/>
                  <a:gd name="connsiteY31" fmla="*/ 219919 h 357368"/>
                  <a:gd name="connsiteX32" fmla="*/ 137449 w 577287"/>
                  <a:gd name="connsiteY32" fmla="*/ 137449 h 357368"/>
                  <a:gd name="connsiteX33" fmla="*/ 219919 w 577287"/>
                  <a:gd name="connsiteY33" fmla="*/ 137449 h 357368"/>
                  <a:gd name="connsiteX34" fmla="*/ 219919 w 577287"/>
                  <a:gd name="connsiteY34" fmla="*/ 219919 h 357368"/>
                  <a:gd name="connsiteX35" fmla="*/ 219919 w 577287"/>
                  <a:gd name="connsiteY35" fmla="*/ 109959 h 357368"/>
                  <a:gd name="connsiteX36" fmla="*/ 137449 w 577287"/>
                  <a:gd name="connsiteY36" fmla="*/ 109959 h 357368"/>
                  <a:gd name="connsiteX37" fmla="*/ 137449 w 577287"/>
                  <a:gd name="connsiteY37" fmla="*/ 27490 h 357368"/>
                  <a:gd name="connsiteX38" fmla="*/ 219919 w 577287"/>
                  <a:gd name="connsiteY38" fmla="*/ 27490 h 357368"/>
                  <a:gd name="connsiteX39" fmla="*/ 219919 w 577287"/>
                  <a:gd name="connsiteY39" fmla="*/ 109959 h 357368"/>
                  <a:gd name="connsiteX40" fmla="*/ 329878 w 577287"/>
                  <a:gd name="connsiteY40" fmla="*/ 329878 h 357368"/>
                  <a:gd name="connsiteX41" fmla="*/ 247409 w 577287"/>
                  <a:gd name="connsiteY41" fmla="*/ 329878 h 357368"/>
                  <a:gd name="connsiteX42" fmla="*/ 247409 w 577287"/>
                  <a:gd name="connsiteY42" fmla="*/ 247409 h 357368"/>
                  <a:gd name="connsiteX43" fmla="*/ 329878 w 577287"/>
                  <a:gd name="connsiteY43" fmla="*/ 247409 h 357368"/>
                  <a:gd name="connsiteX44" fmla="*/ 329878 w 577287"/>
                  <a:gd name="connsiteY44" fmla="*/ 329878 h 357368"/>
                  <a:gd name="connsiteX45" fmla="*/ 329878 w 577287"/>
                  <a:gd name="connsiteY45" fmla="*/ 219919 h 357368"/>
                  <a:gd name="connsiteX46" fmla="*/ 247409 w 577287"/>
                  <a:gd name="connsiteY46" fmla="*/ 219919 h 357368"/>
                  <a:gd name="connsiteX47" fmla="*/ 247409 w 577287"/>
                  <a:gd name="connsiteY47" fmla="*/ 137449 h 357368"/>
                  <a:gd name="connsiteX48" fmla="*/ 329878 w 577287"/>
                  <a:gd name="connsiteY48" fmla="*/ 137449 h 357368"/>
                  <a:gd name="connsiteX49" fmla="*/ 329878 w 577287"/>
                  <a:gd name="connsiteY49" fmla="*/ 219919 h 357368"/>
                  <a:gd name="connsiteX50" fmla="*/ 329878 w 577287"/>
                  <a:gd name="connsiteY50" fmla="*/ 109959 h 357368"/>
                  <a:gd name="connsiteX51" fmla="*/ 247409 w 577287"/>
                  <a:gd name="connsiteY51" fmla="*/ 109959 h 357368"/>
                  <a:gd name="connsiteX52" fmla="*/ 247409 w 577287"/>
                  <a:gd name="connsiteY52" fmla="*/ 27490 h 357368"/>
                  <a:gd name="connsiteX53" fmla="*/ 329878 w 577287"/>
                  <a:gd name="connsiteY53" fmla="*/ 27490 h 357368"/>
                  <a:gd name="connsiteX54" fmla="*/ 329878 w 577287"/>
                  <a:gd name="connsiteY54" fmla="*/ 109959 h 357368"/>
                  <a:gd name="connsiteX55" fmla="*/ 439838 w 577287"/>
                  <a:gd name="connsiteY55" fmla="*/ 219919 h 357368"/>
                  <a:gd name="connsiteX56" fmla="*/ 357368 w 577287"/>
                  <a:gd name="connsiteY56" fmla="*/ 219919 h 357368"/>
                  <a:gd name="connsiteX57" fmla="*/ 357368 w 577287"/>
                  <a:gd name="connsiteY57" fmla="*/ 137449 h 357368"/>
                  <a:gd name="connsiteX58" fmla="*/ 439838 w 577287"/>
                  <a:gd name="connsiteY58" fmla="*/ 137449 h 357368"/>
                  <a:gd name="connsiteX59" fmla="*/ 439838 w 577287"/>
                  <a:gd name="connsiteY59" fmla="*/ 219919 h 357368"/>
                  <a:gd name="connsiteX60" fmla="*/ 439838 w 577287"/>
                  <a:gd name="connsiteY60" fmla="*/ 109959 h 357368"/>
                  <a:gd name="connsiteX61" fmla="*/ 357368 w 577287"/>
                  <a:gd name="connsiteY61" fmla="*/ 109959 h 357368"/>
                  <a:gd name="connsiteX62" fmla="*/ 357368 w 577287"/>
                  <a:gd name="connsiteY62" fmla="*/ 27490 h 357368"/>
                  <a:gd name="connsiteX63" fmla="*/ 439838 w 577287"/>
                  <a:gd name="connsiteY63" fmla="*/ 27490 h 357368"/>
                  <a:gd name="connsiteX64" fmla="*/ 439838 w 577287"/>
                  <a:gd name="connsiteY64" fmla="*/ 109959 h 357368"/>
                  <a:gd name="connsiteX65" fmla="*/ 549797 w 577287"/>
                  <a:gd name="connsiteY65" fmla="*/ 219919 h 357368"/>
                  <a:gd name="connsiteX66" fmla="*/ 467328 w 577287"/>
                  <a:gd name="connsiteY66" fmla="*/ 219919 h 357368"/>
                  <a:gd name="connsiteX67" fmla="*/ 467328 w 577287"/>
                  <a:gd name="connsiteY67" fmla="*/ 137449 h 357368"/>
                  <a:gd name="connsiteX68" fmla="*/ 549797 w 577287"/>
                  <a:gd name="connsiteY68" fmla="*/ 137449 h 357368"/>
                  <a:gd name="connsiteX69" fmla="*/ 549797 w 577287"/>
                  <a:gd name="connsiteY69" fmla="*/ 219919 h 357368"/>
                  <a:gd name="connsiteX70" fmla="*/ 549797 w 577287"/>
                  <a:gd name="connsiteY70" fmla="*/ 109959 h 357368"/>
                  <a:gd name="connsiteX71" fmla="*/ 467328 w 577287"/>
                  <a:gd name="connsiteY71" fmla="*/ 109959 h 357368"/>
                  <a:gd name="connsiteX72" fmla="*/ 467328 w 577287"/>
                  <a:gd name="connsiteY72" fmla="*/ 27490 h 357368"/>
                  <a:gd name="connsiteX73" fmla="*/ 549797 w 577287"/>
                  <a:gd name="connsiteY73" fmla="*/ 27490 h 357368"/>
                  <a:gd name="connsiteX74" fmla="*/ 549797 w 577287"/>
                  <a:gd name="connsiteY74" fmla="*/ 109959 h 3573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577287" h="357368">
                    <a:moveTo>
                      <a:pt x="563542" y="0"/>
                    </a:moveTo>
                    <a:lnTo>
                      <a:pt x="123704" y="0"/>
                    </a:lnTo>
                    <a:cubicBezTo>
                      <a:pt x="116114" y="0"/>
                      <a:pt x="109959" y="6154"/>
                      <a:pt x="109959" y="13745"/>
                    </a:cubicBezTo>
                    <a:lnTo>
                      <a:pt x="109959" y="109959"/>
                    </a:lnTo>
                    <a:lnTo>
                      <a:pt x="13745" y="109959"/>
                    </a:lnTo>
                    <a:cubicBezTo>
                      <a:pt x="6154" y="109959"/>
                      <a:pt x="0" y="116114"/>
                      <a:pt x="0" y="123704"/>
                    </a:cubicBezTo>
                    <a:lnTo>
                      <a:pt x="0" y="343623"/>
                    </a:lnTo>
                    <a:cubicBezTo>
                      <a:pt x="0" y="351214"/>
                      <a:pt x="6154" y="357368"/>
                      <a:pt x="13745" y="357368"/>
                    </a:cubicBezTo>
                    <a:lnTo>
                      <a:pt x="343623" y="357368"/>
                    </a:lnTo>
                    <a:cubicBezTo>
                      <a:pt x="351214" y="357368"/>
                      <a:pt x="357368" y="351214"/>
                      <a:pt x="357368" y="343623"/>
                    </a:cubicBezTo>
                    <a:lnTo>
                      <a:pt x="357368" y="247409"/>
                    </a:lnTo>
                    <a:lnTo>
                      <a:pt x="563542" y="247409"/>
                    </a:lnTo>
                    <a:cubicBezTo>
                      <a:pt x="571133" y="247409"/>
                      <a:pt x="577287" y="241255"/>
                      <a:pt x="577287" y="233664"/>
                    </a:cubicBezTo>
                    <a:lnTo>
                      <a:pt x="577287" y="13745"/>
                    </a:lnTo>
                    <a:cubicBezTo>
                      <a:pt x="577287" y="6154"/>
                      <a:pt x="571133" y="0"/>
                      <a:pt x="563542" y="0"/>
                    </a:cubicBezTo>
                    <a:close/>
                    <a:moveTo>
                      <a:pt x="109959" y="329878"/>
                    </a:moveTo>
                    <a:lnTo>
                      <a:pt x="27490" y="329878"/>
                    </a:lnTo>
                    <a:lnTo>
                      <a:pt x="27490" y="247409"/>
                    </a:lnTo>
                    <a:lnTo>
                      <a:pt x="109959" y="247409"/>
                    </a:lnTo>
                    <a:lnTo>
                      <a:pt x="109959" y="329878"/>
                    </a:lnTo>
                    <a:close/>
                    <a:moveTo>
                      <a:pt x="109959" y="219919"/>
                    </a:moveTo>
                    <a:lnTo>
                      <a:pt x="27490" y="219919"/>
                    </a:lnTo>
                    <a:lnTo>
                      <a:pt x="27490" y="137449"/>
                    </a:lnTo>
                    <a:lnTo>
                      <a:pt x="109959" y="137449"/>
                    </a:lnTo>
                    <a:lnTo>
                      <a:pt x="109959" y="219919"/>
                    </a:lnTo>
                    <a:close/>
                    <a:moveTo>
                      <a:pt x="219919" y="329878"/>
                    </a:moveTo>
                    <a:lnTo>
                      <a:pt x="137449" y="329878"/>
                    </a:lnTo>
                    <a:lnTo>
                      <a:pt x="137449" y="247409"/>
                    </a:lnTo>
                    <a:lnTo>
                      <a:pt x="219919" y="247409"/>
                    </a:lnTo>
                    <a:lnTo>
                      <a:pt x="219919" y="329878"/>
                    </a:lnTo>
                    <a:close/>
                    <a:moveTo>
                      <a:pt x="219919" y="219919"/>
                    </a:moveTo>
                    <a:lnTo>
                      <a:pt x="137449" y="219919"/>
                    </a:lnTo>
                    <a:lnTo>
                      <a:pt x="137449" y="137449"/>
                    </a:lnTo>
                    <a:lnTo>
                      <a:pt x="219919" y="137449"/>
                    </a:lnTo>
                    <a:lnTo>
                      <a:pt x="219919" y="219919"/>
                    </a:lnTo>
                    <a:close/>
                    <a:moveTo>
                      <a:pt x="219919" y="109959"/>
                    </a:moveTo>
                    <a:lnTo>
                      <a:pt x="137449" y="109959"/>
                    </a:lnTo>
                    <a:lnTo>
                      <a:pt x="137449" y="27490"/>
                    </a:lnTo>
                    <a:lnTo>
                      <a:pt x="219919" y="27490"/>
                    </a:lnTo>
                    <a:lnTo>
                      <a:pt x="219919" y="109959"/>
                    </a:lnTo>
                    <a:close/>
                    <a:moveTo>
                      <a:pt x="329878" y="329878"/>
                    </a:moveTo>
                    <a:lnTo>
                      <a:pt x="247409" y="329878"/>
                    </a:lnTo>
                    <a:lnTo>
                      <a:pt x="247409" y="247409"/>
                    </a:lnTo>
                    <a:lnTo>
                      <a:pt x="329878" y="247409"/>
                    </a:lnTo>
                    <a:lnTo>
                      <a:pt x="329878" y="329878"/>
                    </a:lnTo>
                    <a:close/>
                    <a:moveTo>
                      <a:pt x="329878" y="219919"/>
                    </a:moveTo>
                    <a:lnTo>
                      <a:pt x="247409" y="219919"/>
                    </a:lnTo>
                    <a:lnTo>
                      <a:pt x="247409" y="137449"/>
                    </a:lnTo>
                    <a:lnTo>
                      <a:pt x="329878" y="137449"/>
                    </a:lnTo>
                    <a:lnTo>
                      <a:pt x="329878" y="219919"/>
                    </a:lnTo>
                    <a:close/>
                    <a:moveTo>
                      <a:pt x="329878" y="109959"/>
                    </a:moveTo>
                    <a:lnTo>
                      <a:pt x="247409" y="109959"/>
                    </a:lnTo>
                    <a:lnTo>
                      <a:pt x="247409" y="27490"/>
                    </a:lnTo>
                    <a:lnTo>
                      <a:pt x="329878" y="27490"/>
                    </a:lnTo>
                    <a:lnTo>
                      <a:pt x="329878" y="109959"/>
                    </a:lnTo>
                    <a:close/>
                    <a:moveTo>
                      <a:pt x="439838" y="219919"/>
                    </a:moveTo>
                    <a:lnTo>
                      <a:pt x="357368" y="219919"/>
                    </a:lnTo>
                    <a:lnTo>
                      <a:pt x="357368" y="137449"/>
                    </a:lnTo>
                    <a:lnTo>
                      <a:pt x="439838" y="137449"/>
                    </a:lnTo>
                    <a:lnTo>
                      <a:pt x="439838" y="219919"/>
                    </a:lnTo>
                    <a:close/>
                    <a:moveTo>
                      <a:pt x="439838" y="109959"/>
                    </a:moveTo>
                    <a:lnTo>
                      <a:pt x="357368" y="109959"/>
                    </a:lnTo>
                    <a:lnTo>
                      <a:pt x="357368" y="27490"/>
                    </a:lnTo>
                    <a:lnTo>
                      <a:pt x="439838" y="27490"/>
                    </a:lnTo>
                    <a:lnTo>
                      <a:pt x="439838" y="109959"/>
                    </a:lnTo>
                    <a:close/>
                    <a:moveTo>
                      <a:pt x="549797" y="219919"/>
                    </a:moveTo>
                    <a:lnTo>
                      <a:pt x="467328" y="219919"/>
                    </a:lnTo>
                    <a:lnTo>
                      <a:pt x="467328" y="137449"/>
                    </a:lnTo>
                    <a:lnTo>
                      <a:pt x="549797" y="137449"/>
                    </a:lnTo>
                    <a:lnTo>
                      <a:pt x="549797" y="219919"/>
                    </a:lnTo>
                    <a:close/>
                    <a:moveTo>
                      <a:pt x="549797" y="109959"/>
                    </a:moveTo>
                    <a:lnTo>
                      <a:pt x="467328" y="109959"/>
                    </a:lnTo>
                    <a:lnTo>
                      <a:pt x="467328" y="27490"/>
                    </a:lnTo>
                    <a:lnTo>
                      <a:pt x="549797" y="27490"/>
                    </a:lnTo>
                    <a:lnTo>
                      <a:pt x="549797" y="109959"/>
                    </a:lnTo>
                    <a:close/>
                  </a:path>
                </a:pathLst>
              </a:custGeom>
              <a:grpFill/>
              <a:ln w="1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" name="任意多边形: 形状 53">
                <a:extLst>
                  <a:ext uri="{FF2B5EF4-FFF2-40B4-BE49-F238E27FC236}">
                    <a16:creationId xmlns="" xmlns:a16="http://schemas.microsoft.com/office/drawing/2014/main" id="{7AD3E53A-B12A-48BD-88AA-CB127FEDCD30}"/>
                  </a:ext>
                </a:extLst>
              </p:cNvPr>
              <p:cNvSpPr/>
              <p:nvPr/>
            </p:nvSpPr>
            <p:spPr>
              <a:xfrm>
                <a:off x="6264171" y="2861143"/>
                <a:ext cx="687246" cy="824696"/>
              </a:xfrm>
              <a:custGeom>
                <a:avLst/>
                <a:gdLst>
                  <a:gd name="connsiteX0" fmla="*/ 673502 w 687246"/>
                  <a:gd name="connsiteY0" fmla="*/ 41235 h 824696"/>
                  <a:gd name="connsiteX1" fmla="*/ 563542 w 687246"/>
                  <a:gd name="connsiteY1" fmla="*/ 41235 h 824696"/>
                  <a:gd name="connsiteX2" fmla="*/ 563542 w 687246"/>
                  <a:gd name="connsiteY2" fmla="*/ 13745 h 824696"/>
                  <a:gd name="connsiteX3" fmla="*/ 549797 w 687246"/>
                  <a:gd name="connsiteY3" fmla="*/ 0 h 824696"/>
                  <a:gd name="connsiteX4" fmla="*/ 536052 w 687246"/>
                  <a:gd name="connsiteY4" fmla="*/ 13745 h 824696"/>
                  <a:gd name="connsiteX5" fmla="*/ 536052 w 687246"/>
                  <a:gd name="connsiteY5" fmla="*/ 41235 h 824696"/>
                  <a:gd name="connsiteX6" fmla="*/ 426093 w 687246"/>
                  <a:gd name="connsiteY6" fmla="*/ 41235 h 824696"/>
                  <a:gd name="connsiteX7" fmla="*/ 426093 w 687246"/>
                  <a:gd name="connsiteY7" fmla="*/ 13745 h 824696"/>
                  <a:gd name="connsiteX8" fmla="*/ 412348 w 687246"/>
                  <a:gd name="connsiteY8" fmla="*/ 0 h 824696"/>
                  <a:gd name="connsiteX9" fmla="*/ 398603 w 687246"/>
                  <a:gd name="connsiteY9" fmla="*/ 13745 h 824696"/>
                  <a:gd name="connsiteX10" fmla="*/ 398603 w 687246"/>
                  <a:gd name="connsiteY10" fmla="*/ 41235 h 824696"/>
                  <a:gd name="connsiteX11" fmla="*/ 288644 w 687246"/>
                  <a:gd name="connsiteY11" fmla="*/ 41235 h 824696"/>
                  <a:gd name="connsiteX12" fmla="*/ 288644 w 687246"/>
                  <a:gd name="connsiteY12" fmla="*/ 13745 h 824696"/>
                  <a:gd name="connsiteX13" fmla="*/ 274899 w 687246"/>
                  <a:gd name="connsiteY13" fmla="*/ 0 h 824696"/>
                  <a:gd name="connsiteX14" fmla="*/ 261154 w 687246"/>
                  <a:gd name="connsiteY14" fmla="*/ 13745 h 824696"/>
                  <a:gd name="connsiteX15" fmla="*/ 261154 w 687246"/>
                  <a:gd name="connsiteY15" fmla="*/ 41235 h 824696"/>
                  <a:gd name="connsiteX16" fmla="*/ 151194 w 687246"/>
                  <a:gd name="connsiteY16" fmla="*/ 41235 h 824696"/>
                  <a:gd name="connsiteX17" fmla="*/ 151194 w 687246"/>
                  <a:gd name="connsiteY17" fmla="*/ 13745 h 824696"/>
                  <a:gd name="connsiteX18" fmla="*/ 137449 w 687246"/>
                  <a:gd name="connsiteY18" fmla="*/ 0 h 824696"/>
                  <a:gd name="connsiteX19" fmla="*/ 123704 w 687246"/>
                  <a:gd name="connsiteY19" fmla="*/ 13745 h 824696"/>
                  <a:gd name="connsiteX20" fmla="*/ 123704 w 687246"/>
                  <a:gd name="connsiteY20" fmla="*/ 41235 h 824696"/>
                  <a:gd name="connsiteX21" fmla="*/ 13745 w 687246"/>
                  <a:gd name="connsiteY21" fmla="*/ 41235 h 824696"/>
                  <a:gd name="connsiteX22" fmla="*/ 0 w 687246"/>
                  <a:gd name="connsiteY22" fmla="*/ 54980 h 824696"/>
                  <a:gd name="connsiteX23" fmla="*/ 0 w 687246"/>
                  <a:gd name="connsiteY23" fmla="*/ 810951 h 824696"/>
                  <a:gd name="connsiteX24" fmla="*/ 13745 w 687246"/>
                  <a:gd name="connsiteY24" fmla="*/ 824696 h 824696"/>
                  <a:gd name="connsiteX25" fmla="*/ 673502 w 687246"/>
                  <a:gd name="connsiteY25" fmla="*/ 824696 h 824696"/>
                  <a:gd name="connsiteX26" fmla="*/ 687247 w 687246"/>
                  <a:gd name="connsiteY26" fmla="*/ 810951 h 824696"/>
                  <a:gd name="connsiteX27" fmla="*/ 687247 w 687246"/>
                  <a:gd name="connsiteY27" fmla="*/ 54980 h 824696"/>
                  <a:gd name="connsiteX28" fmla="*/ 673502 w 687246"/>
                  <a:gd name="connsiteY28" fmla="*/ 41235 h 824696"/>
                  <a:gd name="connsiteX29" fmla="*/ 659757 w 687246"/>
                  <a:gd name="connsiteY29" fmla="*/ 797206 h 824696"/>
                  <a:gd name="connsiteX30" fmla="*/ 27490 w 687246"/>
                  <a:gd name="connsiteY30" fmla="*/ 797206 h 824696"/>
                  <a:gd name="connsiteX31" fmla="*/ 27490 w 687246"/>
                  <a:gd name="connsiteY31" fmla="*/ 769716 h 824696"/>
                  <a:gd name="connsiteX32" fmla="*/ 659757 w 687246"/>
                  <a:gd name="connsiteY32" fmla="*/ 769716 h 824696"/>
                  <a:gd name="connsiteX33" fmla="*/ 659757 w 687246"/>
                  <a:gd name="connsiteY33" fmla="*/ 797206 h 824696"/>
                  <a:gd name="connsiteX34" fmla="*/ 659757 w 687246"/>
                  <a:gd name="connsiteY34" fmla="*/ 742226 h 824696"/>
                  <a:gd name="connsiteX35" fmla="*/ 27490 w 687246"/>
                  <a:gd name="connsiteY35" fmla="*/ 742226 h 824696"/>
                  <a:gd name="connsiteX36" fmla="*/ 27490 w 687246"/>
                  <a:gd name="connsiteY36" fmla="*/ 714737 h 824696"/>
                  <a:gd name="connsiteX37" fmla="*/ 563542 w 687246"/>
                  <a:gd name="connsiteY37" fmla="*/ 714737 h 824696"/>
                  <a:gd name="connsiteX38" fmla="*/ 573301 w 687246"/>
                  <a:gd name="connsiteY38" fmla="*/ 710751 h 824696"/>
                  <a:gd name="connsiteX39" fmla="*/ 659757 w 687246"/>
                  <a:gd name="connsiteY39" fmla="*/ 624157 h 824696"/>
                  <a:gd name="connsiteX40" fmla="*/ 659757 w 687246"/>
                  <a:gd name="connsiteY40" fmla="*/ 742226 h 824696"/>
                  <a:gd name="connsiteX41" fmla="*/ 577287 w 687246"/>
                  <a:gd name="connsiteY41" fmla="*/ 667866 h 824696"/>
                  <a:gd name="connsiteX42" fmla="*/ 577287 w 687246"/>
                  <a:gd name="connsiteY42" fmla="*/ 604777 h 824696"/>
                  <a:gd name="connsiteX43" fmla="*/ 640376 w 687246"/>
                  <a:gd name="connsiteY43" fmla="*/ 604777 h 824696"/>
                  <a:gd name="connsiteX44" fmla="*/ 577287 w 687246"/>
                  <a:gd name="connsiteY44" fmla="*/ 667866 h 824696"/>
                  <a:gd name="connsiteX45" fmla="*/ 659757 w 687246"/>
                  <a:gd name="connsiteY45" fmla="*/ 577287 h 824696"/>
                  <a:gd name="connsiteX46" fmla="*/ 563542 w 687246"/>
                  <a:gd name="connsiteY46" fmla="*/ 577287 h 824696"/>
                  <a:gd name="connsiteX47" fmla="*/ 549797 w 687246"/>
                  <a:gd name="connsiteY47" fmla="*/ 591032 h 824696"/>
                  <a:gd name="connsiteX48" fmla="*/ 549797 w 687246"/>
                  <a:gd name="connsiteY48" fmla="*/ 687247 h 824696"/>
                  <a:gd name="connsiteX49" fmla="*/ 27490 w 687246"/>
                  <a:gd name="connsiteY49" fmla="*/ 687247 h 824696"/>
                  <a:gd name="connsiteX50" fmla="*/ 27490 w 687246"/>
                  <a:gd name="connsiteY50" fmla="*/ 219919 h 824696"/>
                  <a:gd name="connsiteX51" fmla="*/ 659757 w 687246"/>
                  <a:gd name="connsiteY51" fmla="*/ 219919 h 824696"/>
                  <a:gd name="connsiteX52" fmla="*/ 659757 w 687246"/>
                  <a:gd name="connsiteY52" fmla="*/ 577287 h 824696"/>
                  <a:gd name="connsiteX53" fmla="*/ 659757 w 687246"/>
                  <a:gd name="connsiteY53" fmla="*/ 192429 h 824696"/>
                  <a:gd name="connsiteX54" fmla="*/ 27490 w 687246"/>
                  <a:gd name="connsiteY54" fmla="*/ 192429 h 824696"/>
                  <a:gd name="connsiteX55" fmla="*/ 27490 w 687246"/>
                  <a:gd name="connsiteY55" fmla="*/ 68725 h 824696"/>
                  <a:gd name="connsiteX56" fmla="*/ 123704 w 687246"/>
                  <a:gd name="connsiteY56" fmla="*/ 68725 h 824696"/>
                  <a:gd name="connsiteX57" fmla="*/ 123704 w 687246"/>
                  <a:gd name="connsiteY57" fmla="*/ 96215 h 824696"/>
                  <a:gd name="connsiteX58" fmla="*/ 137449 w 687246"/>
                  <a:gd name="connsiteY58" fmla="*/ 109959 h 824696"/>
                  <a:gd name="connsiteX59" fmla="*/ 151194 w 687246"/>
                  <a:gd name="connsiteY59" fmla="*/ 96215 h 824696"/>
                  <a:gd name="connsiteX60" fmla="*/ 151194 w 687246"/>
                  <a:gd name="connsiteY60" fmla="*/ 68725 h 824696"/>
                  <a:gd name="connsiteX61" fmla="*/ 261154 w 687246"/>
                  <a:gd name="connsiteY61" fmla="*/ 68725 h 824696"/>
                  <a:gd name="connsiteX62" fmla="*/ 261154 w 687246"/>
                  <a:gd name="connsiteY62" fmla="*/ 96215 h 824696"/>
                  <a:gd name="connsiteX63" fmla="*/ 274899 w 687246"/>
                  <a:gd name="connsiteY63" fmla="*/ 109959 h 824696"/>
                  <a:gd name="connsiteX64" fmla="*/ 288644 w 687246"/>
                  <a:gd name="connsiteY64" fmla="*/ 96215 h 824696"/>
                  <a:gd name="connsiteX65" fmla="*/ 288644 w 687246"/>
                  <a:gd name="connsiteY65" fmla="*/ 68725 h 824696"/>
                  <a:gd name="connsiteX66" fmla="*/ 398603 w 687246"/>
                  <a:gd name="connsiteY66" fmla="*/ 68725 h 824696"/>
                  <a:gd name="connsiteX67" fmla="*/ 398603 w 687246"/>
                  <a:gd name="connsiteY67" fmla="*/ 96215 h 824696"/>
                  <a:gd name="connsiteX68" fmla="*/ 412348 w 687246"/>
                  <a:gd name="connsiteY68" fmla="*/ 109959 h 824696"/>
                  <a:gd name="connsiteX69" fmla="*/ 426093 w 687246"/>
                  <a:gd name="connsiteY69" fmla="*/ 96215 h 824696"/>
                  <a:gd name="connsiteX70" fmla="*/ 426093 w 687246"/>
                  <a:gd name="connsiteY70" fmla="*/ 68725 h 824696"/>
                  <a:gd name="connsiteX71" fmla="*/ 536052 w 687246"/>
                  <a:gd name="connsiteY71" fmla="*/ 68725 h 824696"/>
                  <a:gd name="connsiteX72" fmla="*/ 536052 w 687246"/>
                  <a:gd name="connsiteY72" fmla="*/ 96215 h 824696"/>
                  <a:gd name="connsiteX73" fmla="*/ 549797 w 687246"/>
                  <a:gd name="connsiteY73" fmla="*/ 109959 h 824696"/>
                  <a:gd name="connsiteX74" fmla="*/ 563542 w 687246"/>
                  <a:gd name="connsiteY74" fmla="*/ 96215 h 824696"/>
                  <a:gd name="connsiteX75" fmla="*/ 563542 w 687246"/>
                  <a:gd name="connsiteY75" fmla="*/ 68725 h 824696"/>
                  <a:gd name="connsiteX76" fmla="*/ 659757 w 687246"/>
                  <a:gd name="connsiteY76" fmla="*/ 68725 h 824696"/>
                  <a:gd name="connsiteX77" fmla="*/ 659757 w 687246"/>
                  <a:gd name="connsiteY77" fmla="*/ 192429 h 824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687246" h="824696">
                    <a:moveTo>
                      <a:pt x="673502" y="41235"/>
                    </a:moveTo>
                    <a:lnTo>
                      <a:pt x="563542" y="41235"/>
                    </a:lnTo>
                    <a:lnTo>
                      <a:pt x="563542" y="13745"/>
                    </a:lnTo>
                    <a:cubicBezTo>
                      <a:pt x="563542" y="6154"/>
                      <a:pt x="557388" y="0"/>
                      <a:pt x="549797" y="0"/>
                    </a:cubicBezTo>
                    <a:cubicBezTo>
                      <a:pt x="542207" y="0"/>
                      <a:pt x="536052" y="6154"/>
                      <a:pt x="536052" y="13745"/>
                    </a:cubicBezTo>
                    <a:lnTo>
                      <a:pt x="536052" y="41235"/>
                    </a:lnTo>
                    <a:lnTo>
                      <a:pt x="426093" y="41235"/>
                    </a:lnTo>
                    <a:lnTo>
                      <a:pt x="426093" y="13745"/>
                    </a:lnTo>
                    <a:cubicBezTo>
                      <a:pt x="426093" y="6154"/>
                      <a:pt x="419939" y="0"/>
                      <a:pt x="412348" y="0"/>
                    </a:cubicBezTo>
                    <a:cubicBezTo>
                      <a:pt x="404757" y="0"/>
                      <a:pt x="398603" y="6154"/>
                      <a:pt x="398603" y="13745"/>
                    </a:cubicBezTo>
                    <a:lnTo>
                      <a:pt x="398603" y="41235"/>
                    </a:lnTo>
                    <a:lnTo>
                      <a:pt x="288644" y="41235"/>
                    </a:lnTo>
                    <a:lnTo>
                      <a:pt x="288644" y="13745"/>
                    </a:lnTo>
                    <a:cubicBezTo>
                      <a:pt x="288644" y="6154"/>
                      <a:pt x="282489" y="0"/>
                      <a:pt x="274899" y="0"/>
                    </a:cubicBezTo>
                    <a:cubicBezTo>
                      <a:pt x="267308" y="0"/>
                      <a:pt x="261154" y="6154"/>
                      <a:pt x="261154" y="13745"/>
                    </a:cubicBezTo>
                    <a:lnTo>
                      <a:pt x="261154" y="41235"/>
                    </a:lnTo>
                    <a:lnTo>
                      <a:pt x="151194" y="41235"/>
                    </a:lnTo>
                    <a:lnTo>
                      <a:pt x="151194" y="13745"/>
                    </a:lnTo>
                    <a:cubicBezTo>
                      <a:pt x="151194" y="6154"/>
                      <a:pt x="145040" y="0"/>
                      <a:pt x="137449" y="0"/>
                    </a:cubicBezTo>
                    <a:cubicBezTo>
                      <a:pt x="129859" y="0"/>
                      <a:pt x="123704" y="6154"/>
                      <a:pt x="123704" y="13745"/>
                    </a:cubicBezTo>
                    <a:lnTo>
                      <a:pt x="123704" y="41235"/>
                    </a:lnTo>
                    <a:lnTo>
                      <a:pt x="13745" y="41235"/>
                    </a:lnTo>
                    <a:cubicBezTo>
                      <a:pt x="6154" y="41235"/>
                      <a:pt x="0" y="47389"/>
                      <a:pt x="0" y="54980"/>
                    </a:cubicBezTo>
                    <a:lnTo>
                      <a:pt x="0" y="810951"/>
                    </a:lnTo>
                    <a:cubicBezTo>
                      <a:pt x="0" y="818542"/>
                      <a:pt x="6154" y="824696"/>
                      <a:pt x="13745" y="824696"/>
                    </a:cubicBezTo>
                    <a:lnTo>
                      <a:pt x="673502" y="824696"/>
                    </a:lnTo>
                    <a:cubicBezTo>
                      <a:pt x="681092" y="824696"/>
                      <a:pt x="687247" y="818542"/>
                      <a:pt x="687247" y="810951"/>
                    </a:cubicBezTo>
                    <a:lnTo>
                      <a:pt x="687247" y="54980"/>
                    </a:lnTo>
                    <a:cubicBezTo>
                      <a:pt x="687247" y="47389"/>
                      <a:pt x="681092" y="41235"/>
                      <a:pt x="673502" y="41235"/>
                    </a:cubicBezTo>
                    <a:close/>
                    <a:moveTo>
                      <a:pt x="659757" y="797206"/>
                    </a:moveTo>
                    <a:lnTo>
                      <a:pt x="27490" y="797206"/>
                    </a:lnTo>
                    <a:lnTo>
                      <a:pt x="27490" y="769716"/>
                    </a:lnTo>
                    <a:lnTo>
                      <a:pt x="659757" y="769716"/>
                    </a:lnTo>
                    <a:lnTo>
                      <a:pt x="659757" y="797206"/>
                    </a:lnTo>
                    <a:close/>
                    <a:moveTo>
                      <a:pt x="659757" y="742226"/>
                    </a:moveTo>
                    <a:lnTo>
                      <a:pt x="27490" y="742226"/>
                    </a:lnTo>
                    <a:lnTo>
                      <a:pt x="27490" y="714737"/>
                    </a:lnTo>
                    <a:lnTo>
                      <a:pt x="563542" y="714737"/>
                    </a:lnTo>
                    <a:cubicBezTo>
                      <a:pt x="567195" y="714757"/>
                      <a:pt x="570707" y="713323"/>
                      <a:pt x="573301" y="710751"/>
                    </a:cubicBezTo>
                    <a:lnTo>
                      <a:pt x="659757" y="624157"/>
                    </a:lnTo>
                    <a:lnTo>
                      <a:pt x="659757" y="742226"/>
                    </a:lnTo>
                    <a:close/>
                    <a:moveTo>
                      <a:pt x="577287" y="667866"/>
                    </a:moveTo>
                    <a:lnTo>
                      <a:pt x="577287" y="604777"/>
                    </a:lnTo>
                    <a:lnTo>
                      <a:pt x="640376" y="604777"/>
                    </a:lnTo>
                    <a:lnTo>
                      <a:pt x="577287" y="667866"/>
                    </a:lnTo>
                    <a:close/>
                    <a:moveTo>
                      <a:pt x="659757" y="577287"/>
                    </a:moveTo>
                    <a:lnTo>
                      <a:pt x="563542" y="577287"/>
                    </a:lnTo>
                    <a:cubicBezTo>
                      <a:pt x="555952" y="577287"/>
                      <a:pt x="549797" y="583442"/>
                      <a:pt x="549797" y="591032"/>
                    </a:cubicBezTo>
                    <a:lnTo>
                      <a:pt x="549797" y="687247"/>
                    </a:lnTo>
                    <a:lnTo>
                      <a:pt x="27490" y="687247"/>
                    </a:lnTo>
                    <a:lnTo>
                      <a:pt x="27490" y="219919"/>
                    </a:lnTo>
                    <a:lnTo>
                      <a:pt x="659757" y="219919"/>
                    </a:lnTo>
                    <a:lnTo>
                      <a:pt x="659757" y="577287"/>
                    </a:lnTo>
                    <a:close/>
                    <a:moveTo>
                      <a:pt x="659757" y="192429"/>
                    </a:moveTo>
                    <a:lnTo>
                      <a:pt x="27490" y="192429"/>
                    </a:lnTo>
                    <a:lnTo>
                      <a:pt x="27490" y="68725"/>
                    </a:lnTo>
                    <a:lnTo>
                      <a:pt x="123704" y="68725"/>
                    </a:lnTo>
                    <a:lnTo>
                      <a:pt x="123704" y="96215"/>
                    </a:lnTo>
                    <a:cubicBezTo>
                      <a:pt x="123704" y="103805"/>
                      <a:pt x="129859" y="109959"/>
                      <a:pt x="137449" y="109959"/>
                    </a:cubicBezTo>
                    <a:cubicBezTo>
                      <a:pt x="145040" y="109959"/>
                      <a:pt x="151194" y="103805"/>
                      <a:pt x="151194" y="96215"/>
                    </a:cubicBezTo>
                    <a:lnTo>
                      <a:pt x="151194" y="68725"/>
                    </a:lnTo>
                    <a:lnTo>
                      <a:pt x="261154" y="68725"/>
                    </a:lnTo>
                    <a:lnTo>
                      <a:pt x="261154" y="96215"/>
                    </a:lnTo>
                    <a:cubicBezTo>
                      <a:pt x="261154" y="103805"/>
                      <a:pt x="267308" y="109959"/>
                      <a:pt x="274899" y="109959"/>
                    </a:cubicBezTo>
                    <a:cubicBezTo>
                      <a:pt x="282489" y="109959"/>
                      <a:pt x="288644" y="103805"/>
                      <a:pt x="288644" y="96215"/>
                    </a:cubicBezTo>
                    <a:lnTo>
                      <a:pt x="288644" y="68725"/>
                    </a:lnTo>
                    <a:lnTo>
                      <a:pt x="398603" y="68725"/>
                    </a:lnTo>
                    <a:lnTo>
                      <a:pt x="398603" y="96215"/>
                    </a:lnTo>
                    <a:cubicBezTo>
                      <a:pt x="398603" y="103805"/>
                      <a:pt x="404757" y="109959"/>
                      <a:pt x="412348" y="109959"/>
                    </a:cubicBezTo>
                    <a:cubicBezTo>
                      <a:pt x="419939" y="109959"/>
                      <a:pt x="426093" y="103805"/>
                      <a:pt x="426093" y="96215"/>
                    </a:cubicBezTo>
                    <a:lnTo>
                      <a:pt x="426093" y="68725"/>
                    </a:lnTo>
                    <a:lnTo>
                      <a:pt x="536052" y="68725"/>
                    </a:lnTo>
                    <a:lnTo>
                      <a:pt x="536052" y="96215"/>
                    </a:lnTo>
                    <a:cubicBezTo>
                      <a:pt x="536052" y="103805"/>
                      <a:pt x="542207" y="109959"/>
                      <a:pt x="549797" y="109959"/>
                    </a:cubicBezTo>
                    <a:cubicBezTo>
                      <a:pt x="557388" y="109959"/>
                      <a:pt x="563542" y="103805"/>
                      <a:pt x="563542" y="96215"/>
                    </a:cubicBezTo>
                    <a:lnTo>
                      <a:pt x="563542" y="68725"/>
                    </a:lnTo>
                    <a:lnTo>
                      <a:pt x="659757" y="68725"/>
                    </a:lnTo>
                    <a:lnTo>
                      <a:pt x="659757" y="192429"/>
                    </a:lnTo>
                    <a:close/>
                  </a:path>
                </a:pathLst>
              </a:custGeom>
              <a:grpFill/>
              <a:ln w="1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" name="任意多边形: 形状 54">
                <a:extLst>
                  <a:ext uri="{FF2B5EF4-FFF2-40B4-BE49-F238E27FC236}">
                    <a16:creationId xmlns="" xmlns:a16="http://schemas.microsoft.com/office/drawing/2014/main" id="{ED101F66-CC9C-4ECB-B38D-759172089D4B}"/>
                  </a:ext>
                </a:extLst>
              </p:cNvPr>
              <p:cNvSpPr/>
              <p:nvPr/>
            </p:nvSpPr>
            <p:spPr>
              <a:xfrm>
                <a:off x="6704009" y="3410940"/>
                <a:ext cx="41234" cy="41234"/>
              </a:xfrm>
              <a:custGeom>
                <a:avLst/>
                <a:gdLst>
                  <a:gd name="connsiteX0" fmla="*/ 0 w 41234"/>
                  <a:gd name="connsiteY0" fmla="*/ 0 h 41234"/>
                  <a:gd name="connsiteX1" fmla="*/ 41235 w 41234"/>
                  <a:gd name="connsiteY1" fmla="*/ 0 h 41234"/>
                  <a:gd name="connsiteX2" fmla="*/ 41235 w 41234"/>
                  <a:gd name="connsiteY2" fmla="*/ 41235 h 41234"/>
                  <a:gd name="connsiteX3" fmla="*/ 0 w 41234"/>
                  <a:gd name="connsiteY3" fmla="*/ 41235 h 41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234" h="41234">
                    <a:moveTo>
                      <a:pt x="0" y="0"/>
                    </a:moveTo>
                    <a:lnTo>
                      <a:pt x="41235" y="0"/>
                    </a:lnTo>
                    <a:lnTo>
                      <a:pt x="41235" y="41235"/>
                    </a:lnTo>
                    <a:lnTo>
                      <a:pt x="0" y="41235"/>
                    </a:lnTo>
                    <a:close/>
                  </a:path>
                </a:pathLst>
              </a:custGeom>
              <a:grpFill/>
              <a:ln w="1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" name="任意多边形: 形状 55">
                <a:extLst>
                  <a:ext uri="{FF2B5EF4-FFF2-40B4-BE49-F238E27FC236}">
                    <a16:creationId xmlns="" xmlns:a16="http://schemas.microsoft.com/office/drawing/2014/main" id="{7A9DD355-B699-428C-9325-FBE561BCF09B}"/>
                  </a:ext>
                </a:extLst>
              </p:cNvPr>
              <p:cNvSpPr/>
              <p:nvPr/>
            </p:nvSpPr>
            <p:spPr>
              <a:xfrm>
                <a:off x="6360386" y="3177276"/>
                <a:ext cx="41234" cy="41234"/>
              </a:xfrm>
              <a:custGeom>
                <a:avLst/>
                <a:gdLst>
                  <a:gd name="connsiteX0" fmla="*/ 0 w 41234"/>
                  <a:gd name="connsiteY0" fmla="*/ 0 h 41234"/>
                  <a:gd name="connsiteX1" fmla="*/ 41235 w 41234"/>
                  <a:gd name="connsiteY1" fmla="*/ 0 h 41234"/>
                  <a:gd name="connsiteX2" fmla="*/ 41235 w 41234"/>
                  <a:gd name="connsiteY2" fmla="*/ 41235 h 41234"/>
                  <a:gd name="connsiteX3" fmla="*/ 0 w 41234"/>
                  <a:gd name="connsiteY3" fmla="*/ 41235 h 41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1234" h="41234">
                    <a:moveTo>
                      <a:pt x="0" y="0"/>
                    </a:moveTo>
                    <a:lnTo>
                      <a:pt x="41235" y="0"/>
                    </a:lnTo>
                    <a:lnTo>
                      <a:pt x="41235" y="41235"/>
                    </a:lnTo>
                    <a:lnTo>
                      <a:pt x="0" y="41235"/>
                    </a:lnTo>
                    <a:close/>
                  </a:path>
                </a:pathLst>
              </a:custGeom>
              <a:grpFill/>
              <a:ln w="1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49846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" name="组合 98">
            <a:extLst>
              <a:ext uri="{FF2B5EF4-FFF2-40B4-BE49-F238E27FC236}">
                <a16:creationId xmlns="" xmlns:a16="http://schemas.microsoft.com/office/drawing/2014/main" id="{177F1069-C0BE-44D3-86B6-4350FDE6DF55}"/>
              </a:ext>
            </a:extLst>
          </p:cNvPr>
          <p:cNvGrpSpPr/>
          <p:nvPr/>
        </p:nvGrpSpPr>
        <p:grpSpPr>
          <a:xfrm>
            <a:off x="0" y="-36167"/>
            <a:ext cx="12192000" cy="6930334"/>
            <a:chOff x="9544874" y="6830112"/>
            <a:chExt cx="12192000" cy="6930334"/>
          </a:xfrm>
        </p:grpSpPr>
        <p:pic>
          <p:nvPicPr>
            <p:cNvPr id="100" name="图片 99" descr="雪地上的白云&#10;&#10;描述已自动生成">
              <a:extLst>
                <a:ext uri="{FF2B5EF4-FFF2-40B4-BE49-F238E27FC236}">
                  <a16:creationId xmlns="" xmlns:a16="http://schemas.microsoft.com/office/drawing/2014/main" id="{897D5BA5-6935-4F29-8E54-F8928CBE0AF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44874" y="7664446"/>
              <a:ext cx="12192000" cy="6096000"/>
            </a:xfrm>
            <a:prstGeom prst="rect">
              <a:avLst/>
            </a:prstGeom>
          </p:spPr>
        </p:pic>
        <p:sp>
          <p:nvSpPr>
            <p:cNvPr id="101" name="矩形 100">
              <a:extLst>
                <a:ext uri="{FF2B5EF4-FFF2-40B4-BE49-F238E27FC236}">
                  <a16:creationId xmlns="" xmlns:a16="http://schemas.microsoft.com/office/drawing/2014/main" id="{337F9F1E-0A97-4062-87CC-BDCBD9CDC43D}"/>
                </a:ext>
              </a:extLst>
            </p:cNvPr>
            <p:cNvSpPr/>
            <p:nvPr/>
          </p:nvSpPr>
          <p:spPr>
            <a:xfrm>
              <a:off x="9544874" y="6830112"/>
              <a:ext cx="12192000" cy="6858799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7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="" xmlns:a16="http://schemas.microsoft.com/office/drawing/2014/main" id="{6A83C932-D279-4239-A19D-71D489472304}"/>
              </a:ext>
            </a:extLst>
          </p:cNvPr>
          <p:cNvSpPr/>
          <p:nvPr/>
        </p:nvSpPr>
        <p:spPr>
          <a:xfrm>
            <a:off x="2801073" y="5098084"/>
            <a:ext cx="6620719" cy="860375"/>
          </a:xfrm>
          <a:custGeom>
            <a:avLst/>
            <a:gdLst>
              <a:gd name="connsiteX0" fmla="*/ 34724 w 6620719"/>
              <a:gd name="connsiteY0" fmla="*/ 374133 h 860375"/>
              <a:gd name="connsiteX1" fmla="*/ 1296365 w 6620719"/>
              <a:gd name="connsiteY1" fmla="*/ 848695 h 860375"/>
              <a:gd name="connsiteX2" fmla="*/ 4132162 w 6620719"/>
              <a:gd name="connsiteY2" fmla="*/ 825545 h 860375"/>
              <a:gd name="connsiteX3" fmla="*/ 4456254 w 6620719"/>
              <a:gd name="connsiteY3" fmla="*/ 837120 h 860375"/>
              <a:gd name="connsiteX4" fmla="*/ 4618299 w 6620719"/>
              <a:gd name="connsiteY4" fmla="*/ 860269 h 860375"/>
              <a:gd name="connsiteX5" fmla="*/ 6273479 w 6620719"/>
              <a:gd name="connsiteY5" fmla="*/ 825545 h 860375"/>
              <a:gd name="connsiteX6" fmla="*/ 6620719 w 6620719"/>
              <a:gd name="connsiteY6" fmla="*/ 223662 h 860375"/>
              <a:gd name="connsiteX7" fmla="*/ 6504973 w 6620719"/>
              <a:gd name="connsiteY7" fmla="*/ 84766 h 860375"/>
              <a:gd name="connsiteX8" fmla="*/ 6041985 w 6620719"/>
              <a:gd name="connsiteY8" fmla="*/ 61616 h 860375"/>
              <a:gd name="connsiteX9" fmla="*/ 5937813 w 6620719"/>
              <a:gd name="connsiteY9" fmla="*/ 38467 h 860375"/>
              <a:gd name="connsiteX10" fmla="*/ 5903089 w 6620719"/>
              <a:gd name="connsiteY10" fmla="*/ 3743 h 860375"/>
              <a:gd name="connsiteX11" fmla="*/ 5798917 w 6620719"/>
              <a:gd name="connsiteY11" fmla="*/ 3743 h 860375"/>
              <a:gd name="connsiteX12" fmla="*/ 2071869 w 6620719"/>
              <a:gd name="connsiteY12" fmla="*/ 15318 h 860375"/>
              <a:gd name="connsiteX13" fmla="*/ 1875099 w 6620719"/>
              <a:gd name="connsiteY13" fmla="*/ 15318 h 860375"/>
              <a:gd name="connsiteX14" fmla="*/ 173621 w 6620719"/>
              <a:gd name="connsiteY14" fmla="*/ 50042 h 860375"/>
              <a:gd name="connsiteX15" fmla="*/ 0 w 6620719"/>
              <a:gd name="connsiteY15" fmla="*/ 212087 h 860375"/>
              <a:gd name="connsiteX16" fmla="*/ 34724 w 6620719"/>
              <a:gd name="connsiteY16" fmla="*/ 374133 h 8603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620719" h="860375">
                <a:moveTo>
                  <a:pt x="34724" y="374133"/>
                </a:moveTo>
                <a:lnTo>
                  <a:pt x="1296365" y="848695"/>
                </a:lnTo>
                <a:lnTo>
                  <a:pt x="4132162" y="825545"/>
                </a:lnTo>
                <a:cubicBezTo>
                  <a:pt x="4240193" y="829403"/>
                  <a:pt x="4348490" y="828612"/>
                  <a:pt x="4456254" y="837120"/>
                </a:cubicBezTo>
                <a:cubicBezTo>
                  <a:pt x="4787813" y="863296"/>
                  <a:pt x="4453940" y="860269"/>
                  <a:pt x="4618299" y="860269"/>
                </a:cubicBezTo>
                <a:lnTo>
                  <a:pt x="6273479" y="825545"/>
                </a:lnTo>
                <a:lnTo>
                  <a:pt x="6620719" y="223662"/>
                </a:lnTo>
                <a:lnTo>
                  <a:pt x="6504973" y="84766"/>
                </a:lnTo>
                <a:lnTo>
                  <a:pt x="6041985" y="61616"/>
                </a:lnTo>
                <a:cubicBezTo>
                  <a:pt x="6007261" y="53900"/>
                  <a:pt x="5970648" y="52148"/>
                  <a:pt x="5937813" y="38467"/>
                </a:cubicBezTo>
                <a:cubicBezTo>
                  <a:pt x="5922703" y="32171"/>
                  <a:pt x="5918969" y="7713"/>
                  <a:pt x="5903089" y="3743"/>
                </a:cubicBezTo>
                <a:cubicBezTo>
                  <a:pt x="5869402" y="-4679"/>
                  <a:pt x="5833641" y="3743"/>
                  <a:pt x="5798917" y="3743"/>
                </a:cubicBezTo>
                <a:lnTo>
                  <a:pt x="2071869" y="15318"/>
                </a:lnTo>
                <a:lnTo>
                  <a:pt x="1875099" y="15318"/>
                </a:lnTo>
                <a:lnTo>
                  <a:pt x="173621" y="50042"/>
                </a:lnTo>
                <a:lnTo>
                  <a:pt x="0" y="212087"/>
                </a:lnTo>
                <a:lnTo>
                  <a:pt x="34724" y="374133"/>
                </a:lnTo>
                <a:close/>
              </a:path>
            </a:pathLst>
          </a:custGeom>
          <a:solidFill>
            <a:srgbClr val="0B2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CEA84C2A-2153-46EB-8C49-3E747F978805}"/>
              </a:ext>
            </a:extLst>
          </p:cNvPr>
          <p:cNvSpPr/>
          <p:nvPr/>
        </p:nvSpPr>
        <p:spPr>
          <a:xfrm>
            <a:off x="2668506" y="4480662"/>
            <a:ext cx="6854990" cy="779272"/>
          </a:xfrm>
          <a:custGeom>
            <a:avLst/>
            <a:gdLst>
              <a:gd name="connsiteX0" fmla="*/ 3427495 w 6854990"/>
              <a:gd name="connsiteY0" fmla="*/ 0 h 779272"/>
              <a:gd name="connsiteX1" fmla="*/ 6668949 w 6854990"/>
              <a:gd name="connsiteY1" fmla="*/ 661699 h 779272"/>
              <a:gd name="connsiteX2" fmla="*/ 6854990 w 6854990"/>
              <a:gd name="connsiteY2" fmla="*/ 779272 h 779272"/>
              <a:gd name="connsiteX3" fmla="*/ 6167646 w 6854990"/>
              <a:gd name="connsiteY3" fmla="*/ 779272 h 779272"/>
              <a:gd name="connsiteX4" fmla="*/ 478555 w 6854990"/>
              <a:gd name="connsiteY4" fmla="*/ 779272 h 779272"/>
              <a:gd name="connsiteX5" fmla="*/ 0 w 6854990"/>
              <a:gd name="connsiteY5" fmla="*/ 779272 h 779272"/>
              <a:gd name="connsiteX6" fmla="*/ 186041 w 6854990"/>
              <a:gd name="connsiteY6" fmla="*/ 661699 h 779272"/>
              <a:gd name="connsiteX7" fmla="*/ 3427495 w 6854990"/>
              <a:gd name="connsiteY7" fmla="*/ 0 h 779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854990" h="779272">
                <a:moveTo>
                  <a:pt x="3427495" y="0"/>
                </a:moveTo>
                <a:cubicBezTo>
                  <a:pt x="4776817" y="0"/>
                  <a:pt x="5966463" y="262477"/>
                  <a:pt x="6668949" y="661699"/>
                </a:cubicBezTo>
                <a:lnTo>
                  <a:pt x="6854990" y="779272"/>
                </a:lnTo>
                <a:lnTo>
                  <a:pt x="6167646" y="779272"/>
                </a:lnTo>
                <a:lnTo>
                  <a:pt x="478555" y="779272"/>
                </a:lnTo>
                <a:lnTo>
                  <a:pt x="0" y="779272"/>
                </a:lnTo>
                <a:lnTo>
                  <a:pt x="186041" y="661699"/>
                </a:lnTo>
                <a:cubicBezTo>
                  <a:pt x="888528" y="262477"/>
                  <a:pt x="2078174" y="0"/>
                  <a:pt x="3427495" y="0"/>
                </a:cubicBezTo>
                <a:close/>
              </a:path>
            </a:pathLst>
          </a:custGeom>
          <a:solidFill>
            <a:srgbClr val="0B2A77"/>
          </a:solidFill>
          <a:ln>
            <a:noFill/>
          </a:ln>
          <a:effectLst>
            <a:outerShdw blurRad="1905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矩形: 圆角 10">
            <a:extLst>
              <a:ext uri="{FF2B5EF4-FFF2-40B4-BE49-F238E27FC236}">
                <a16:creationId xmlns="" xmlns:a16="http://schemas.microsoft.com/office/drawing/2014/main" id="{08956057-242B-4543-9464-42728363ABFA}"/>
              </a:ext>
            </a:extLst>
          </p:cNvPr>
          <p:cNvSpPr/>
          <p:nvPr/>
        </p:nvSpPr>
        <p:spPr>
          <a:xfrm>
            <a:off x="3140710" y="1134652"/>
            <a:ext cx="5910580" cy="5648960"/>
          </a:xfrm>
          <a:prstGeom prst="roundRect">
            <a:avLst>
              <a:gd name="adj" fmla="val 1663"/>
            </a:avLst>
          </a:prstGeom>
          <a:solidFill>
            <a:schemeClr val="bg1"/>
          </a:solidFill>
          <a:ln>
            <a:noFill/>
          </a:ln>
          <a:effectLst>
            <a:outerShdw blurRad="1524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: 形状 37">
            <a:extLst>
              <a:ext uri="{FF2B5EF4-FFF2-40B4-BE49-F238E27FC236}">
                <a16:creationId xmlns="" xmlns:a16="http://schemas.microsoft.com/office/drawing/2014/main" id="{E6DAD3CA-00FA-493D-B218-3DAE053B7267}"/>
              </a:ext>
            </a:extLst>
          </p:cNvPr>
          <p:cNvSpPr/>
          <p:nvPr/>
        </p:nvSpPr>
        <p:spPr>
          <a:xfrm>
            <a:off x="2668506" y="5259936"/>
            <a:ext cx="6858000" cy="1792223"/>
          </a:xfrm>
          <a:custGeom>
            <a:avLst/>
            <a:gdLst>
              <a:gd name="connsiteX0" fmla="*/ 0 w 6858000"/>
              <a:gd name="connsiteY0" fmla="*/ 0 h 1792223"/>
              <a:gd name="connsiteX1" fmla="*/ 247363 w 6858000"/>
              <a:gd name="connsiteY1" fmla="*/ 0 h 1792223"/>
              <a:gd name="connsiteX2" fmla="*/ 307292 w 6858000"/>
              <a:gd name="connsiteY2" fmla="*/ 137445 h 1792223"/>
              <a:gd name="connsiteX3" fmla="*/ 476410 w 6858000"/>
              <a:gd name="connsiteY3" fmla="*/ 246783 h 1792223"/>
              <a:gd name="connsiteX4" fmla="*/ 6378580 w 6858000"/>
              <a:gd name="connsiteY4" fmla="*/ 246783 h 1792223"/>
              <a:gd name="connsiteX5" fmla="*/ 6547696 w 6858000"/>
              <a:gd name="connsiteY5" fmla="*/ 137445 h 1792223"/>
              <a:gd name="connsiteX6" fmla="*/ 6607626 w 6858000"/>
              <a:gd name="connsiteY6" fmla="*/ 0 h 1792223"/>
              <a:gd name="connsiteX7" fmla="*/ 6858000 w 6858000"/>
              <a:gd name="connsiteY7" fmla="*/ 0 h 1792223"/>
              <a:gd name="connsiteX8" fmla="*/ 6858000 w 6858000"/>
              <a:gd name="connsiteY8" fmla="*/ 1792223 h 1792223"/>
              <a:gd name="connsiteX9" fmla="*/ 0 w 6858000"/>
              <a:gd name="connsiteY9" fmla="*/ 1792223 h 1792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858000" h="1792223">
                <a:moveTo>
                  <a:pt x="0" y="0"/>
                </a:moveTo>
                <a:lnTo>
                  <a:pt x="247363" y="0"/>
                </a:lnTo>
                <a:lnTo>
                  <a:pt x="307292" y="137445"/>
                </a:lnTo>
                <a:cubicBezTo>
                  <a:pt x="336184" y="203704"/>
                  <a:pt x="402815" y="246783"/>
                  <a:pt x="476410" y="246783"/>
                </a:cubicBezTo>
                <a:lnTo>
                  <a:pt x="6378580" y="246783"/>
                </a:lnTo>
                <a:cubicBezTo>
                  <a:pt x="6452294" y="246783"/>
                  <a:pt x="6518758" y="203813"/>
                  <a:pt x="6547696" y="137445"/>
                </a:cubicBezTo>
                <a:lnTo>
                  <a:pt x="6607626" y="0"/>
                </a:lnTo>
                <a:lnTo>
                  <a:pt x="6858000" y="0"/>
                </a:lnTo>
                <a:lnTo>
                  <a:pt x="6858000" y="1792223"/>
                </a:lnTo>
                <a:lnTo>
                  <a:pt x="0" y="1792223"/>
                </a:lnTo>
                <a:close/>
              </a:path>
            </a:pathLst>
          </a:custGeom>
          <a:solidFill>
            <a:srgbClr val="4271ED"/>
          </a:solidFill>
          <a:ln>
            <a:noFill/>
          </a:ln>
          <a:effectLst>
            <a:outerShdw blurRad="1524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: 圆角 11">
            <a:extLst>
              <a:ext uri="{FF2B5EF4-FFF2-40B4-BE49-F238E27FC236}">
                <a16:creationId xmlns="" xmlns:a16="http://schemas.microsoft.com/office/drawing/2014/main" id="{54E701C4-AA45-4033-A261-D63409261348}"/>
              </a:ext>
            </a:extLst>
          </p:cNvPr>
          <p:cNvSpPr/>
          <p:nvPr/>
        </p:nvSpPr>
        <p:spPr>
          <a:xfrm>
            <a:off x="3222033" y="1212376"/>
            <a:ext cx="5747933" cy="5493512"/>
          </a:xfrm>
          <a:prstGeom prst="roundRect">
            <a:avLst>
              <a:gd name="adj" fmla="val 1663"/>
            </a:avLst>
          </a:prstGeom>
          <a:noFill/>
          <a:ln w="9525">
            <a:solidFill>
              <a:srgbClr val="4271ED">
                <a:alpha val="40000"/>
              </a:srgbClr>
            </a:solidFill>
            <a:prstDash val="dash"/>
          </a:ln>
          <a:effectLst>
            <a:outerShdw blurRad="1524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="" xmlns:a16="http://schemas.microsoft.com/office/drawing/2014/main" id="{0A1D5F6B-DEE4-430E-966E-F19A17E1488F}"/>
              </a:ext>
            </a:extLst>
          </p:cNvPr>
          <p:cNvGrpSpPr/>
          <p:nvPr/>
        </p:nvGrpSpPr>
        <p:grpSpPr>
          <a:xfrm>
            <a:off x="5543948" y="1653188"/>
            <a:ext cx="1104104" cy="1104104"/>
            <a:chOff x="5559586" y="1182809"/>
            <a:chExt cx="1104104" cy="1104104"/>
          </a:xfrm>
        </p:grpSpPr>
        <p:sp>
          <p:nvSpPr>
            <p:cNvPr id="17" name="curriculum_154976">
              <a:extLst>
                <a:ext uri="{FF2B5EF4-FFF2-40B4-BE49-F238E27FC236}">
                  <a16:creationId xmlns="" xmlns:a16="http://schemas.microsoft.com/office/drawing/2014/main" id="{67FBFBF3-A868-449C-827D-7F7D4E989ADE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784943" y="1408625"/>
              <a:ext cx="653390" cy="652473"/>
            </a:xfrm>
            <a:custGeom>
              <a:avLst/>
              <a:gdLst>
                <a:gd name="connsiteX0" fmla="*/ 60798 w 607614"/>
                <a:gd name="connsiteY0" fmla="*/ 464940 h 606761"/>
                <a:gd name="connsiteX1" fmla="*/ 506609 w 607614"/>
                <a:gd name="connsiteY1" fmla="*/ 464940 h 606761"/>
                <a:gd name="connsiteX2" fmla="*/ 506609 w 607614"/>
                <a:gd name="connsiteY2" fmla="*/ 485409 h 606761"/>
                <a:gd name="connsiteX3" fmla="*/ 60798 w 607614"/>
                <a:gd name="connsiteY3" fmla="*/ 485409 h 606761"/>
                <a:gd name="connsiteX4" fmla="*/ 374413 w 607614"/>
                <a:gd name="connsiteY4" fmla="*/ 424733 h 606761"/>
                <a:gd name="connsiteX5" fmla="*/ 425342 w 607614"/>
                <a:gd name="connsiteY5" fmla="*/ 424733 h 606761"/>
                <a:gd name="connsiteX6" fmla="*/ 425342 w 607614"/>
                <a:gd name="connsiteY6" fmla="*/ 445202 h 606761"/>
                <a:gd name="connsiteX7" fmla="*/ 374413 w 607614"/>
                <a:gd name="connsiteY7" fmla="*/ 445202 h 606761"/>
                <a:gd name="connsiteX8" fmla="*/ 293999 w 607614"/>
                <a:gd name="connsiteY8" fmla="*/ 424733 h 606761"/>
                <a:gd name="connsiteX9" fmla="*/ 344075 w 607614"/>
                <a:gd name="connsiteY9" fmla="*/ 424733 h 606761"/>
                <a:gd name="connsiteX10" fmla="*/ 344075 w 607614"/>
                <a:gd name="connsiteY10" fmla="*/ 445202 h 606761"/>
                <a:gd name="connsiteX11" fmla="*/ 293999 w 607614"/>
                <a:gd name="connsiteY11" fmla="*/ 445202 h 606761"/>
                <a:gd name="connsiteX12" fmla="*/ 60798 w 607614"/>
                <a:gd name="connsiteY12" fmla="*/ 424733 h 606761"/>
                <a:gd name="connsiteX13" fmla="*/ 263539 w 607614"/>
                <a:gd name="connsiteY13" fmla="*/ 424733 h 606761"/>
                <a:gd name="connsiteX14" fmla="*/ 263539 w 607614"/>
                <a:gd name="connsiteY14" fmla="*/ 445202 h 606761"/>
                <a:gd name="connsiteX15" fmla="*/ 60798 w 607614"/>
                <a:gd name="connsiteY15" fmla="*/ 445202 h 606761"/>
                <a:gd name="connsiteX16" fmla="*/ 465594 w 607614"/>
                <a:gd name="connsiteY16" fmla="*/ 384526 h 606761"/>
                <a:gd name="connsiteX17" fmla="*/ 597741 w 607614"/>
                <a:gd name="connsiteY17" fmla="*/ 384526 h 606761"/>
                <a:gd name="connsiteX18" fmla="*/ 607614 w 607614"/>
                <a:gd name="connsiteY18" fmla="*/ 394387 h 606761"/>
                <a:gd name="connsiteX19" fmla="*/ 607614 w 607614"/>
                <a:gd name="connsiteY19" fmla="*/ 515755 h 606761"/>
                <a:gd name="connsiteX20" fmla="*/ 597741 w 607614"/>
                <a:gd name="connsiteY20" fmla="*/ 525616 h 606761"/>
                <a:gd name="connsiteX21" fmla="*/ 60798 w 607614"/>
                <a:gd name="connsiteY21" fmla="*/ 525616 h 606761"/>
                <a:gd name="connsiteX22" fmla="*/ 60798 w 607614"/>
                <a:gd name="connsiteY22" fmla="*/ 505894 h 606761"/>
                <a:gd name="connsiteX23" fmla="*/ 587108 w 607614"/>
                <a:gd name="connsiteY23" fmla="*/ 505894 h 606761"/>
                <a:gd name="connsiteX24" fmla="*/ 587108 w 607614"/>
                <a:gd name="connsiteY24" fmla="*/ 404248 h 606761"/>
                <a:gd name="connsiteX25" fmla="*/ 465594 w 607614"/>
                <a:gd name="connsiteY25" fmla="*/ 404248 h 606761"/>
                <a:gd name="connsiteX26" fmla="*/ 303868 w 607614"/>
                <a:gd name="connsiteY26" fmla="*/ 364057 h 606761"/>
                <a:gd name="connsiteX27" fmla="*/ 324337 w 607614"/>
                <a:gd name="connsiteY27" fmla="*/ 364057 h 606761"/>
                <a:gd name="connsiteX28" fmla="*/ 324337 w 607614"/>
                <a:gd name="connsiteY28" fmla="*/ 384526 h 606761"/>
                <a:gd name="connsiteX29" fmla="*/ 303868 w 607614"/>
                <a:gd name="connsiteY29" fmla="*/ 384526 h 606761"/>
                <a:gd name="connsiteX30" fmla="*/ 121474 w 607614"/>
                <a:gd name="connsiteY30" fmla="*/ 364057 h 606761"/>
                <a:gd name="connsiteX31" fmla="*/ 151934 w 607614"/>
                <a:gd name="connsiteY31" fmla="*/ 364057 h 606761"/>
                <a:gd name="connsiteX32" fmla="*/ 151934 w 607614"/>
                <a:gd name="connsiteY32" fmla="*/ 384526 h 606761"/>
                <a:gd name="connsiteX33" fmla="*/ 121474 w 607614"/>
                <a:gd name="connsiteY33" fmla="*/ 384526 h 606761"/>
                <a:gd name="connsiteX34" fmla="*/ 60798 w 607614"/>
                <a:gd name="connsiteY34" fmla="*/ 364057 h 606761"/>
                <a:gd name="connsiteX35" fmla="*/ 111605 w 607614"/>
                <a:gd name="connsiteY35" fmla="*/ 364057 h 606761"/>
                <a:gd name="connsiteX36" fmla="*/ 111605 w 607614"/>
                <a:gd name="connsiteY36" fmla="*/ 384526 h 606761"/>
                <a:gd name="connsiteX37" fmla="*/ 60798 w 607614"/>
                <a:gd name="connsiteY37" fmla="*/ 384526 h 606761"/>
                <a:gd name="connsiteX38" fmla="*/ 303868 w 607614"/>
                <a:gd name="connsiteY38" fmla="*/ 323850 h 606761"/>
                <a:gd name="connsiteX39" fmla="*/ 324337 w 607614"/>
                <a:gd name="connsiteY39" fmla="*/ 323850 h 606761"/>
                <a:gd name="connsiteX40" fmla="*/ 324337 w 607614"/>
                <a:gd name="connsiteY40" fmla="*/ 343588 h 606761"/>
                <a:gd name="connsiteX41" fmla="*/ 303868 w 607614"/>
                <a:gd name="connsiteY41" fmla="*/ 343588 h 606761"/>
                <a:gd name="connsiteX42" fmla="*/ 101005 w 607614"/>
                <a:gd name="connsiteY42" fmla="*/ 323850 h 606761"/>
                <a:gd name="connsiteX43" fmla="*/ 151934 w 607614"/>
                <a:gd name="connsiteY43" fmla="*/ 323850 h 606761"/>
                <a:gd name="connsiteX44" fmla="*/ 151934 w 607614"/>
                <a:gd name="connsiteY44" fmla="*/ 343588 h 606761"/>
                <a:gd name="connsiteX45" fmla="*/ 101005 w 607614"/>
                <a:gd name="connsiteY45" fmla="*/ 343588 h 606761"/>
                <a:gd name="connsiteX46" fmla="*/ 60798 w 607614"/>
                <a:gd name="connsiteY46" fmla="*/ 323850 h 606761"/>
                <a:gd name="connsiteX47" fmla="*/ 91136 w 607614"/>
                <a:gd name="connsiteY47" fmla="*/ 323850 h 606761"/>
                <a:gd name="connsiteX48" fmla="*/ 91136 w 607614"/>
                <a:gd name="connsiteY48" fmla="*/ 343588 h 606761"/>
                <a:gd name="connsiteX49" fmla="*/ 60798 w 607614"/>
                <a:gd name="connsiteY49" fmla="*/ 343588 h 606761"/>
                <a:gd name="connsiteX50" fmla="*/ 364544 w 607614"/>
                <a:gd name="connsiteY50" fmla="*/ 313250 h 606761"/>
                <a:gd name="connsiteX51" fmla="*/ 385135 w 607614"/>
                <a:gd name="connsiteY51" fmla="*/ 313250 h 606761"/>
                <a:gd name="connsiteX52" fmla="*/ 385135 w 607614"/>
                <a:gd name="connsiteY52" fmla="*/ 384526 h 606761"/>
                <a:gd name="connsiteX53" fmla="*/ 364544 w 607614"/>
                <a:gd name="connsiteY53" fmla="*/ 384526 h 606761"/>
                <a:gd name="connsiteX54" fmla="*/ 243070 w 607614"/>
                <a:gd name="connsiteY54" fmla="*/ 313250 h 606761"/>
                <a:gd name="connsiteX55" fmla="*/ 263539 w 607614"/>
                <a:gd name="connsiteY55" fmla="*/ 313250 h 606761"/>
                <a:gd name="connsiteX56" fmla="*/ 263539 w 607614"/>
                <a:gd name="connsiteY56" fmla="*/ 384526 h 606761"/>
                <a:gd name="connsiteX57" fmla="*/ 243070 w 607614"/>
                <a:gd name="connsiteY57" fmla="*/ 384526 h 606761"/>
                <a:gd name="connsiteX58" fmla="*/ 121474 w 607614"/>
                <a:gd name="connsiteY58" fmla="*/ 282911 h 606761"/>
                <a:gd name="connsiteX59" fmla="*/ 151934 w 607614"/>
                <a:gd name="connsiteY59" fmla="*/ 282911 h 606761"/>
                <a:gd name="connsiteX60" fmla="*/ 151934 w 607614"/>
                <a:gd name="connsiteY60" fmla="*/ 303380 h 606761"/>
                <a:gd name="connsiteX61" fmla="*/ 121474 w 607614"/>
                <a:gd name="connsiteY61" fmla="*/ 303380 h 606761"/>
                <a:gd name="connsiteX62" fmla="*/ 60798 w 607614"/>
                <a:gd name="connsiteY62" fmla="*/ 282911 h 606761"/>
                <a:gd name="connsiteX63" fmla="*/ 111605 w 607614"/>
                <a:gd name="connsiteY63" fmla="*/ 282911 h 606761"/>
                <a:gd name="connsiteX64" fmla="*/ 111605 w 607614"/>
                <a:gd name="connsiteY64" fmla="*/ 303380 h 606761"/>
                <a:gd name="connsiteX65" fmla="*/ 60798 w 607614"/>
                <a:gd name="connsiteY65" fmla="*/ 303380 h 606761"/>
                <a:gd name="connsiteX66" fmla="*/ 101005 w 607614"/>
                <a:gd name="connsiteY66" fmla="*/ 242704 h 606761"/>
                <a:gd name="connsiteX67" fmla="*/ 151934 w 607614"/>
                <a:gd name="connsiteY67" fmla="*/ 242704 h 606761"/>
                <a:gd name="connsiteX68" fmla="*/ 151934 w 607614"/>
                <a:gd name="connsiteY68" fmla="*/ 263173 h 606761"/>
                <a:gd name="connsiteX69" fmla="*/ 101005 w 607614"/>
                <a:gd name="connsiteY69" fmla="*/ 263173 h 606761"/>
                <a:gd name="connsiteX70" fmla="*/ 60798 w 607614"/>
                <a:gd name="connsiteY70" fmla="*/ 242704 h 606761"/>
                <a:gd name="connsiteX71" fmla="*/ 91136 w 607614"/>
                <a:gd name="connsiteY71" fmla="*/ 242704 h 606761"/>
                <a:gd name="connsiteX72" fmla="*/ 91136 w 607614"/>
                <a:gd name="connsiteY72" fmla="*/ 263173 h 606761"/>
                <a:gd name="connsiteX73" fmla="*/ 60798 w 607614"/>
                <a:gd name="connsiteY73" fmla="*/ 263173 h 606761"/>
                <a:gd name="connsiteX74" fmla="*/ 298484 w 607614"/>
                <a:gd name="connsiteY74" fmla="*/ 232843 h 606761"/>
                <a:gd name="connsiteX75" fmla="*/ 315195 w 607614"/>
                <a:gd name="connsiteY75" fmla="*/ 275314 h 606761"/>
                <a:gd name="connsiteX76" fmla="*/ 331147 w 607614"/>
                <a:gd name="connsiteY76" fmla="*/ 232843 h 606761"/>
                <a:gd name="connsiteX77" fmla="*/ 263543 w 607614"/>
                <a:gd name="connsiteY77" fmla="*/ 212366 h 606761"/>
                <a:gd name="connsiteX78" fmla="*/ 364569 w 607614"/>
                <a:gd name="connsiteY78" fmla="*/ 212366 h 606761"/>
                <a:gd name="connsiteX79" fmla="*/ 435211 w 607614"/>
                <a:gd name="connsiteY79" fmla="*/ 282898 h 606761"/>
                <a:gd name="connsiteX80" fmla="*/ 435211 w 607614"/>
                <a:gd name="connsiteY80" fmla="*/ 384525 h 606761"/>
                <a:gd name="connsiteX81" fmla="*/ 415462 w 607614"/>
                <a:gd name="connsiteY81" fmla="*/ 384525 h 606761"/>
                <a:gd name="connsiteX82" fmla="*/ 415462 w 607614"/>
                <a:gd name="connsiteY82" fmla="*/ 282898 h 606761"/>
                <a:gd name="connsiteX83" fmla="*/ 364569 w 607614"/>
                <a:gd name="connsiteY83" fmla="*/ 232843 h 606761"/>
                <a:gd name="connsiteX84" fmla="*/ 353175 w 607614"/>
                <a:gd name="connsiteY84" fmla="*/ 232843 h 606761"/>
                <a:gd name="connsiteX85" fmla="*/ 325070 w 607614"/>
                <a:gd name="connsiteY85" fmla="*/ 307167 h 606761"/>
                <a:gd name="connsiteX86" fmla="*/ 313676 w 607614"/>
                <a:gd name="connsiteY86" fmla="*/ 313234 h 606761"/>
                <a:gd name="connsiteX87" fmla="*/ 304561 w 607614"/>
                <a:gd name="connsiteY87" fmla="*/ 307167 h 606761"/>
                <a:gd name="connsiteX88" fmla="*/ 276456 w 607614"/>
                <a:gd name="connsiteY88" fmla="*/ 232843 h 606761"/>
                <a:gd name="connsiteX89" fmla="*/ 263543 w 607614"/>
                <a:gd name="connsiteY89" fmla="*/ 232843 h 606761"/>
                <a:gd name="connsiteX90" fmla="*/ 212650 w 607614"/>
                <a:gd name="connsiteY90" fmla="*/ 282898 h 606761"/>
                <a:gd name="connsiteX91" fmla="*/ 212650 w 607614"/>
                <a:gd name="connsiteY91" fmla="*/ 384525 h 606761"/>
                <a:gd name="connsiteX92" fmla="*/ 192141 w 607614"/>
                <a:gd name="connsiteY92" fmla="*/ 384525 h 606761"/>
                <a:gd name="connsiteX93" fmla="*/ 192141 w 607614"/>
                <a:gd name="connsiteY93" fmla="*/ 282898 h 606761"/>
                <a:gd name="connsiteX94" fmla="*/ 263543 w 607614"/>
                <a:gd name="connsiteY94" fmla="*/ 212366 h 606761"/>
                <a:gd name="connsiteX95" fmla="*/ 303806 w 607614"/>
                <a:gd name="connsiteY95" fmla="*/ 91020 h 606761"/>
                <a:gd name="connsiteX96" fmla="*/ 273438 w 607614"/>
                <a:gd name="connsiteY96" fmla="*/ 121354 h 606761"/>
                <a:gd name="connsiteX97" fmla="*/ 273438 w 607614"/>
                <a:gd name="connsiteY97" fmla="*/ 151688 h 606761"/>
                <a:gd name="connsiteX98" fmla="*/ 303806 w 607614"/>
                <a:gd name="connsiteY98" fmla="*/ 182022 h 606761"/>
                <a:gd name="connsiteX99" fmla="*/ 324305 w 607614"/>
                <a:gd name="connsiteY99" fmla="*/ 182022 h 606761"/>
                <a:gd name="connsiteX100" fmla="*/ 354673 w 607614"/>
                <a:gd name="connsiteY100" fmla="*/ 151688 h 606761"/>
                <a:gd name="connsiteX101" fmla="*/ 354673 w 607614"/>
                <a:gd name="connsiteY101" fmla="*/ 121354 h 606761"/>
                <a:gd name="connsiteX102" fmla="*/ 324305 w 607614"/>
                <a:gd name="connsiteY102" fmla="*/ 91020 h 606761"/>
                <a:gd name="connsiteX103" fmla="*/ 404873 w 607614"/>
                <a:gd name="connsiteY103" fmla="*/ 91014 h 606761"/>
                <a:gd name="connsiteX104" fmla="*/ 435211 w 607614"/>
                <a:gd name="connsiteY104" fmla="*/ 91014 h 606761"/>
                <a:gd name="connsiteX105" fmla="*/ 435211 w 607614"/>
                <a:gd name="connsiteY105" fmla="*/ 111483 h 606761"/>
                <a:gd name="connsiteX106" fmla="*/ 404873 w 607614"/>
                <a:gd name="connsiteY106" fmla="*/ 111483 h 606761"/>
                <a:gd name="connsiteX107" fmla="*/ 303806 w 607614"/>
                <a:gd name="connsiteY107" fmla="*/ 70545 h 606761"/>
                <a:gd name="connsiteX108" fmla="*/ 324305 w 607614"/>
                <a:gd name="connsiteY108" fmla="*/ 70545 h 606761"/>
                <a:gd name="connsiteX109" fmla="*/ 374413 w 607614"/>
                <a:gd name="connsiteY109" fmla="*/ 121354 h 606761"/>
                <a:gd name="connsiteX110" fmla="*/ 374413 w 607614"/>
                <a:gd name="connsiteY110" fmla="*/ 151688 h 606761"/>
                <a:gd name="connsiteX111" fmla="*/ 324305 w 607614"/>
                <a:gd name="connsiteY111" fmla="*/ 202497 h 606761"/>
                <a:gd name="connsiteX112" fmla="*/ 303806 w 607614"/>
                <a:gd name="connsiteY112" fmla="*/ 202497 h 606761"/>
                <a:gd name="connsiteX113" fmla="*/ 252939 w 607614"/>
                <a:gd name="connsiteY113" fmla="*/ 151688 h 606761"/>
                <a:gd name="connsiteX114" fmla="*/ 252939 w 607614"/>
                <a:gd name="connsiteY114" fmla="*/ 121354 h 606761"/>
                <a:gd name="connsiteX115" fmla="*/ 303806 w 607614"/>
                <a:gd name="connsiteY115" fmla="*/ 70545 h 606761"/>
                <a:gd name="connsiteX116" fmla="*/ 374413 w 607614"/>
                <a:gd name="connsiteY116" fmla="*/ 50807 h 606761"/>
                <a:gd name="connsiteX117" fmla="*/ 435211 w 607614"/>
                <a:gd name="connsiteY117" fmla="*/ 50807 h 606761"/>
                <a:gd name="connsiteX118" fmla="*/ 435211 w 607614"/>
                <a:gd name="connsiteY118" fmla="*/ 70545 h 606761"/>
                <a:gd name="connsiteX119" fmla="*/ 374413 w 607614"/>
                <a:gd name="connsiteY119" fmla="*/ 70545 h 606761"/>
                <a:gd name="connsiteX120" fmla="*/ 111660 w 607614"/>
                <a:gd name="connsiteY120" fmla="*/ 34130 h 606761"/>
                <a:gd name="connsiteX121" fmla="*/ 72921 w 607614"/>
                <a:gd name="connsiteY121" fmla="*/ 72811 h 606761"/>
                <a:gd name="connsiteX122" fmla="*/ 34182 w 607614"/>
                <a:gd name="connsiteY122" fmla="*/ 111492 h 606761"/>
                <a:gd name="connsiteX123" fmla="*/ 111660 w 607614"/>
                <a:gd name="connsiteY123" fmla="*/ 111492 h 606761"/>
                <a:gd name="connsiteX124" fmla="*/ 121535 w 607614"/>
                <a:gd name="connsiteY124" fmla="*/ 0 h 606761"/>
                <a:gd name="connsiteX125" fmla="*/ 476265 w 607614"/>
                <a:gd name="connsiteY125" fmla="*/ 0 h 606761"/>
                <a:gd name="connsiteX126" fmla="*/ 486140 w 607614"/>
                <a:gd name="connsiteY126" fmla="*/ 9860 h 606761"/>
                <a:gd name="connsiteX127" fmla="*/ 486140 w 607614"/>
                <a:gd name="connsiteY127" fmla="*/ 354197 h 606761"/>
                <a:gd name="connsiteX128" fmla="*/ 465631 w 607614"/>
                <a:gd name="connsiteY128" fmla="*/ 354197 h 606761"/>
                <a:gd name="connsiteX129" fmla="*/ 465631 w 607614"/>
                <a:gd name="connsiteY129" fmla="*/ 20478 h 606761"/>
                <a:gd name="connsiteX130" fmla="*/ 131410 w 607614"/>
                <a:gd name="connsiteY130" fmla="*/ 20478 h 606761"/>
                <a:gd name="connsiteX131" fmla="*/ 131410 w 607614"/>
                <a:gd name="connsiteY131" fmla="*/ 121352 h 606761"/>
                <a:gd name="connsiteX132" fmla="*/ 121535 w 607614"/>
                <a:gd name="connsiteY132" fmla="*/ 131212 h 606761"/>
                <a:gd name="connsiteX133" fmla="*/ 20509 w 607614"/>
                <a:gd name="connsiteY133" fmla="*/ 131212 h 606761"/>
                <a:gd name="connsiteX134" fmla="*/ 20509 w 607614"/>
                <a:gd name="connsiteY134" fmla="*/ 586283 h 606761"/>
                <a:gd name="connsiteX135" fmla="*/ 465631 w 607614"/>
                <a:gd name="connsiteY135" fmla="*/ 586283 h 606761"/>
                <a:gd name="connsiteX136" fmla="*/ 465631 w 607614"/>
                <a:gd name="connsiteY136" fmla="*/ 555945 h 606761"/>
                <a:gd name="connsiteX137" fmla="*/ 486140 w 607614"/>
                <a:gd name="connsiteY137" fmla="*/ 555945 h 606761"/>
                <a:gd name="connsiteX138" fmla="*/ 486140 w 607614"/>
                <a:gd name="connsiteY138" fmla="*/ 596901 h 606761"/>
                <a:gd name="connsiteX139" fmla="*/ 476265 w 607614"/>
                <a:gd name="connsiteY139" fmla="*/ 606761 h 606761"/>
                <a:gd name="connsiteX140" fmla="*/ 9875 w 607614"/>
                <a:gd name="connsiteY140" fmla="*/ 606761 h 606761"/>
                <a:gd name="connsiteX141" fmla="*/ 0 w 607614"/>
                <a:gd name="connsiteY141" fmla="*/ 596901 h 606761"/>
                <a:gd name="connsiteX142" fmla="*/ 0 w 607614"/>
                <a:gd name="connsiteY142" fmla="*/ 121352 h 606761"/>
                <a:gd name="connsiteX143" fmla="*/ 760 w 607614"/>
                <a:gd name="connsiteY143" fmla="*/ 118318 h 606761"/>
                <a:gd name="connsiteX144" fmla="*/ 760 w 607614"/>
                <a:gd name="connsiteY144" fmla="*/ 117560 h 606761"/>
                <a:gd name="connsiteX145" fmla="*/ 3038 w 607614"/>
                <a:gd name="connsiteY145" fmla="*/ 114526 h 606761"/>
                <a:gd name="connsiteX146" fmla="*/ 114699 w 607614"/>
                <a:gd name="connsiteY146" fmla="*/ 3034 h 606761"/>
                <a:gd name="connsiteX147" fmla="*/ 117737 w 607614"/>
                <a:gd name="connsiteY147" fmla="*/ 758 h 606761"/>
                <a:gd name="connsiteX148" fmla="*/ 118497 w 607614"/>
                <a:gd name="connsiteY148" fmla="*/ 758 h 606761"/>
                <a:gd name="connsiteX149" fmla="*/ 121535 w 607614"/>
                <a:gd name="connsiteY149" fmla="*/ 0 h 6067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</a:cxnLst>
              <a:rect l="l" t="t" r="r" b="b"/>
              <a:pathLst>
                <a:path w="607614" h="606761">
                  <a:moveTo>
                    <a:pt x="60798" y="464940"/>
                  </a:moveTo>
                  <a:lnTo>
                    <a:pt x="506609" y="464940"/>
                  </a:lnTo>
                  <a:lnTo>
                    <a:pt x="506609" y="485409"/>
                  </a:lnTo>
                  <a:lnTo>
                    <a:pt x="60798" y="485409"/>
                  </a:lnTo>
                  <a:close/>
                  <a:moveTo>
                    <a:pt x="374413" y="424733"/>
                  </a:moveTo>
                  <a:lnTo>
                    <a:pt x="425342" y="424733"/>
                  </a:lnTo>
                  <a:lnTo>
                    <a:pt x="425342" y="445202"/>
                  </a:lnTo>
                  <a:lnTo>
                    <a:pt x="374413" y="445202"/>
                  </a:lnTo>
                  <a:close/>
                  <a:moveTo>
                    <a:pt x="293999" y="424733"/>
                  </a:moveTo>
                  <a:lnTo>
                    <a:pt x="344075" y="424733"/>
                  </a:lnTo>
                  <a:lnTo>
                    <a:pt x="344075" y="445202"/>
                  </a:lnTo>
                  <a:lnTo>
                    <a:pt x="293999" y="445202"/>
                  </a:lnTo>
                  <a:close/>
                  <a:moveTo>
                    <a:pt x="60798" y="424733"/>
                  </a:moveTo>
                  <a:lnTo>
                    <a:pt x="263539" y="424733"/>
                  </a:lnTo>
                  <a:lnTo>
                    <a:pt x="263539" y="445202"/>
                  </a:lnTo>
                  <a:lnTo>
                    <a:pt x="60798" y="445202"/>
                  </a:lnTo>
                  <a:close/>
                  <a:moveTo>
                    <a:pt x="465594" y="384526"/>
                  </a:moveTo>
                  <a:lnTo>
                    <a:pt x="597741" y="384526"/>
                  </a:lnTo>
                  <a:cubicBezTo>
                    <a:pt x="603817" y="384526"/>
                    <a:pt x="607614" y="388319"/>
                    <a:pt x="607614" y="394387"/>
                  </a:cubicBezTo>
                  <a:lnTo>
                    <a:pt x="607614" y="515755"/>
                  </a:lnTo>
                  <a:cubicBezTo>
                    <a:pt x="607614" y="521823"/>
                    <a:pt x="603817" y="525616"/>
                    <a:pt x="597741" y="525616"/>
                  </a:cubicBezTo>
                  <a:lnTo>
                    <a:pt x="60798" y="525616"/>
                  </a:lnTo>
                  <a:lnTo>
                    <a:pt x="60798" y="505894"/>
                  </a:lnTo>
                  <a:lnTo>
                    <a:pt x="587108" y="505894"/>
                  </a:lnTo>
                  <a:lnTo>
                    <a:pt x="587108" y="404248"/>
                  </a:lnTo>
                  <a:lnTo>
                    <a:pt x="465594" y="404248"/>
                  </a:lnTo>
                  <a:close/>
                  <a:moveTo>
                    <a:pt x="303868" y="364057"/>
                  </a:moveTo>
                  <a:lnTo>
                    <a:pt x="324337" y="364057"/>
                  </a:lnTo>
                  <a:lnTo>
                    <a:pt x="324337" y="384526"/>
                  </a:lnTo>
                  <a:lnTo>
                    <a:pt x="303868" y="384526"/>
                  </a:lnTo>
                  <a:close/>
                  <a:moveTo>
                    <a:pt x="121474" y="364057"/>
                  </a:moveTo>
                  <a:lnTo>
                    <a:pt x="151934" y="364057"/>
                  </a:lnTo>
                  <a:lnTo>
                    <a:pt x="151934" y="384526"/>
                  </a:lnTo>
                  <a:lnTo>
                    <a:pt x="121474" y="384526"/>
                  </a:lnTo>
                  <a:close/>
                  <a:moveTo>
                    <a:pt x="60798" y="364057"/>
                  </a:moveTo>
                  <a:lnTo>
                    <a:pt x="111605" y="364057"/>
                  </a:lnTo>
                  <a:lnTo>
                    <a:pt x="111605" y="384526"/>
                  </a:lnTo>
                  <a:lnTo>
                    <a:pt x="60798" y="384526"/>
                  </a:lnTo>
                  <a:close/>
                  <a:moveTo>
                    <a:pt x="303868" y="323850"/>
                  </a:moveTo>
                  <a:lnTo>
                    <a:pt x="324337" y="323850"/>
                  </a:lnTo>
                  <a:lnTo>
                    <a:pt x="324337" y="343588"/>
                  </a:lnTo>
                  <a:lnTo>
                    <a:pt x="303868" y="343588"/>
                  </a:lnTo>
                  <a:close/>
                  <a:moveTo>
                    <a:pt x="101005" y="323850"/>
                  </a:moveTo>
                  <a:lnTo>
                    <a:pt x="151934" y="323850"/>
                  </a:lnTo>
                  <a:lnTo>
                    <a:pt x="151934" y="343588"/>
                  </a:lnTo>
                  <a:lnTo>
                    <a:pt x="101005" y="343588"/>
                  </a:lnTo>
                  <a:close/>
                  <a:moveTo>
                    <a:pt x="60798" y="323850"/>
                  </a:moveTo>
                  <a:lnTo>
                    <a:pt x="91136" y="323850"/>
                  </a:lnTo>
                  <a:lnTo>
                    <a:pt x="91136" y="343588"/>
                  </a:lnTo>
                  <a:lnTo>
                    <a:pt x="60798" y="343588"/>
                  </a:lnTo>
                  <a:close/>
                  <a:moveTo>
                    <a:pt x="364544" y="313250"/>
                  </a:moveTo>
                  <a:lnTo>
                    <a:pt x="385135" y="313250"/>
                  </a:lnTo>
                  <a:lnTo>
                    <a:pt x="385135" y="384526"/>
                  </a:lnTo>
                  <a:lnTo>
                    <a:pt x="364544" y="384526"/>
                  </a:lnTo>
                  <a:close/>
                  <a:moveTo>
                    <a:pt x="243070" y="313250"/>
                  </a:moveTo>
                  <a:lnTo>
                    <a:pt x="263539" y="313250"/>
                  </a:lnTo>
                  <a:lnTo>
                    <a:pt x="263539" y="384526"/>
                  </a:lnTo>
                  <a:lnTo>
                    <a:pt x="243070" y="384526"/>
                  </a:lnTo>
                  <a:close/>
                  <a:moveTo>
                    <a:pt x="121474" y="282911"/>
                  </a:moveTo>
                  <a:lnTo>
                    <a:pt x="151934" y="282911"/>
                  </a:lnTo>
                  <a:lnTo>
                    <a:pt x="151934" y="303380"/>
                  </a:lnTo>
                  <a:lnTo>
                    <a:pt x="121474" y="303380"/>
                  </a:lnTo>
                  <a:close/>
                  <a:moveTo>
                    <a:pt x="60798" y="282911"/>
                  </a:moveTo>
                  <a:lnTo>
                    <a:pt x="111605" y="282911"/>
                  </a:lnTo>
                  <a:lnTo>
                    <a:pt x="111605" y="303380"/>
                  </a:lnTo>
                  <a:lnTo>
                    <a:pt x="60798" y="303380"/>
                  </a:lnTo>
                  <a:close/>
                  <a:moveTo>
                    <a:pt x="101005" y="242704"/>
                  </a:moveTo>
                  <a:lnTo>
                    <a:pt x="151934" y="242704"/>
                  </a:lnTo>
                  <a:lnTo>
                    <a:pt x="151934" y="263173"/>
                  </a:lnTo>
                  <a:lnTo>
                    <a:pt x="101005" y="263173"/>
                  </a:lnTo>
                  <a:close/>
                  <a:moveTo>
                    <a:pt x="60798" y="242704"/>
                  </a:moveTo>
                  <a:lnTo>
                    <a:pt x="91136" y="242704"/>
                  </a:lnTo>
                  <a:lnTo>
                    <a:pt x="91136" y="263173"/>
                  </a:lnTo>
                  <a:lnTo>
                    <a:pt x="60798" y="263173"/>
                  </a:lnTo>
                  <a:close/>
                  <a:moveTo>
                    <a:pt x="298484" y="232843"/>
                  </a:moveTo>
                  <a:lnTo>
                    <a:pt x="315195" y="275314"/>
                  </a:lnTo>
                  <a:lnTo>
                    <a:pt x="331147" y="232843"/>
                  </a:lnTo>
                  <a:close/>
                  <a:moveTo>
                    <a:pt x="263543" y="212366"/>
                  </a:moveTo>
                  <a:lnTo>
                    <a:pt x="364569" y="212366"/>
                  </a:lnTo>
                  <a:cubicBezTo>
                    <a:pt x="404068" y="212366"/>
                    <a:pt x="435211" y="243461"/>
                    <a:pt x="435211" y="282898"/>
                  </a:cubicBezTo>
                  <a:lnTo>
                    <a:pt x="435211" y="384525"/>
                  </a:lnTo>
                  <a:lnTo>
                    <a:pt x="415462" y="384525"/>
                  </a:lnTo>
                  <a:lnTo>
                    <a:pt x="415462" y="282898"/>
                  </a:lnTo>
                  <a:cubicBezTo>
                    <a:pt x="415462" y="254837"/>
                    <a:pt x="392674" y="232843"/>
                    <a:pt x="364569" y="232843"/>
                  </a:cubicBezTo>
                  <a:lnTo>
                    <a:pt x="353175" y="232843"/>
                  </a:lnTo>
                  <a:lnTo>
                    <a:pt x="325070" y="307167"/>
                  </a:lnTo>
                  <a:cubicBezTo>
                    <a:pt x="322031" y="310201"/>
                    <a:pt x="318233" y="313234"/>
                    <a:pt x="313676" y="313234"/>
                  </a:cubicBezTo>
                  <a:cubicBezTo>
                    <a:pt x="309878" y="313234"/>
                    <a:pt x="306080" y="310201"/>
                    <a:pt x="304561" y="307167"/>
                  </a:cubicBezTo>
                  <a:lnTo>
                    <a:pt x="276456" y="232843"/>
                  </a:lnTo>
                  <a:lnTo>
                    <a:pt x="263543" y="232843"/>
                  </a:lnTo>
                  <a:cubicBezTo>
                    <a:pt x="234678" y="232843"/>
                    <a:pt x="212650" y="254837"/>
                    <a:pt x="212650" y="282898"/>
                  </a:cubicBezTo>
                  <a:lnTo>
                    <a:pt x="212650" y="384525"/>
                  </a:lnTo>
                  <a:lnTo>
                    <a:pt x="192141" y="384525"/>
                  </a:lnTo>
                  <a:lnTo>
                    <a:pt x="192141" y="282898"/>
                  </a:lnTo>
                  <a:cubicBezTo>
                    <a:pt x="192141" y="243461"/>
                    <a:pt x="224044" y="212366"/>
                    <a:pt x="263543" y="212366"/>
                  </a:cubicBezTo>
                  <a:close/>
                  <a:moveTo>
                    <a:pt x="303806" y="91020"/>
                  </a:moveTo>
                  <a:cubicBezTo>
                    <a:pt x="286344" y="91020"/>
                    <a:pt x="273438" y="103912"/>
                    <a:pt x="273438" y="121354"/>
                  </a:cubicBezTo>
                  <a:lnTo>
                    <a:pt x="273438" y="151688"/>
                  </a:lnTo>
                  <a:cubicBezTo>
                    <a:pt x="273438" y="169130"/>
                    <a:pt x="286344" y="182022"/>
                    <a:pt x="303806" y="182022"/>
                  </a:cubicBezTo>
                  <a:lnTo>
                    <a:pt x="324305" y="182022"/>
                  </a:lnTo>
                  <a:cubicBezTo>
                    <a:pt x="341008" y="182022"/>
                    <a:pt x="354673" y="169130"/>
                    <a:pt x="354673" y="151688"/>
                  </a:cubicBezTo>
                  <a:lnTo>
                    <a:pt x="354673" y="121354"/>
                  </a:lnTo>
                  <a:cubicBezTo>
                    <a:pt x="354673" y="103912"/>
                    <a:pt x="341008" y="91020"/>
                    <a:pt x="324305" y="91020"/>
                  </a:cubicBezTo>
                  <a:close/>
                  <a:moveTo>
                    <a:pt x="404873" y="91014"/>
                  </a:moveTo>
                  <a:lnTo>
                    <a:pt x="435211" y="91014"/>
                  </a:lnTo>
                  <a:lnTo>
                    <a:pt x="435211" y="111483"/>
                  </a:lnTo>
                  <a:lnTo>
                    <a:pt x="404873" y="111483"/>
                  </a:lnTo>
                  <a:close/>
                  <a:moveTo>
                    <a:pt x="303806" y="70545"/>
                  </a:moveTo>
                  <a:lnTo>
                    <a:pt x="324305" y="70545"/>
                  </a:lnTo>
                  <a:cubicBezTo>
                    <a:pt x="352396" y="70545"/>
                    <a:pt x="374413" y="93295"/>
                    <a:pt x="374413" y="121354"/>
                  </a:cubicBezTo>
                  <a:lnTo>
                    <a:pt x="374413" y="151688"/>
                  </a:lnTo>
                  <a:cubicBezTo>
                    <a:pt x="374413" y="179747"/>
                    <a:pt x="352396" y="202497"/>
                    <a:pt x="324305" y="202497"/>
                  </a:cubicBezTo>
                  <a:lnTo>
                    <a:pt x="303806" y="202497"/>
                  </a:lnTo>
                  <a:cubicBezTo>
                    <a:pt x="275715" y="202497"/>
                    <a:pt x="252939" y="179747"/>
                    <a:pt x="252939" y="151688"/>
                  </a:cubicBezTo>
                  <a:lnTo>
                    <a:pt x="252939" y="121354"/>
                  </a:lnTo>
                  <a:cubicBezTo>
                    <a:pt x="252939" y="93295"/>
                    <a:pt x="275715" y="70545"/>
                    <a:pt x="303806" y="70545"/>
                  </a:cubicBezTo>
                  <a:close/>
                  <a:moveTo>
                    <a:pt x="374413" y="50807"/>
                  </a:moveTo>
                  <a:lnTo>
                    <a:pt x="435211" y="50807"/>
                  </a:lnTo>
                  <a:lnTo>
                    <a:pt x="435211" y="70545"/>
                  </a:lnTo>
                  <a:lnTo>
                    <a:pt x="374413" y="70545"/>
                  </a:lnTo>
                  <a:close/>
                  <a:moveTo>
                    <a:pt x="111660" y="34130"/>
                  </a:moveTo>
                  <a:lnTo>
                    <a:pt x="72921" y="72811"/>
                  </a:lnTo>
                  <a:lnTo>
                    <a:pt x="34182" y="111492"/>
                  </a:lnTo>
                  <a:lnTo>
                    <a:pt x="111660" y="111492"/>
                  </a:lnTo>
                  <a:close/>
                  <a:moveTo>
                    <a:pt x="121535" y="0"/>
                  </a:moveTo>
                  <a:lnTo>
                    <a:pt x="476265" y="0"/>
                  </a:lnTo>
                  <a:cubicBezTo>
                    <a:pt x="482342" y="0"/>
                    <a:pt x="486140" y="3792"/>
                    <a:pt x="486140" y="9860"/>
                  </a:cubicBezTo>
                  <a:lnTo>
                    <a:pt x="486140" y="354197"/>
                  </a:lnTo>
                  <a:lnTo>
                    <a:pt x="465631" y="354197"/>
                  </a:lnTo>
                  <a:lnTo>
                    <a:pt x="465631" y="20478"/>
                  </a:lnTo>
                  <a:lnTo>
                    <a:pt x="131410" y="20478"/>
                  </a:lnTo>
                  <a:lnTo>
                    <a:pt x="131410" y="121352"/>
                  </a:lnTo>
                  <a:cubicBezTo>
                    <a:pt x="131410" y="127420"/>
                    <a:pt x="127612" y="131212"/>
                    <a:pt x="121535" y="131212"/>
                  </a:cubicBezTo>
                  <a:lnTo>
                    <a:pt x="20509" y="131212"/>
                  </a:lnTo>
                  <a:lnTo>
                    <a:pt x="20509" y="586283"/>
                  </a:lnTo>
                  <a:lnTo>
                    <a:pt x="465631" y="586283"/>
                  </a:lnTo>
                  <a:lnTo>
                    <a:pt x="465631" y="555945"/>
                  </a:lnTo>
                  <a:lnTo>
                    <a:pt x="486140" y="555945"/>
                  </a:lnTo>
                  <a:lnTo>
                    <a:pt x="486140" y="596901"/>
                  </a:lnTo>
                  <a:cubicBezTo>
                    <a:pt x="486140" y="602969"/>
                    <a:pt x="482342" y="606761"/>
                    <a:pt x="476265" y="606761"/>
                  </a:cubicBezTo>
                  <a:lnTo>
                    <a:pt x="9875" y="606761"/>
                  </a:lnTo>
                  <a:cubicBezTo>
                    <a:pt x="3798" y="606761"/>
                    <a:pt x="0" y="602969"/>
                    <a:pt x="0" y="596901"/>
                  </a:cubicBezTo>
                  <a:lnTo>
                    <a:pt x="0" y="121352"/>
                  </a:lnTo>
                  <a:cubicBezTo>
                    <a:pt x="0" y="120594"/>
                    <a:pt x="760" y="119077"/>
                    <a:pt x="760" y="118318"/>
                  </a:cubicBezTo>
                  <a:lnTo>
                    <a:pt x="760" y="117560"/>
                  </a:lnTo>
                  <a:cubicBezTo>
                    <a:pt x="2279" y="116043"/>
                    <a:pt x="2279" y="115284"/>
                    <a:pt x="3038" y="114526"/>
                  </a:cubicBezTo>
                  <a:lnTo>
                    <a:pt x="114699" y="3034"/>
                  </a:lnTo>
                  <a:cubicBezTo>
                    <a:pt x="115458" y="2275"/>
                    <a:pt x="116218" y="2275"/>
                    <a:pt x="117737" y="758"/>
                  </a:cubicBezTo>
                  <a:lnTo>
                    <a:pt x="118497" y="758"/>
                  </a:lnTo>
                  <a:cubicBezTo>
                    <a:pt x="119256" y="0"/>
                    <a:pt x="120775" y="0"/>
                    <a:pt x="121535" y="0"/>
                  </a:cubicBezTo>
                  <a:close/>
                </a:path>
              </a:pathLst>
            </a:custGeom>
            <a:gradFill>
              <a:gsLst>
                <a:gs pos="6000">
                  <a:srgbClr val="1858D6"/>
                </a:gs>
                <a:gs pos="100000">
                  <a:srgbClr val="4271ED"/>
                </a:gs>
              </a:gsLst>
              <a:lin ang="5400000" scaled="1"/>
            </a:gradFill>
            <a:ln>
              <a:noFill/>
            </a:ln>
          </p:spPr>
        </p:sp>
        <p:sp>
          <p:nvSpPr>
            <p:cNvPr id="18" name="弧形 17">
              <a:extLst>
                <a:ext uri="{FF2B5EF4-FFF2-40B4-BE49-F238E27FC236}">
                  <a16:creationId xmlns="" xmlns:a16="http://schemas.microsoft.com/office/drawing/2014/main" id="{E62859B0-C0E5-41C3-8939-67AB222937F4}"/>
                </a:ext>
              </a:extLst>
            </p:cNvPr>
            <p:cNvSpPr/>
            <p:nvPr/>
          </p:nvSpPr>
          <p:spPr>
            <a:xfrm>
              <a:off x="5559586" y="1182809"/>
              <a:ext cx="1104104" cy="1104104"/>
            </a:xfrm>
            <a:prstGeom prst="arc">
              <a:avLst>
                <a:gd name="adj1" fmla="val 7096895"/>
                <a:gd name="adj2" fmla="val 3744162"/>
              </a:avLst>
            </a:prstGeom>
            <a:ln w="12700">
              <a:solidFill>
                <a:srgbClr val="4271ED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EC25D174-3C6E-4B28-BA07-C55E53413D0E}"/>
              </a:ext>
            </a:extLst>
          </p:cNvPr>
          <p:cNvSpPr txBox="1"/>
          <p:nvPr/>
        </p:nvSpPr>
        <p:spPr>
          <a:xfrm>
            <a:off x="4223514" y="2902530"/>
            <a:ext cx="3744973" cy="449738"/>
          </a:xfrm>
          <a:custGeom>
            <a:avLst/>
            <a:gdLst/>
            <a:ahLst/>
            <a:cxnLst/>
            <a:rect l="l" t="t" r="r" b="b"/>
            <a:pathLst>
              <a:path w="2644111" h="255861">
                <a:moveTo>
                  <a:pt x="143789" y="180794"/>
                </a:moveTo>
                <a:lnTo>
                  <a:pt x="143789" y="193481"/>
                </a:lnTo>
                <a:lnTo>
                  <a:pt x="270310" y="193481"/>
                </a:lnTo>
                <a:lnTo>
                  <a:pt x="270310" y="180794"/>
                </a:lnTo>
                <a:close/>
                <a:moveTo>
                  <a:pt x="1171784" y="173393"/>
                </a:moveTo>
                <a:lnTo>
                  <a:pt x="1171784" y="194891"/>
                </a:lnTo>
                <a:lnTo>
                  <a:pt x="1198569" y="194891"/>
                </a:lnTo>
                <a:lnTo>
                  <a:pt x="1198569" y="173393"/>
                </a:lnTo>
                <a:close/>
                <a:moveTo>
                  <a:pt x="143789" y="143437"/>
                </a:moveTo>
                <a:lnTo>
                  <a:pt x="143789" y="156124"/>
                </a:lnTo>
                <a:lnTo>
                  <a:pt x="270310" y="156124"/>
                </a:lnTo>
                <a:lnTo>
                  <a:pt x="270310" y="150689"/>
                </a:lnTo>
                <a:cubicBezTo>
                  <a:pt x="270310" y="148755"/>
                  <a:pt x="269605" y="147062"/>
                  <a:pt x="268195" y="145612"/>
                </a:cubicBezTo>
                <a:cubicBezTo>
                  <a:pt x="266785" y="144162"/>
                  <a:pt x="265023" y="143437"/>
                  <a:pt x="262909" y="143437"/>
                </a:cubicBezTo>
                <a:close/>
                <a:moveTo>
                  <a:pt x="2333272" y="130750"/>
                </a:moveTo>
                <a:lnTo>
                  <a:pt x="2494330" y="130750"/>
                </a:lnTo>
                <a:lnTo>
                  <a:pt x="2494330" y="157182"/>
                </a:lnTo>
                <a:lnTo>
                  <a:pt x="2441114" y="157182"/>
                </a:lnTo>
                <a:lnTo>
                  <a:pt x="2441114" y="180089"/>
                </a:lnTo>
                <a:lnTo>
                  <a:pt x="2494330" y="180089"/>
                </a:lnTo>
                <a:lnTo>
                  <a:pt x="2494330" y="206169"/>
                </a:lnTo>
                <a:lnTo>
                  <a:pt x="2441114" y="206169"/>
                </a:lnTo>
                <a:lnTo>
                  <a:pt x="2441114" y="226609"/>
                </a:lnTo>
                <a:lnTo>
                  <a:pt x="2644111" y="226609"/>
                </a:lnTo>
                <a:lnTo>
                  <a:pt x="2644111" y="254803"/>
                </a:lnTo>
                <a:lnTo>
                  <a:pt x="2399528" y="254803"/>
                </a:lnTo>
                <a:lnTo>
                  <a:pt x="2381907" y="242116"/>
                </a:lnTo>
                <a:lnTo>
                  <a:pt x="2380850" y="255508"/>
                </a:lnTo>
                <a:lnTo>
                  <a:pt x="2333272" y="255508"/>
                </a:lnTo>
                <a:lnTo>
                  <a:pt x="2342788" y="170574"/>
                </a:lnTo>
                <a:lnTo>
                  <a:pt x="2390013" y="170574"/>
                </a:lnTo>
                <a:lnTo>
                  <a:pt x="2385784" y="208988"/>
                </a:lnTo>
                <a:lnTo>
                  <a:pt x="2398823" y="220970"/>
                </a:lnTo>
                <a:lnTo>
                  <a:pt x="2398823" y="157182"/>
                </a:lnTo>
                <a:lnTo>
                  <a:pt x="2333272" y="157182"/>
                </a:lnTo>
                <a:close/>
                <a:moveTo>
                  <a:pt x="1171784" y="126873"/>
                </a:moveTo>
                <a:lnTo>
                  <a:pt x="1171784" y="149781"/>
                </a:lnTo>
                <a:lnTo>
                  <a:pt x="1198569" y="149781"/>
                </a:lnTo>
                <a:lnTo>
                  <a:pt x="1198569" y="126873"/>
                </a:lnTo>
                <a:close/>
                <a:moveTo>
                  <a:pt x="104318" y="118767"/>
                </a:moveTo>
                <a:lnTo>
                  <a:pt x="284054" y="118767"/>
                </a:lnTo>
                <a:cubicBezTo>
                  <a:pt x="291338" y="118767"/>
                  <a:pt x="297505" y="121293"/>
                  <a:pt x="302557" y="126344"/>
                </a:cubicBezTo>
                <a:cubicBezTo>
                  <a:pt x="307608" y="131396"/>
                  <a:pt x="310134" y="137563"/>
                  <a:pt x="310134" y="144847"/>
                </a:cubicBezTo>
                <a:lnTo>
                  <a:pt x="310134" y="218503"/>
                </a:lnTo>
                <a:lnTo>
                  <a:pt x="309781" y="218503"/>
                </a:lnTo>
                <a:cubicBezTo>
                  <a:pt x="309311" y="228841"/>
                  <a:pt x="305552" y="237534"/>
                  <a:pt x="298504" y="244583"/>
                </a:cubicBezTo>
                <a:cubicBezTo>
                  <a:pt x="290985" y="251631"/>
                  <a:pt x="281940" y="255156"/>
                  <a:pt x="271367" y="255156"/>
                </a:cubicBezTo>
                <a:lnTo>
                  <a:pt x="243525" y="255156"/>
                </a:lnTo>
                <a:lnTo>
                  <a:pt x="252336" y="230249"/>
                </a:lnTo>
                <a:lnTo>
                  <a:pt x="259737" y="230249"/>
                </a:lnTo>
                <a:cubicBezTo>
                  <a:pt x="262087" y="230249"/>
                  <a:pt x="264553" y="229181"/>
                  <a:pt x="267138" y="227044"/>
                </a:cubicBezTo>
                <a:cubicBezTo>
                  <a:pt x="269252" y="225146"/>
                  <a:pt x="270310" y="222538"/>
                  <a:pt x="270310" y="219219"/>
                </a:cubicBezTo>
                <a:lnTo>
                  <a:pt x="270310" y="218151"/>
                </a:lnTo>
                <a:lnTo>
                  <a:pt x="143789" y="218151"/>
                </a:lnTo>
                <a:lnTo>
                  <a:pt x="143789" y="255156"/>
                </a:lnTo>
                <a:lnTo>
                  <a:pt x="104318" y="255156"/>
                </a:lnTo>
                <a:close/>
                <a:moveTo>
                  <a:pt x="1242974" y="109604"/>
                </a:moveTo>
                <a:lnTo>
                  <a:pt x="1279979" y="109604"/>
                </a:lnTo>
                <a:lnTo>
                  <a:pt x="1279979" y="225200"/>
                </a:lnTo>
                <a:lnTo>
                  <a:pt x="1242974" y="225200"/>
                </a:lnTo>
                <a:close/>
                <a:moveTo>
                  <a:pt x="2241308" y="103260"/>
                </a:moveTo>
                <a:lnTo>
                  <a:pt x="2280780" y="103260"/>
                </a:lnTo>
                <a:lnTo>
                  <a:pt x="2295582" y="248460"/>
                </a:lnTo>
                <a:lnTo>
                  <a:pt x="2256463" y="248460"/>
                </a:lnTo>
                <a:close/>
                <a:moveTo>
                  <a:pt x="2126418" y="103260"/>
                </a:moveTo>
                <a:lnTo>
                  <a:pt x="2165889" y="103260"/>
                </a:lnTo>
                <a:lnTo>
                  <a:pt x="2150735" y="248460"/>
                </a:lnTo>
                <a:lnTo>
                  <a:pt x="2111616" y="248460"/>
                </a:lnTo>
                <a:close/>
                <a:moveTo>
                  <a:pt x="1287027" y="103260"/>
                </a:moveTo>
                <a:lnTo>
                  <a:pt x="1324384" y="103260"/>
                </a:lnTo>
                <a:lnTo>
                  <a:pt x="1324384" y="201235"/>
                </a:lnTo>
                <a:lnTo>
                  <a:pt x="1324384" y="221675"/>
                </a:lnTo>
                <a:lnTo>
                  <a:pt x="1324384" y="227667"/>
                </a:lnTo>
                <a:cubicBezTo>
                  <a:pt x="1324384" y="235185"/>
                  <a:pt x="1321682" y="241587"/>
                  <a:pt x="1316279" y="246874"/>
                </a:cubicBezTo>
                <a:cubicBezTo>
                  <a:pt x="1310875" y="252160"/>
                  <a:pt x="1304296" y="254803"/>
                  <a:pt x="1296543" y="254803"/>
                </a:cubicBezTo>
                <a:lnTo>
                  <a:pt x="1261653" y="254803"/>
                </a:lnTo>
                <a:lnTo>
                  <a:pt x="1270463" y="230486"/>
                </a:lnTo>
                <a:lnTo>
                  <a:pt x="1283503" y="230486"/>
                </a:lnTo>
                <a:cubicBezTo>
                  <a:pt x="1285853" y="230486"/>
                  <a:pt x="1287027" y="229429"/>
                  <a:pt x="1287027" y="227314"/>
                </a:cubicBezTo>
                <a:lnTo>
                  <a:pt x="1287027" y="221675"/>
                </a:lnTo>
                <a:lnTo>
                  <a:pt x="1287027" y="201235"/>
                </a:lnTo>
                <a:close/>
                <a:moveTo>
                  <a:pt x="1136542" y="103260"/>
                </a:moveTo>
                <a:lnTo>
                  <a:pt x="1142533" y="103260"/>
                </a:lnTo>
                <a:lnTo>
                  <a:pt x="1171784" y="103260"/>
                </a:lnTo>
                <a:lnTo>
                  <a:pt x="1198569" y="103260"/>
                </a:lnTo>
                <a:lnTo>
                  <a:pt x="1235221" y="103260"/>
                </a:lnTo>
                <a:lnTo>
                  <a:pt x="1235926" y="103260"/>
                </a:lnTo>
                <a:lnTo>
                  <a:pt x="1235926" y="226257"/>
                </a:lnTo>
                <a:cubicBezTo>
                  <a:pt x="1235926" y="231426"/>
                  <a:pt x="1235162" y="235772"/>
                  <a:pt x="1233635" y="239297"/>
                </a:cubicBezTo>
                <a:cubicBezTo>
                  <a:pt x="1232108" y="242821"/>
                  <a:pt x="1230169" y="245699"/>
                  <a:pt x="1227820" y="247931"/>
                </a:cubicBezTo>
                <a:cubicBezTo>
                  <a:pt x="1225470" y="250163"/>
                  <a:pt x="1223003" y="251808"/>
                  <a:pt x="1220419" y="252865"/>
                </a:cubicBezTo>
                <a:cubicBezTo>
                  <a:pt x="1217835" y="253922"/>
                  <a:pt x="1215368" y="254451"/>
                  <a:pt x="1213018" y="254451"/>
                </a:cubicBezTo>
                <a:lnTo>
                  <a:pt x="1188701" y="254451"/>
                </a:lnTo>
                <a:lnTo>
                  <a:pt x="1193635" y="235067"/>
                </a:lnTo>
                <a:lnTo>
                  <a:pt x="1194692" y="235067"/>
                </a:lnTo>
                <a:cubicBezTo>
                  <a:pt x="1196571" y="235067"/>
                  <a:pt x="1197746" y="234363"/>
                  <a:pt x="1198216" y="232953"/>
                </a:cubicBezTo>
                <a:cubicBezTo>
                  <a:pt x="1198451" y="232248"/>
                  <a:pt x="1198569" y="231543"/>
                  <a:pt x="1198569" y="230838"/>
                </a:cubicBezTo>
                <a:lnTo>
                  <a:pt x="1198569" y="218503"/>
                </a:lnTo>
                <a:lnTo>
                  <a:pt x="1171784" y="218503"/>
                </a:lnTo>
                <a:lnTo>
                  <a:pt x="1171784" y="233305"/>
                </a:lnTo>
                <a:lnTo>
                  <a:pt x="1166498" y="254451"/>
                </a:lnTo>
                <a:lnTo>
                  <a:pt x="1132313" y="254451"/>
                </a:lnTo>
                <a:lnTo>
                  <a:pt x="1136542" y="233305"/>
                </a:lnTo>
                <a:close/>
                <a:moveTo>
                  <a:pt x="0" y="77181"/>
                </a:moveTo>
                <a:lnTo>
                  <a:pt x="71190" y="77181"/>
                </a:lnTo>
                <a:lnTo>
                  <a:pt x="71190" y="214274"/>
                </a:lnTo>
                <a:cubicBezTo>
                  <a:pt x="71190" y="217329"/>
                  <a:pt x="72247" y="219796"/>
                  <a:pt x="74361" y="221675"/>
                </a:cubicBezTo>
                <a:cubicBezTo>
                  <a:pt x="76711" y="223790"/>
                  <a:pt x="79178" y="224847"/>
                  <a:pt x="81762" y="224847"/>
                </a:cubicBezTo>
                <a:lnTo>
                  <a:pt x="97269" y="224847"/>
                </a:lnTo>
                <a:lnTo>
                  <a:pt x="83877" y="255861"/>
                </a:lnTo>
                <a:lnTo>
                  <a:pt x="48987" y="255861"/>
                </a:lnTo>
                <a:cubicBezTo>
                  <a:pt x="41468" y="255861"/>
                  <a:pt x="34890" y="253159"/>
                  <a:pt x="29251" y="247755"/>
                </a:cubicBezTo>
                <a:cubicBezTo>
                  <a:pt x="23612" y="242116"/>
                  <a:pt x="20793" y="235302"/>
                  <a:pt x="20793" y="227314"/>
                </a:cubicBezTo>
                <a:lnTo>
                  <a:pt x="20793" y="112071"/>
                </a:lnTo>
                <a:lnTo>
                  <a:pt x="0" y="112071"/>
                </a:lnTo>
                <a:close/>
                <a:moveTo>
                  <a:pt x="517360" y="73657"/>
                </a:moveTo>
                <a:lnTo>
                  <a:pt x="561060" y="73657"/>
                </a:lnTo>
                <a:lnTo>
                  <a:pt x="561060" y="109957"/>
                </a:lnTo>
                <a:lnTo>
                  <a:pt x="634012" y="109957"/>
                </a:lnTo>
                <a:lnTo>
                  <a:pt x="634012" y="144847"/>
                </a:lnTo>
                <a:lnTo>
                  <a:pt x="561060" y="144847"/>
                </a:lnTo>
                <a:lnTo>
                  <a:pt x="561060" y="218856"/>
                </a:lnTo>
                <a:lnTo>
                  <a:pt x="642823" y="218856"/>
                </a:lnTo>
                <a:lnTo>
                  <a:pt x="642823" y="253746"/>
                </a:lnTo>
                <a:lnTo>
                  <a:pt x="431720" y="253746"/>
                </a:lnTo>
                <a:lnTo>
                  <a:pt x="431720" y="218856"/>
                </a:lnTo>
                <a:lnTo>
                  <a:pt x="517360" y="218856"/>
                </a:lnTo>
                <a:lnTo>
                  <a:pt x="517360" y="144847"/>
                </a:lnTo>
                <a:lnTo>
                  <a:pt x="440531" y="144847"/>
                </a:lnTo>
                <a:lnTo>
                  <a:pt x="440531" y="109957"/>
                </a:lnTo>
                <a:lnTo>
                  <a:pt x="517360" y="109957"/>
                </a:lnTo>
                <a:close/>
                <a:moveTo>
                  <a:pt x="2381202" y="70485"/>
                </a:moveTo>
                <a:lnTo>
                  <a:pt x="2381202" y="87049"/>
                </a:lnTo>
                <a:lnTo>
                  <a:pt x="2441114" y="87049"/>
                </a:lnTo>
                <a:cubicBezTo>
                  <a:pt x="2444873" y="87049"/>
                  <a:pt x="2446753" y="85169"/>
                  <a:pt x="2446753" y="81410"/>
                </a:cubicBezTo>
                <a:lnTo>
                  <a:pt x="2446753" y="70485"/>
                </a:lnTo>
                <a:close/>
                <a:moveTo>
                  <a:pt x="2068620" y="63789"/>
                </a:moveTo>
                <a:lnTo>
                  <a:pt x="2096109" y="63789"/>
                </a:lnTo>
                <a:lnTo>
                  <a:pt x="2104920" y="254098"/>
                </a:lnTo>
                <a:lnTo>
                  <a:pt x="2077431" y="254098"/>
                </a:lnTo>
                <a:close/>
                <a:moveTo>
                  <a:pt x="1996021" y="63789"/>
                </a:moveTo>
                <a:lnTo>
                  <a:pt x="2023157" y="63789"/>
                </a:lnTo>
                <a:lnTo>
                  <a:pt x="2014347" y="254098"/>
                </a:lnTo>
                <a:lnTo>
                  <a:pt x="1987210" y="254098"/>
                </a:lnTo>
                <a:close/>
                <a:moveTo>
                  <a:pt x="2115140" y="56388"/>
                </a:moveTo>
                <a:lnTo>
                  <a:pt x="2295230" y="56388"/>
                </a:lnTo>
                <a:lnTo>
                  <a:pt x="2295230" y="91278"/>
                </a:lnTo>
                <a:lnTo>
                  <a:pt x="2230383" y="91278"/>
                </a:lnTo>
                <a:lnTo>
                  <a:pt x="2230383" y="214627"/>
                </a:lnTo>
                <a:cubicBezTo>
                  <a:pt x="2230383" y="220031"/>
                  <a:pt x="2229326" y="225141"/>
                  <a:pt x="2227211" y="229957"/>
                </a:cubicBezTo>
                <a:cubicBezTo>
                  <a:pt x="2225097" y="234774"/>
                  <a:pt x="2222219" y="239003"/>
                  <a:pt x="2218577" y="242645"/>
                </a:cubicBezTo>
                <a:cubicBezTo>
                  <a:pt x="2214935" y="246286"/>
                  <a:pt x="2210706" y="249164"/>
                  <a:pt x="2205890" y="251279"/>
                </a:cubicBezTo>
                <a:cubicBezTo>
                  <a:pt x="2201073" y="253394"/>
                  <a:pt x="2195963" y="254451"/>
                  <a:pt x="2190559" y="254451"/>
                </a:cubicBezTo>
                <a:lnTo>
                  <a:pt x="2156022" y="254451"/>
                </a:lnTo>
                <a:lnTo>
                  <a:pt x="2169766" y="223085"/>
                </a:lnTo>
                <a:lnTo>
                  <a:pt x="2176110" y="223085"/>
                </a:lnTo>
                <a:cubicBezTo>
                  <a:pt x="2179399" y="223085"/>
                  <a:pt x="2182101" y="222028"/>
                  <a:pt x="2184215" y="219913"/>
                </a:cubicBezTo>
                <a:cubicBezTo>
                  <a:pt x="2186330" y="217799"/>
                  <a:pt x="2187387" y="215097"/>
                  <a:pt x="2187387" y="211807"/>
                </a:cubicBezTo>
                <a:lnTo>
                  <a:pt x="2187387" y="91278"/>
                </a:lnTo>
                <a:lnTo>
                  <a:pt x="2115140" y="91278"/>
                </a:lnTo>
                <a:close/>
                <a:moveTo>
                  <a:pt x="2381202" y="29604"/>
                </a:moveTo>
                <a:lnTo>
                  <a:pt x="2381202" y="44406"/>
                </a:lnTo>
                <a:lnTo>
                  <a:pt x="2446753" y="44406"/>
                </a:lnTo>
                <a:lnTo>
                  <a:pt x="2446753" y="29604"/>
                </a:lnTo>
                <a:close/>
                <a:moveTo>
                  <a:pt x="1199978" y="29251"/>
                </a:moveTo>
                <a:lnTo>
                  <a:pt x="1190110" y="62379"/>
                </a:lnTo>
                <a:lnTo>
                  <a:pt x="1266781" y="62379"/>
                </a:lnTo>
                <a:lnTo>
                  <a:pt x="1257071" y="29251"/>
                </a:lnTo>
                <a:close/>
                <a:moveTo>
                  <a:pt x="1160154" y="4581"/>
                </a:moveTo>
                <a:lnTo>
                  <a:pt x="1181652" y="4581"/>
                </a:lnTo>
                <a:lnTo>
                  <a:pt x="1207027" y="4581"/>
                </a:lnTo>
                <a:lnTo>
                  <a:pt x="1250023" y="4581"/>
                </a:lnTo>
                <a:lnTo>
                  <a:pt x="1275397" y="4581"/>
                </a:lnTo>
                <a:lnTo>
                  <a:pt x="1296895" y="4581"/>
                </a:lnTo>
                <a:lnTo>
                  <a:pt x="1324384" y="90573"/>
                </a:lnTo>
                <a:lnTo>
                  <a:pt x="1275045" y="90573"/>
                </a:lnTo>
                <a:lnTo>
                  <a:pt x="1266939" y="62918"/>
                </a:lnTo>
                <a:lnTo>
                  <a:pt x="1266939" y="90221"/>
                </a:lnTo>
                <a:lnTo>
                  <a:pt x="1190110" y="90221"/>
                </a:lnTo>
                <a:lnTo>
                  <a:pt x="1190110" y="62732"/>
                </a:lnTo>
                <a:lnTo>
                  <a:pt x="1181652" y="90573"/>
                </a:lnTo>
                <a:lnTo>
                  <a:pt x="1132313" y="90573"/>
                </a:lnTo>
                <a:close/>
                <a:moveTo>
                  <a:pt x="2120779" y="1410"/>
                </a:moveTo>
                <a:lnTo>
                  <a:pt x="2289591" y="1410"/>
                </a:lnTo>
                <a:lnTo>
                  <a:pt x="2289591" y="36300"/>
                </a:lnTo>
                <a:lnTo>
                  <a:pt x="2120779" y="36300"/>
                </a:lnTo>
                <a:close/>
                <a:moveTo>
                  <a:pt x="1799396" y="1410"/>
                </a:moveTo>
                <a:lnTo>
                  <a:pt x="1846621" y="1410"/>
                </a:lnTo>
                <a:lnTo>
                  <a:pt x="1846621" y="58503"/>
                </a:lnTo>
                <a:lnTo>
                  <a:pt x="1970322" y="58503"/>
                </a:lnTo>
                <a:lnTo>
                  <a:pt x="1970322" y="94802"/>
                </a:lnTo>
                <a:lnTo>
                  <a:pt x="1841687" y="94802"/>
                </a:lnTo>
                <a:lnTo>
                  <a:pt x="1824418" y="117710"/>
                </a:lnTo>
                <a:lnTo>
                  <a:pt x="1867062" y="117710"/>
                </a:lnTo>
                <a:lnTo>
                  <a:pt x="1972437" y="253746"/>
                </a:lnTo>
                <a:lnTo>
                  <a:pt x="1915344" y="253746"/>
                </a:lnTo>
                <a:lnTo>
                  <a:pt x="1817017" y="127225"/>
                </a:lnTo>
                <a:lnTo>
                  <a:pt x="1721158" y="254098"/>
                </a:lnTo>
                <a:lnTo>
                  <a:pt x="1662303" y="254098"/>
                </a:lnTo>
                <a:lnTo>
                  <a:pt x="1783185" y="94802"/>
                </a:lnTo>
                <a:lnTo>
                  <a:pt x="1661950" y="94802"/>
                </a:lnTo>
                <a:lnTo>
                  <a:pt x="1661950" y="58503"/>
                </a:lnTo>
                <a:lnTo>
                  <a:pt x="1799396" y="58503"/>
                </a:lnTo>
                <a:close/>
                <a:moveTo>
                  <a:pt x="1399422" y="1410"/>
                </a:moveTo>
                <a:lnTo>
                  <a:pt x="1454753" y="1410"/>
                </a:lnTo>
                <a:lnTo>
                  <a:pt x="1503740" y="1410"/>
                </a:lnTo>
                <a:lnTo>
                  <a:pt x="1512198" y="1410"/>
                </a:lnTo>
                <a:lnTo>
                  <a:pt x="1645063" y="254451"/>
                </a:lnTo>
                <a:lnTo>
                  <a:pt x="1587265" y="254451"/>
                </a:lnTo>
                <a:lnTo>
                  <a:pt x="1499511" y="86344"/>
                </a:lnTo>
                <a:lnTo>
                  <a:pt x="1401537" y="254451"/>
                </a:lnTo>
                <a:lnTo>
                  <a:pt x="1341625" y="254451"/>
                </a:lnTo>
                <a:lnTo>
                  <a:pt x="1448409" y="78238"/>
                </a:lnTo>
                <a:lnTo>
                  <a:pt x="1494929" y="78238"/>
                </a:lnTo>
                <a:lnTo>
                  <a:pt x="1473784" y="37709"/>
                </a:lnTo>
                <a:lnTo>
                  <a:pt x="1386030" y="37709"/>
                </a:lnTo>
                <a:close/>
                <a:moveTo>
                  <a:pt x="410222" y="1410"/>
                </a:moveTo>
                <a:lnTo>
                  <a:pt x="457800" y="1410"/>
                </a:lnTo>
                <a:lnTo>
                  <a:pt x="449694" y="16564"/>
                </a:lnTo>
                <a:lnTo>
                  <a:pt x="643528" y="16564"/>
                </a:lnTo>
                <a:lnTo>
                  <a:pt x="643528" y="51454"/>
                </a:lnTo>
                <a:lnTo>
                  <a:pt x="430663" y="51454"/>
                </a:lnTo>
                <a:lnTo>
                  <a:pt x="409165" y="90573"/>
                </a:lnTo>
                <a:lnTo>
                  <a:pt x="422205" y="90573"/>
                </a:lnTo>
                <a:lnTo>
                  <a:pt x="422205" y="254451"/>
                </a:lnTo>
                <a:lnTo>
                  <a:pt x="378504" y="254451"/>
                </a:lnTo>
                <a:lnTo>
                  <a:pt x="378504" y="124907"/>
                </a:lnTo>
                <a:lnTo>
                  <a:pt x="342909" y="124907"/>
                </a:lnTo>
                <a:lnTo>
                  <a:pt x="383086" y="51454"/>
                </a:lnTo>
                <a:lnTo>
                  <a:pt x="346434" y="51454"/>
                </a:lnTo>
                <a:lnTo>
                  <a:pt x="346434" y="16564"/>
                </a:lnTo>
                <a:lnTo>
                  <a:pt x="402117" y="16564"/>
                </a:lnTo>
                <a:close/>
                <a:moveTo>
                  <a:pt x="2028444" y="1057"/>
                </a:moveTo>
                <a:lnTo>
                  <a:pt x="2062981" y="1057"/>
                </a:lnTo>
                <a:lnTo>
                  <a:pt x="2062981" y="17974"/>
                </a:lnTo>
                <a:lnTo>
                  <a:pt x="2101396" y="17974"/>
                </a:lnTo>
                <a:lnTo>
                  <a:pt x="2101396" y="52864"/>
                </a:lnTo>
                <a:lnTo>
                  <a:pt x="2062981" y="52864"/>
                </a:lnTo>
                <a:lnTo>
                  <a:pt x="2062981" y="254803"/>
                </a:lnTo>
                <a:lnTo>
                  <a:pt x="2028444" y="254803"/>
                </a:lnTo>
                <a:lnTo>
                  <a:pt x="2028444" y="52864"/>
                </a:lnTo>
                <a:lnTo>
                  <a:pt x="1986505" y="52864"/>
                </a:lnTo>
                <a:lnTo>
                  <a:pt x="1986505" y="17974"/>
                </a:lnTo>
                <a:lnTo>
                  <a:pt x="2028444" y="17974"/>
                </a:lnTo>
                <a:close/>
                <a:moveTo>
                  <a:pt x="1031872" y="1057"/>
                </a:moveTo>
                <a:lnTo>
                  <a:pt x="1075220" y="1057"/>
                </a:lnTo>
                <a:lnTo>
                  <a:pt x="1072753" y="20441"/>
                </a:lnTo>
                <a:lnTo>
                  <a:pt x="1127026" y="20441"/>
                </a:lnTo>
                <a:lnTo>
                  <a:pt x="1127026" y="49692"/>
                </a:lnTo>
                <a:lnTo>
                  <a:pt x="1068876" y="49692"/>
                </a:lnTo>
                <a:lnTo>
                  <a:pt x="1058303" y="127225"/>
                </a:lnTo>
                <a:lnTo>
                  <a:pt x="1066762" y="127225"/>
                </a:lnTo>
                <a:lnTo>
                  <a:pt x="1066762" y="76476"/>
                </a:lnTo>
                <a:lnTo>
                  <a:pt x="1108348" y="76476"/>
                </a:lnTo>
                <a:lnTo>
                  <a:pt x="1108348" y="127225"/>
                </a:lnTo>
                <a:lnTo>
                  <a:pt x="1127026" y="127225"/>
                </a:lnTo>
                <a:lnTo>
                  <a:pt x="1127026" y="154715"/>
                </a:lnTo>
                <a:lnTo>
                  <a:pt x="1127026" y="157182"/>
                </a:lnTo>
                <a:lnTo>
                  <a:pt x="1108348" y="157182"/>
                </a:lnTo>
                <a:lnTo>
                  <a:pt x="1108348" y="185728"/>
                </a:lnTo>
                <a:lnTo>
                  <a:pt x="1127026" y="183966"/>
                </a:lnTo>
                <a:lnTo>
                  <a:pt x="1127026" y="213217"/>
                </a:lnTo>
                <a:lnTo>
                  <a:pt x="1108348" y="214979"/>
                </a:lnTo>
                <a:lnTo>
                  <a:pt x="1108348" y="254803"/>
                </a:lnTo>
                <a:lnTo>
                  <a:pt x="1066762" y="254803"/>
                </a:lnTo>
                <a:lnTo>
                  <a:pt x="1066762" y="218856"/>
                </a:lnTo>
                <a:lnTo>
                  <a:pt x="1014955" y="223790"/>
                </a:lnTo>
                <a:lnTo>
                  <a:pt x="1014955" y="194539"/>
                </a:lnTo>
                <a:lnTo>
                  <a:pt x="1066762" y="189605"/>
                </a:lnTo>
                <a:lnTo>
                  <a:pt x="1066762" y="157182"/>
                </a:lnTo>
                <a:lnTo>
                  <a:pt x="1014955" y="157182"/>
                </a:lnTo>
                <a:lnTo>
                  <a:pt x="1014955" y="154715"/>
                </a:lnTo>
                <a:lnTo>
                  <a:pt x="1014955" y="127225"/>
                </a:lnTo>
                <a:lnTo>
                  <a:pt x="1025528" y="49692"/>
                </a:lnTo>
                <a:lnTo>
                  <a:pt x="1014955" y="49692"/>
                </a:lnTo>
                <a:lnTo>
                  <a:pt x="1014955" y="20441"/>
                </a:lnTo>
                <a:lnTo>
                  <a:pt x="1029405" y="20441"/>
                </a:lnTo>
                <a:close/>
                <a:moveTo>
                  <a:pt x="184670" y="1057"/>
                </a:moveTo>
                <a:lnTo>
                  <a:pt x="232600" y="1057"/>
                </a:lnTo>
                <a:lnTo>
                  <a:pt x="232600" y="10925"/>
                </a:lnTo>
                <a:lnTo>
                  <a:pt x="310134" y="10925"/>
                </a:lnTo>
                <a:lnTo>
                  <a:pt x="310134" y="35595"/>
                </a:lnTo>
                <a:lnTo>
                  <a:pt x="232600" y="35595"/>
                </a:lnTo>
                <a:lnTo>
                  <a:pt x="232600" y="46520"/>
                </a:lnTo>
                <a:lnTo>
                  <a:pt x="310134" y="46520"/>
                </a:lnTo>
                <a:lnTo>
                  <a:pt x="310134" y="71190"/>
                </a:lnTo>
                <a:lnTo>
                  <a:pt x="232600" y="71190"/>
                </a:lnTo>
                <a:lnTo>
                  <a:pt x="232600" y="81763"/>
                </a:lnTo>
                <a:lnTo>
                  <a:pt x="310134" y="81763"/>
                </a:lnTo>
                <a:lnTo>
                  <a:pt x="310134" y="106432"/>
                </a:lnTo>
                <a:lnTo>
                  <a:pt x="104318" y="106432"/>
                </a:lnTo>
                <a:lnTo>
                  <a:pt x="104318" y="81763"/>
                </a:lnTo>
                <a:lnTo>
                  <a:pt x="184670" y="81763"/>
                </a:lnTo>
                <a:lnTo>
                  <a:pt x="184670" y="71190"/>
                </a:lnTo>
                <a:lnTo>
                  <a:pt x="104318" y="71190"/>
                </a:lnTo>
                <a:lnTo>
                  <a:pt x="104318" y="46520"/>
                </a:lnTo>
                <a:lnTo>
                  <a:pt x="184670" y="46520"/>
                </a:lnTo>
                <a:lnTo>
                  <a:pt x="184670" y="35595"/>
                </a:lnTo>
                <a:lnTo>
                  <a:pt x="104318" y="35595"/>
                </a:lnTo>
                <a:lnTo>
                  <a:pt x="104318" y="10925"/>
                </a:lnTo>
                <a:lnTo>
                  <a:pt x="184670" y="10925"/>
                </a:lnTo>
                <a:close/>
                <a:moveTo>
                  <a:pt x="2502789" y="0"/>
                </a:moveTo>
                <a:lnTo>
                  <a:pt x="2644111" y="0"/>
                </a:lnTo>
                <a:lnTo>
                  <a:pt x="2644111" y="23612"/>
                </a:lnTo>
                <a:lnTo>
                  <a:pt x="2595829" y="23612"/>
                </a:lnTo>
                <a:lnTo>
                  <a:pt x="2590190" y="40881"/>
                </a:lnTo>
                <a:lnTo>
                  <a:pt x="2601115" y="40881"/>
                </a:lnTo>
                <a:cubicBezTo>
                  <a:pt x="2606049" y="40881"/>
                  <a:pt x="2611336" y="41939"/>
                  <a:pt x="2616974" y="44053"/>
                </a:cubicBezTo>
                <a:cubicBezTo>
                  <a:pt x="2621673" y="45933"/>
                  <a:pt x="2626137" y="48752"/>
                  <a:pt x="2630366" y="52511"/>
                </a:cubicBezTo>
                <a:cubicBezTo>
                  <a:pt x="2632481" y="54156"/>
                  <a:pt x="2634361" y="56036"/>
                  <a:pt x="2636005" y="58150"/>
                </a:cubicBezTo>
                <a:cubicBezTo>
                  <a:pt x="2637650" y="60265"/>
                  <a:pt x="2639177" y="62379"/>
                  <a:pt x="2640587" y="64494"/>
                </a:cubicBezTo>
                <a:cubicBezTo>
                  <a:pt x="2641762" y="67078"/>
                  <a:pt x="2642643" y="69604"/>
                  <a:pt x="2643230" y="72071"/>
                </a:cubicBezTo>
                <a:cubicBezTo>
                  <a:pt x="2643817" y="74538"/>
                  <a:pt x="2644111" y="77181"/>
                  <a:pt x="2644111" y="80000"/>
                </a:cubicBezTo>
                <a:lnTo>
                  <a:pt x="2644111" y="162115"/>
                </a:lnTo>
                <a:lnTo>
                  <a:pt x="2601115" y="162115"/>
                </a:lnTo>
                <a:lnTo>
                  <a:pt x="2601115" y="75419"/>
                </a:lnTo>
                <a:cubicBezTo>
                  <a:pt x="2601115" y="72365"/>
                  <a:pt x="2600175" y="69780"/>
                  <a:pt x="2598296" y="67666"/>
                </a:cubicBezTo>
                <a:cubicBezTo>
                  <a:pt x="2596181" y="65551"/>
                  <a:pt x="2593362" y="64494"/>
                  <a:pt x="2589837" y="64494"/>
                </a:cubicBezTo>
                <a:lnTo>
                  <a:pt x="2545784" y="64494"/>
                </a:lnTo>
                <a:lnTo>
                  <a:pt x="2545784" y="160001"/>
                </a:lnTo>
                <a:lnTo>
                  <a:pt x="2552480" y="150838"/>
                </a:lnTo>
                <a:lnTo>
                  <a:pt x="2552480" y="93040"/>
                </a:lnTo>
                <a:lnTo>
                  <a:pt x="2594066" y="93040"/>
                </a:lnTo>
                <a:lnTo>
                  <a:pt x="2594066" y="162115"/>
                </a:lnTo>
                <a:lnTo>
                  <a:pt x="2584199" y="175155"/>
                </a:lnTo>
                <a:lnTo>
                  <a:pt x="2608869" y="175155"/>
                </a:lnTo>
                <a:lnTo>
                  <a:pt x="2643759" y="220266"/>
                </a:lnTo>
                <a:lnTo>
                  <a:pt x="2595829" y="220266"/>
                </a:lnTo>
                <a:lnTo>
                  <a:pt x="2572216" y="189957"/>
                </a:lnTo>
                <a:lnTo>
                  <a:pt x="2548604" y="220266"/>
                </a:lnTo>
                <a:lnTo>
                  <a:pt x="2498560" y="220266"/>
                </a:lnTo>
                <a:lnTo>
                  <a:pt x="2543670" y="162115"/>
                </a:lnTo>
                <a:lnTo>
                  <a:pt x="2502789" y="162115"/>
                </a:lnTo>
                <a:lnTo>
                  <a:pt x="2502789" y="40881"/>
                </a:lnTo>
                <a:lnTo>
                  <a:pt x="2548604" y="40881"/>
                </a:lnTo>
                <a:lnTo>
                  <a:pt x="2554242" y="23612"/>
                </a:lnTo>
                <a:lnTo>
                  <a:pt x="2502789" y="23612"/>
                </a:lnTo>
                <a:close/>
                <a:moveTo>
                  <a:pt x="2333272" y="0"/>
                </a:moveTo>
                <a:lnTo>
                  <a:pt x="2494330" y="0"/>
                </a:lnTo>
                <a:lnTo>
                  <a:pt x="2494330" y="80000"/>
                </a:lnTo>
                <a:cubicBezTo>
                  <a:pt x="2494330" y="84934"/>
                  <a:pt x="2493391" y="89281"/>
                  <a:pt x="2491511" y="93040"/>
                </a:cubicBezTo>
                <a:cubicBezTo>
                  <a:pt x="2489866" y="97504"/>
                  <a:pt x="2487634" y="100911"/>
                  <a:pt x="2484815" y="103260"/>
                </a:cubicBezTo>
                <a:cubicBezTo>
                  <a:pt x="2481761" y="106315"/>
                  <a:pt x="2478236" y="108782"/>
                  <a:pt x="2474242" y="110661"/>
                </a:cubicBezTo>
                <a:cubicBezTo>
                  <a:pt x="2470248" y="112541"/>
                  <a:pt x="2465901" y="113481"/>
                  <a:pt x="2461203" y="113481"/>
                </a:cubicBezTo>
                <a:lnTo>
                  <a:pt x="2333272" y="113481"/>
                </a:lnTo>
                <a:close/>
                <a:moveTo>
                  <a:pt x="862003" y="0"/>
                </a:moveTo>
                <a:lnTo>
                  <a:pt x="907113" y="0"/>
                </a:lnTo>
                <a:lnTo>
                  <a:pt x="907113" y="114186"/>
                </a:lnTo>
                <a:lnTo>
                  <a:pt x="939536" y="10925"/>
                </a:lnTo>
                <a:lnTo>
                  <a:pt x="982532" y="10925"/>
                </a:lnTo>
                <a:lnTo>
                  <a:pt x="942003" y="139560"/>
                </a:lnTo>
                <a:lnTo>
                  <a:pt x="907113" y="139560"/>
                </a:lnTo>
                <a:lnTo>
                  <a:pt x="907113" y="210045"/>
                </a:lnTo>
                <a:cubicBezTo>
                  <a:pt x="907113" y="213100"/>
                  <a:pt x="908053" y="215567"/>
                  <a:pt x="909932" y="217446"/>
                </a:cubicBezTo>
                <a:cubicBezTo>
                  <a:pt x="911812" y="219561"/>
                  <a:pt x="914397" y="220618"/>
                  <a:pt x="917686" y="220618"/>
                </a:cubicBezTo>
                <a:lnTo>
                  <a:pt x="982532" y="220618"/>
                </a:lnTo>
                <a:lnTo>
                  <a:pt x="970197" y="255508"/>
                </a:lnTo>
                <a:lnTo>
                  <a:pt x="901474" y="255508"/>
                </a:lnTo>
                <a:cubicBezTo>
                  <a:pt x="895600" y="255508"/>
                  <a:pt x="890432" y="254686"/>
                  <a:pt x="885968" y="253041"/>
                </a:cubicBezTo>
                <a:cubicBezTo>
                  <a:pt x="881034" y="250692"/>
                  <a:pt x="876922" y="247872"/>
                  <a:pt x="873633" y="244583"/>
                </a:cubicBezTo>
                <a:cubicBezTo>
                  <a:pt x="870108" y="240824"/>
                  <a:pt x="867289" y="236712"/>
                  <a:pt x="865175" y="232248"/>
                </a:cubicBezTo>
                <a:cubicBezTo>
                  <a:pt x="863060" y="227314"/>
                  <a:pt x="862003" y="222145"/>
                  <a:pt x="862003" y="216741"/>
                </a:cubicBezTo>
                <a:close/>
                <a:moveTo>
                  <a:pt x="755570" y="0"/>
                </a:moveTo>
                <a:lnTo>
                  <a:pt x="799623" y="0"/>
                </a:lnTo>
                <a:lnTo>
                  <a:pt x="799623" y="65903"/>
                </a:lnTo>
                <a:lnTo>
                  <a:pt x="846496" y="65903"/>
                </a:lnTo>
                <a:lnTo>
                  <a:pt x="846496" y="101498"/>
                </a:lnTo>
                <a:lnTo>
                  <a:pt x="799623" y="101498"/>
                </a:lnTo>
                <a:lnTo>
                  <a:pt x="799623" y="210045"/>
                </a:lnTo>
                <a:lnTo>
                  <a:pt x="846496" y="206521"/>
                </a:lnTo>
                <a:lnTo>
                  <a:pt x="846496" y="242821"/>
                </a:lnTo>
                <a:lnTo>
                  <a:pt x="679799" y="255508"/>
                </a:lnTo>
                <a:lnTo>
                  <a:pt x="679799" y="219561"/>
                </a:lnTo>
                <a:lnTo>
                  <a:pt x="693191" y="218503"/>
                </a:lnTo>
                <a:lnTo>
                  <a:pt x="693191" y="27137"/>
                </a:lnTo>
                <a:lnTo>
                  <a:pt x="734777" y="27137"/>
                </a:lnTo>
                <a:lnTo>
                  <a:pt x="734777" y="214979"/>
                </a:lnTo>
                <a:lnTo>
                  <a:pt x="755570" y="213922"/>
                </a:lnTo>
                <a:close/>
                <a:moveTo>
                  <a:pt x="352" y="0"/>
                </a:moveTo>
                <a:lnTo>
                  <a:pt x="50749" y="0"/>
                </a:lnTo>
                <a:lnTo>
                  <a:pt x="76476" y="57445"/>
                </a:lnTo>
                <a:lnTo>
                  <a:pt x="26432" y="57445"/>
                </a:lnTo>
                <a:close/>
              </a:path>
            </a:pathLst>
          </a:custGeom>
          <a:solidFill>
            <a:srgbClr val="4271ED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2800" dirty="0">
              <a:solidFill>
                <a:schemeClr val="bg1"/>
              </a:solidFill>
              <a:latin typeface="庞门正道标题体" panose="02010600030101010101" pitchFamily="2" charset="-122"/>
              <a:ea typeface="庞门正道标题体" panose="02010600030101010101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F6E5C504-BBD6-40AF-BBD5-AD0BD60F4A00}"/>
              </a:ext>
            </a:extLst>
          </p:cNvPr>
          <p:cNvSpPr txBox="1"/>
          <p:nvPr/>
        </p:nvSpPr>
        <p:spPr>
          <a:xfrm>
            <a:off x="4604435" y="3338647"/>
            <a:ext cx="298313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dirty="0">
                <a:solidFill>
                  <a:srgbClr val="4271ED">
                    <a:alpha val="70000"/>
                  </a:srgb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enter a headline here</a:t>
            </a:r>
            <a:endParaRPr lang="zh-CN" altLang="en-US" sz="1600" dirty="0">
              <a:solidFill>
                <a:srgbClr val="4271ED">
                  <a:alpha val="70000"/>
                </a:srgb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="" xmlns:a16="http://schemas.microsoft.com/office/drawing/2014/main" id="{862EB20C-A9F0-4089-9B0F-7A742BB0A9A1}"/>
              </a:ext>
            </a:extLst>
          </p:cNvPr>
          <p:cNvCxnSpPr>
            <a:cxnSpLocks/>
          </p:cNvCxnSpPr>
          <p:nvPr/>
        </p:nvCxnSpPr>
        <p:spPr>
          <a:xfrm>
            <a:off x="5800344" y="3878397"/>
            <a:ext cx="591312" cy="0"/>
          </a:xfrm>
          <a:prstGeom prst="line">
            <a:avLst/>
          </a:prstGeom>
          <a:ln w="25400">
            <a:solidFill>
              <a:srgbClr val="4271E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 descr="图片包含 游戏机, 钟表&#10;&#10;描述已自动生成">
            <a:extLst>
              <a:ext uri="{FF2B5EF4-FFF2-40B4-BE49-F238E27FC236}">
                <a16:creationId xmlns="" xmlns:a16="http://schemas.microsoft.com/office/drawing/2014/main" id="{0546D929-81DD-4A1E-8C37-7E0A0BD9F82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24882" y="1251242"/>
            <a:ext cx="872491" cy="248271"/>
          </a:xfrm>
          <a:prstGeom prst="rect">
            <a:avLst/>
          </a:prstGeom>
        </p:spPr>
      </p:pic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2D14E4FC-2CDF-47CA-8934-43AFF1C2267C}"/>
              </a:ext>
            </a:extLst>
          </p:cNvPr>
          <p:cNvSpPr txBox="1"/>
          <p:nvPr/>
        </p:nvSpPr>
        <p:spPr>
          <a:xfrm>
            <a:off x="3886200" y="4154809"/>
            <a:ext cx="4419600" cy="1030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Lorem ipsum dolor sit amet, consectetuer adipiscing elit. Maecenas porttitor congue massa. Fusce posuere, magna sed pulvinar ultricies, purus lectus malesuada libero, sit amet commodo magna eros quis 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urna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.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="" xmlns:a16="http://schemas.microsoft.com/office/drawing/2014/main" id="{AF12DB3A-BD69-467E-B78D-03587327E9D9}"/>
              </a:ext>
            </a:extLst>
          </p:cNvPr>
          <p:cNvSpPr txBox="1"/>
          <p:nvPr/>
        </p:nvSpPr>
        <p:spPr>
          <a:xfrm>
            <a:off x="3539544" y="6157714"/>
            <a:ext cx="51129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桂航学子在此感谢母校的领导和老师的悉心栽培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="" xmlns:a16="http://schemas.microsoft.com/office/drawing/2014/main" id="{86A5524A-C170-4D92-B07C-92FC26CB8B74}"/>
              </a:ext>
            </a:extLst>
          </p:cNvPr>
          <p:cNvSpPr txBox="1"/>
          <p:nvPr/>
        </p:nvSpPr>
        <p:spPr>
          <a:xfrm>
            <a:off x="3659558" y="6465881"/>
            <a:ext cx="4872885" cy="2000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700" dirty="0" err="1">
                <a:solidFill>
                  <a:schemeClr val="bg1">
                    <a:alpha val="6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Guihang</a:t>
            </a:r>
            <a:r>
              <a:rPr lang="en-US" altLang="zh-CN" sz="700" dirty="0">
                <a:solidFill>
                  <a:schemeClr val="bg1">
                    <a:alpha val="6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students here to thank the leadership of the Alma mater and the teacher's careful cultivation</a:t>
            </a:r>
            <a:endParaRPr lang="zh-CN" altLang="en-US" sz="700" dirty="0">
              <a:solidFill>
                <a:schemeClr val="bg1">
                  <a:alpha val="6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45" name="图片 44" descr="图片包含 游戏机, 房间&#10;&#10;描述已自动生成">
            <a:extLst>
              <a:ext uri="{FF2B5EF4-FFF2-40B4-BE49-F238E27FC236}">
                <a16:creationId xmlns="" xmlns:a16="http://schemas.microsoft.com/office/drawing/2014/main" id="{AEAC9E9F-C43E-4326-9866-82A132C0926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97956" y="5707809"/>
            <a:ext cx="396089" cy="396089"/>
          </a:xfrm>
          <a:prstGeom prst="rect">
            <a:avLst/>
          </a:prstGeom>
        </p:spPr>
      </p:pic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A1315B0C-C183-4FEC-B2F6-30588BABEEDB}"/>
              </a:ext>
            </a:extLst>
          </p:cNvPr>
          <p:cNvSpPr txBox="1"/>
          <p:nvPr/>
        </p:nvSpPr>
        <p:spPr>
          <a:xfrm>
            <a:off x="3195808" y="1227703"/>
            <a:ext cx="87249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000" dirty="0">
                <a:solidFill>
                  <a:srgbClr val="4271ED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桂航学子</a:t>
            </a:r>
          </a:p>
        </p:txBody>
      </p:sp>
      <p:grpSp>
        <p:nvGrpSpPr>
          <p:cNvPr id="50" name="组合 49">
            <a:extLst>
              <a:ext uri="{FF2B5EF4-FFF2-40B4-BE49-F238E27FC236}">
                <a16:creationId xmlns="" xmlns:a16="http://schemas.microsoft.com/office/drawing/2014/main" id="{181C63DA-8EAA-4FCD-868F-B137FCA1CA94}"/>
              </a:ext>
            </a:extLst>
          </p:cNvPr>
          <p:cNvGrpSpPr/>
          <p:nvPr/>
        </p:nvGrpSpPr>
        <p:grpSpPr>
          <a:xfrm>
            <a:off x="-274209" y="3277812"/>
            <a:ext cx="2026512" cy="1385723"/>
            <a:chOff x="-835654" y="2810256"/>
            <a:chExt cx="3090046" cy="2112965"/>
          </a:xfrm>
        </p:grpSpPr>
        <p:pic>
          <p:nvPicPr>
            <p:cNvPr id="51" name="图片 50">
              <a:extLst>
                <a:ext uri="{FF2B5EF4-FFF2-40B4-BE49-F238E27FC236}">
                  <a16:creationId xmlns="" xmlns:a16="http://schemas.microsoft.com/office/drawing/2014/main" id="{D2D04992-F1A1-4EB8-943C-9AD28023F06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colorTemperature colorTemp="53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524564">
              <a:off x="172070" y="3325699"/>
              <a:ext cx="1741991" cy="616550"/>
            </a:xfrm>
            <a:prstGeom prst="rect">
              <a:avLst/>
            </a:prstGeom>
            <a:effectLst>
              <a:outerShdw blurRad="165100" algn="ctr" rotWithShape="0">
                <a:srgbClr val="235DF2">
                  <a:alpha val="25000"/>
                </a:srgbClr>
              </a:outerShdw>
            </a:effectLst>
          </p:spPr>
        </p:pic>
        <p:pic>
          <p:nvPicPr>
            <p:cNvPr id="52" name="图片 51">
              <a:extLst>
                <a:ext uri="{FF2B5EF4-FFF2-40B4-BE49-F238E27FC236}">
                  <a16:creationId xmlns="" xmlns:a16="http://schemas.microsoft.com/office/drawing/2014/main" id="{26753257-8DA2-4D8D-9B77-34CF8F7E90F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309803" y="3416885"/>
              <a:ext cx="1615286" cy="748727"/>
            </a:xfrm>
            <a:prstGeom prst="rect">
              <a:avLst/>
            </a:prstGeom>
          </p:spPr>
        </p:pic>
        <p:pic>
          <p:nvPicPr>
            <p:cNvPr id="53" name="图片 52">
              <a:extLst>
                <a:ext uri="{FF2B5EF4-FFF2-40B4-BE49-F238E27FC236}">
                  <a16:creationId xmlns="" xmlns:a16="http://schemas.microsoft.com/office/drawing/2014/main" id="{FEE03BB4-E997-4C4B-9F47-67723E695564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835654" y="3490904"/>
              <a:ext cx="3090046" cy="1432317"/>
            </a:xfrm>
            <a:prstGeom prst="rect">
              <a:avLst/>
            </a:prstGeom>
          </p:spPr>
        </p:pic>
        <p:pic>
          <p:nvPicPr>
            <p:cNvPr id="54" name="图片 53">
              <a:extLst>
                <a:ext uri="{FF2B5EF4-FFF2-40B4-BE49-F238E27FC236}">
                  <a16:creationId xmlns="" xmlns:a16="http://schemas.microsoft.com/office/drawing/2014/main" id="{C7253D31-6229-4146-BD86-5C1C01238B7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220905" y="2810256"/>
              <a:ext cx="1715032" cy="794962"/>
            </a:xfrm>
            <a:prstGeom prst="rect">
              <a:avLst/>
            </a:prstGeom>
          </p:spPr>
        </p:pic>
      </p:grpSp>
      <p:grpSp>
        <p:nvGrpSpPr>
          <p:cNvPr id="55" name="组合 54">
            <a:extLst>
              <a:ext uri="{FF2B5EF4-FFF2-40B4-BE49-F238E27FC236}">
                <a16:creationId xmlns="" xmlns:a16="http://schemas.microsoft.com/office/drawing/2014/main" id="{AD98B0D2-8FCF-4699-8225-AB62DB8DC5FA}"/>
              </a:ext>
            </a:extLst>
          </p:cNvPr>
          <p:cNvGrpSpPr/>
          <p:nvPr/>
        </p:nvGrpSpPr>
        <p:grpSpPr>
          <a:xfrm flipH="1">
            <a:off x="8937755" y="3138598"/>
            <a:ext cx="3857737" cy="1848229"/>
            <a:chOff x="-2265164" y="3325699"/>
            <a:chExt cx="6725970" cy="3222390"/>
          </a:xfrm>
        </p:grpSpPr>
        <p:pic>
          <p:nvPicPr>
            <p:cNvPr id="56" name="图片 55">
              <a:extLst>
                <a:ext uri="{FF2B5EF4-FFF2-40B4-BE49-F238E27FC236}">
                  <a16:creationId xmlns="" xmlns:a16="http://schemas.microsoft.com/office/drawing/2014/main" id="{808461A4-273E-4C7B-A761-6AD50B194A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 cstate="email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colorTemperature colorTemp="53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0524564">
              <a:off x="172070" y="3325699"/>
              <a:ext cx="1741991" cy="616550"/>
            </a:xfrm>
            <a:prstGeom prst="rect">
              <a:avLst/>
            </a:prstGeom>
            <a:effectLst>
              <a:outerShdw blurRad="165100" algn="ctr" rotWithShape="0">
                <a:srgbClr val="235DF2">
                  <a:alpha val="25000"/>
                </a:srgbClr>
              </a:outerShdw>
            </a:effectLst>
          </p:spPr>
        </p:pic>
        <p:pic>
          <p:nvPicPr>
            <p:cNvPr id="57" name="图片 56">
              <a:extLst>
                <a:ext uri="{FF2B5EF4-FFF2-40B4-BE49-F238E27FC236}">
                  <a16:creationId xmlns="" xmlns:a16="http://schemas.microsoft.com/office/drawing/2014/main" id="{4433345C-5E65-4BDC-B9C1-82762EE4CF00}"/>
                </a:ext>
              </a:extLst>
            </p:cNvPr>
            <p:cNvPicPr>
              <a:picLocks noChangeAspect="1"/>
            </p:cNvPicPr>
            <p:nvPr/>
          </p:nvPicPr>
          <p:blipFill>
            <a:blip r:embed="rId1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309803" y="3416885"/>
              <a:ext cx="1615286" cy="748727"/>
            </a:xfrm>
            <a:prstGeom prst="rect">
              <a:avLst/>
            </a:prstGeom>
          </p:spPr>
        </p:pic>
        <p:pic>
          <p:nvPicPr>
            <p:cNvPr id="58" name="图片 57">
              <a:extLst>
                <a:ext uri="{FF2B5EF4-FFF2-40B4-BE49-F238E27FC236}">
                  <a16:creationId xmlns="" xmlns:a16="http://schemas.microsoft.com/office/drawing/2014/main" id="{1CDB9F1A-B3EC-4150-9794-45B0D937C5DA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835654" y="3490904"/>
              <a:ext cx="3090046" cy="1432317"/>
            </a:xfrm>
            <a:prstGeom prst="rect">
              <a:avLst/>
            </a:prstGeom>
          </p:spPr>
        </p:pic>
        <p:pic>
          <p:nvPicPr>
            <p:cNvPr id="59" name="图片 58">
              <a:extLst>
                <a:ext uri="{FF2B5EF4-FFF2-40B4-BE49-F238E27FC236}">
                  <a16:creationId xmlns="" xmlns:a16="http://schemas.microsoft.com/office/drawing/2014/main" id="{FE5C7744-125C-47FB-90B1-1AB52D914E20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628892" y="3833128"/>
              <a:ext cx="1715032" cy="794962"/>
            </a:xfrm>
            <a:prstGeom prst="rect">
              <a:avLst/>
            </a:prstGeom>
          </p:spPr>
        </p:pic>
        <p:pic>
          <p:nvPicPr>
            <p:cNvPr id="60" name="图片 59">
              <a:extLst>
                <a:ext uri="{FF2B5EF4-FFF2-40B4-BE49-F238E27FC236}">
                  <a16:creationId xmlns="" xmlns:a16="http://schemas.microsoft.com/office/drawing/2014/main" id="{DF9201AA-96BE-456A-BA72-D3939BE5C60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71835" y="4335795"/>
              <a:ext cx="1715032" cy="794962"/>
            </a:xfrm>
            <a:prstGeom prst="rect">
              <a:avLst/>
            </a:prstGeom>
          </p:spPr>
        </p:pic>
        <p:pic>
          <p:nvPicPr>
            <p:cNvPr id="61" name="图片 60">
              <a:extLst>
                <a:ext uri="{FF2B5EF4-FFF2-40B4-BE49-F238E27FC236}">
                  <a16:creationId xmlns="" xmlns:a16="http://schemas.microsoft.com/office/drawing/2014/main" id="{D86D801B-11F9-41CB-958B-41FAED6ACF2E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1372523" y="3948012"/>
              <a:ext cx="3888716" cy="1802521"/>
            </a:xfrm>
            <a:prstGeom prst="rect">
              <a:avLst/>
            </a:prstGeom>
          </p:spPr>
        </p:pic>
        <p:pic>
          <p:nvPicPr>
            <p:cNvPr id="62" name="图片 61">
              <a:extLst>
                <a:ext uri="{FF2B5EF4-FFF2-40B4-BE49-F238E27FC236}">
                  <a16:creationId xmlns="" xmlns:a16="http://schemas.microsoft.com/office/drawing/2014/main" id="{30E10227-E90E-4F3F-AB5E-CB0932FD04C2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72090" y="3948012"/>
              <a:ext cx="3888716" cy="1802521"/>
            </a:xfrm>
            <a:prstGeom prst="rect">
              <a:avLst/>
            </a:prstGeom>
          </p:spPr>
        </p:pic>
        <p:pic>
          <p:nvPicPr>
            <p:cNvPr id="63" name="图片 62">
              <a:extLst>
                <a:ext uri="{FF2B5EF4-FFF2-40B4-BE49-F238E27FC236}">
                  <a16:creationId xmlns="" xmlns:a16="http://schemas.microsoft.com/office/drawing/2014/main" id="{39306954-F444-4145-9115-903B971E5A3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572090" y="4638055"/>
              <a:ext cx="3888716" cy="1802521"/>
            </a:xfrm>
            <a:prstGeom prst="rect">
              <a:avLst/>
            </a:prstGeom>
          </p:spPr>
        </p:pic>
        <p:pic>
          <p:nvPicPr>
            <p:cNvPr id="64" name="图片 63">
              <a:extLst>
                <a:ext uri="{FF2B5EF4-FFF2-40B4-BE49-F238E27FC236}">
                  <a16:creationId xmlns="" xmlns:a16="http://schemas.microsoft.com/office/drawing/2014/main" id="{6D33A67D-89D6-4F51-97DC-0B9906FB570C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2158455" y="4181908"/>
              <a:ext cx="3888716" cy="1802521"/>
            </a:xfrm>
            <a:prstGeom prst="rect">
              <a:avLst/>
            </a:prstGeom>
          </p:spPr>
        </p:pic>
        <p:pic>
          <p:nvPicPr>
            <p:cNvPr id="65" name="图片 64">
              <a:extLst>
                <a:ext uri="{FF2B5EF4-FFF2-40B4-BE49-F238E27FC236}">
                  <a16:creationId xmlns="" xmlns:a16="http://schemas.microsoft.com/office/drawing/2014/main" id="{AC966F1F-22EF-4328-9A22-D7EB48F31A3C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2158455" y="4745568"/>
              <a:ext cx="3888716" cy="1802521"/>
            </a:xfrm>
            <a:prstGeom prst="rect">
              <a:avLst/>
            </a:prstGeom>
          </p:spPr>
        </p:pic>
        <p:pic>
          <p:nvPicPr>
            <p:cNvPr id="66" name="图片 65">
              <a:extLst>
                <a:ext uri="{FF2B5EF4-FFF2-40B4-BE49-F238E27FC236}">
                  <a16:creationId xmlns="" xmlns:a16="http://schemas.microsoft.com/office/drawing/2014/main" id="{30EBC090-35D3-4529-AB45-12348E63C349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689569" y="4617278"/>
              <a:ext cx="3888716" cy="1802521"/>
            </a:xfrm>
            <a:prstGeom prst="rect">
              <a:avLst/>
            </a:prstGeom>
          </p:spPr>
        </p:pic>
        <p:pic>
          <p:nvPicPr>
            <p:cNvPr id="67" name="图片 66">
              <a:extLst>
                <a:ext uri="{FF2B5EF4-FFF2-40B4-BE49-F238E27FC236}">
                  <a16:creationId xmlns="" xmlns:a16="http://schemas.microsoft.com/office/drawing/2014/main" id="{A367C5F3-5B60-498B-A084-12E0C2D849AC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H="1">
              <a:off x="-2265164" y="3675140"/>
              <a:ext cx="3888716" cy="1802521"/>
            </a:xfrm>
            <a:prstGeom prst="rect">
              <a:avLst/>
            </a:prstGeom>
          </p:spPr>
        </p:pic>
      </p:grpSp>
      <p:grpSp>
        <p:nvGrpSpPr>
          <p:cNvPr id="102" name="组合 101">
            <a:extLst>
              <a:ext uri="{FF2B5EF4-FFF2-40B4-BE49-F238E27FC236}">
                <a16:creationId xmlns="" xmlns:a16="http://schemas.microsoft.com/office/drawing/2014/main" id="{7B4F0199-4525-45C9-9C5D-2CF8EE448FB9}"/>
              </a:ext>
            </a:extLst>
          </p:cNvPr>
          <p:cNvGrpSpPr/>
          <p:nvPr/>
        </p:nvGrpSpPr>
        <p:grpSpPr>
          <a:xfrm>
            <a:off x="0" y="196591"/>
            <a:ext cx="12239382" cy="523402"/>
            <a:chOff x="0" y="196591"/>
            <a:chExt cx="12239382" cy="523402"/>
          </a:xfrm>
        </p:grpSpPr>
        <p:pic>
          <p:nvPicPr>
            <p:cNvPr id="103" name="图片 102" descr="图片包含 游戏机, 钟表&#10;&#10;描述已自动生成">
              <a:extLst>
                <a:ext uri="{FF2B5EF4-FFF2-40B4-BE49-F238E27FC236}">
                  <a16:creationId xmlns="" xmlns:a16="http://schemas.microsoft.com/office/drawing/2014/main" id="{1D45687D-CC82-4435-9395-EA555414973E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52150" y="196591"/>
              <a:ext cx="1838744" cy="523220"/>
            </a:xfrm>
            <a:prstGeom prst="rect">
              <a:avLst/>
            </a:prstGeom>
          </p:spPr>
        </p:pic>
        <p:grpSp>
          <p:nvGrpSpPr>
            <p:cNvPr id="104" name="组合 103">
              <a:extLst>
                <a:ext uri="{FF2B5EF4-FFF2-40B4-BE49-F238E27FC236}">
                  <a16:creationId xmlns="" xmlns:a16="http://schemas.microsoft.com/office/drawing/2014/main" id="{BF157D6A-4DA9-4A98-BADA-B950634E7877}"/>
                </a:ext>
              </a:extLst>
            </p:cNvPr>
            <p:cNvGrpSpPr/>
            <p:nvPr/>
          </p:nvGrpSpPr>
          <p:grpSpPr>
            <a:xfrm>
              <a:off x="401106" y="196591"/>
              <a:ext cx="2878393" cy="523220"/>
              <a:chOff x="401106" y="196591"/>
              <a:chExt cx="2878393" cy="523220"/>
            </a:xfrm>
          </p:grpSpPr>
          <p:sp>
            <p:nvSpPr>
              <p:cNvPr id="121" name="文本框 120">
                <a:extLst>
                  <a:ext uri="{FF2B5EF4-FFF2-40B4-BE49-F238E27FC236}">
                    <a16:creationId xmlns="" xmlns:a16="http://schemas.microsoft.com/office/drawing/2014/main" id="{6AF6BDA1-4694-4902-9809-491A226746C1}"/>
                  </a:ext>
                </a:extLst>
              </p:cNvPr>
              <p:cNvSpPr txBox="1"/>
              <p:nvPr/>
            </p:nvSpPr>
            <p:spPr>
              <a:xfrm>
                <a:off x="646027" y="196591"/>
                <a:ext cx="263347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4271ED"/>
                    </a:solidFill>
                    <a:latin typeface="+mj-ea"/>
                    <a:ea typeface="+mj-ea"/>
                  </a:rPr>
                  <a:t>请输入大标题</a:t>
                </a:r>
              </a:p>
            </p:txBody>
          </p:sp>
          <p:grpSp>
            <p:nvGrpSpPr>
              <p:cNvPr id="122" name="组合 121">
                <a:extLst>
                  <a:ext uri="{FF2B5EF4-FFF2-40B4-BE49-F238E27FC236}">
                    <a16:creationId xmlns="" xmlns:a16="http://schemas.microsoft.com/office/drawing/2014/main" id="{A1E554AA-D981-438D-A897-37771993B1B6}"/>
                  </a:ext>
                </a:extLst>
              </p:cNvPr>
              <p:cNvGrpSpPr/>
              <p:nvPr/>
            </p:nvGrpSpPr>
            <p:grpSpPr>
              <a:xfrm>
                <a:off x="401106" y="260985"/>
                <a:ext cx="200422" cy="334372"/>
                <a:chOff x="269661" y="296863"/>
                <a:chExt cx="200422" cy="298494"/>
              </a:xfrm>
            </p:grpSpPr>
            <p:sp>
              <p:nvSpPr>
                <p:cNvPr id="123" name="矩形: 圆角 122">
                  <a:extLst>
                    <a:ext uri="{FF2B5EF4-FFF2-40B4-BE49-F238E27FC236}">
                      <a16:creationId xmlns="" xmlns:a16="http://schemas.microsoft.com/office/drawing/2014/main" id="{ECBC22A6-077A-484D-B7B6-E9EC24C67A29}"/>
                    </a:ext>
                  </a:extLst>
                </p:cNvPr>
                <p:cNvSpPr/>
                <p:nvPr/>
              </p:nvSpPr>
              <p:spPr>
                <a:xfrm>
                  <a:off x="269661" y="296863"/>
                  <a:ext cx="39815" cy="29849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4" name="矩形: 圆角 123">
                  <a:extLst>
                    <a:ext uri="{FF2B5EF4-FFF2-40B4-BE49-F238E27FC236}">
                      <a16:creationId xmlns="" xmlns:a16="http://schemas.microsoft.com/office/drawing/2014/main" id="{0EC0854E-89E8-46D5-88FF-3E37370D7986}"/>
                    </a:ext>
                  </a:extLst>
                </p:cNvPr>
                <p:cNvSpPr/>
                <p:nvPr/>
              </p:nvSpPr>
              <p:spPr>
                <a:xfrm>
                  <a:off x="353975" y="466567"/>
                  <a:ext cx="31794" cy="12879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lt1">
                        <a:lumMod val="100000"/>
                      </a:schemeClr>
                    </a:solidFill>
                  </a:endParaRPr>
                </a:p>
              </p:txBody>
            </p:sp>
            <p:sp>
              <p:nvSpPr>
                <p:cNvPr id="125" name="矩形: 圆角 124">
                  <a:extLst>
                    <a:ext uri="{FF2B5EF4-FFF2-40B4-BE49-F238E27FC236}">
                      <a16:creationId xmlns="" xmlns:a16="http://schemas.microsoft.com/office/drawing/2014/main" id="{A4069C91-C579-4325-85C2-27B2AEA16FB6}"/>
                    </a:ext>
                  </a:extLst>
                </p:cNvPr>
                <p:cNvSpPr/>
                <p:nvPr/>
              </p:nvSpPr>
              <p:spPr>
                <a:xfrm>
                  <a:off x="430268" y="405187"/>
                  <a:ext cx="39815" cy="19017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05" name="组合 104">
              <a:extLst>
                <a:ext uri="{FF2B5EF4-FFF2-40B4-BE49-F238E27FC236}">
                  <a16:creationId xmlns="" xmlns:a16="http://schemas.microsoft.com/office/drawing/2014/main" id="{9DF1D84E-21A9-4479-8791-9358F452FFE1}"/>
                </a:ext>
              </a:extLst>
            </p:cNvPr>
            <p:cNvGrpSpPr/>
            <p:nvPr/>
          </p:nvGrpSpPr>
          <p:grpSpPr>
            <a:xfrm>
              <a:off x="0" y="291751"/>
              <a:ext cx="12239382" cy="428242"/>
              <a:chOff x="0" y="309367"/>
              <a:chExt cx="12239382" cy="428242"/>
            </a:xfrm>
          </p:grpSpPr>
          <p:sp>
            <p:nvSpPr>
              <p:cNvPr id="106" name="矩形: 圆角 105">
                <a:extLst>
                  <a:ext uri="{FF2B5EF4-FFF2-40B4-BE49-F238E27FC236}">
                    <a16:creationId xmlns="" xmlns:a16="http://schemas.microsoft.com/office/drawing/2014/main" id="{8E53679E-2D13-4E30-8162-4E3CE54188D9}"/>
                  </a:ext>
                </a:extLst>
              </p:cNvPr>
              <p:cNvSpPr/>
              <p:nvPr/>
            </p:nvSpPr>
            <p:spPr>
              <a:xfrm>
                <a:off x="12165196" y="309367"/>
                <a:ext cx="74186" cy="295939"/>
              </a:xfrm>
              <a:prstGeom prst="roundRect">
                <a:avLst>
                  <a:gd name="adj" fmla="val 50000"/>
                </a:avLst>
              </a:prstGeom>
              <a:solidFill>
                <a:srgbClr val="4271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07" name="直接连接符 106">
                <a:extLst>
                  <a:ext uri="{FF2B5EF4-FFF2-40B4-BE49-F238E27FC236}">
                    <a16:creationId xmlns="" xmlns:a16="http://schemas.microsoft.com/office/drawing/2014/main" id="{F5CB2669-43D2-4559-9EB5-204101BCAA6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722099"/>
                <a:ext cx="12212578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08" name="组合 107">
                <a:extLst>
                  <a:ext uri="{FF2B5EF4-FFF2-40B4-BE49-F238E27FC236}">
                    <a16:creationId xmlns="" xmlns:a16="http://schemas.microsoft.com/office/drawing/2014/main" id="{7C6C59B2-D8C8-4A6B-97D1-7AEC826B4DC8}"/>
                  </a:ext>
                </a:extLst>
              </p:cNvPr>
              <p:cNvGrpSpPr/>
              <p:nvPr/>
            </p:nvGrpSpPr>
            <p:grpSpPr>
              <a:xfrm>
                <a:off x="3588643" y="370686"/>
                <a:ext cx="5014714" cy="246221"/>
                <a:chOff x="4686300" y="405641"/>
                <a:chExt cx="5014714" cy="246221"/>
              </a:xfrm>
            </p:grpSpPr>
            <p:sp>
              <p:nvSpPr>
                <p:cNvPr id="110" name="文本框 109">
                  <a:extLst>
                    <a:ext uri="{FF2B5EF4-FFF2-40B4-BE49-F238E27FC236}">
                      <a16:creationId xmlns="" xmlns:a16="http://schemas.microsoft.com/office/drawing/2014/main" id="{5A0A88B9-A833-4D63-BE86-20B0291C445A}"/>
                    </a:ext>
                  </a:extLst>
                </p:cNvPr>
                <p:cNvSpPr txBox="1"/>
                <p:nvPr/>
              </p:nvSpPr>
              <p:spPr>
                <a:xfrm>
                  <a:off x="468630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rgbClr val="4271ED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课题背景</a:t>
                  </a:r>
                </a:p>
              </p:txBody>
            </p:sp>
            <p:sp>
              <p:nvSpPr>
                <p:cNvPr id="111" name="文本框 110">
                  <a:extLst>
                    <a:ext uri="{FF2B5EF4-FFF2-40B4-BE49-F238E27FC236}">
                      <a16:creationId xmlns="" xmlns:a16="http://schemas.microsoft.com/office/drawing/2014/main" id="{FE20D373-E070-4B3F-AEA3-E0638ABCC5DD}"/>
                    </a:ext>
                  </a:extLst>
                </p:cNvPr>
                <p:cNvSpPr txBox="1"/>
                <p:nvPr/>
              </p:nvSpPr>
              <p:spPr>
                <a:xfrm>
                  <a:off x="552413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课题概述</a:t>
                  </a:r>
                </a:p>
              </p:txBody>
            </p:sp>
            <p:sp>
              <p:nvSpPr>
                <p:cNvPr id="112" name="文本框 111">
                  <a:extLst>
                    <a:ext uri="{FF2B5EF4-FFF2-40B4-BE49-F238E27FC236}">
                      <a16:creationId xmlns="" xmlns:a16="http://schemas.microsoft.com/office/drawing/2014/main" id="{124B3619-56F5-42D4-AB59-563B20A52A21}"/>
                    </a:ext>
                  </a:extLst>
                </p:cNvPr>
                <p:cNvSpPr txBox="1"/>
                <p:nvPr/>
              </p:nvSpPr>
              <p:spPr>
                <a:xfrm>
                  <a:off x="636196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研究方法</a:t>
                  </a:r>
                </a:p>
              </p:txBody>
            </p:sp>
            <p:sp>
              <p:nvSpPr>
                <p:cNvPr id="113" name="文本框 112">
                  <a:extLst>
                    <a:ext uri="{FF2B5EF4-FFF2-40B4-BE49-F238E27FC236}">
                      <a16:creationId xmlns="" xmlns:a16="http://schemas.microsoft.com/office/drawing/2014/main" id="{CB1A433B-113E-4326-957D-884834F706DA}"/>
                    </a:ext>
                  </a:extLst>
                </p:cNvPr>
                <p:cNvSpPr txBox="1"/>
                <p:nvPr/>
              </p:nvSpPr>
              <p:spPr>
                <a:xfrm>
                  <a:off x="719979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研究过程</a:t>
                  </a:r>
                </a:p>
              </p:txBody>
            </p:sp>
            <p:sp>
              <p:nvSpPr>
                <p:cNvPr id="114" name="文本框 113">
                  <a:extLst>
                    <a:ext uri="{FF2B5EF4-FFF2-40B4-BE49-F238E27FC236}">
                      <a16:creationId xmlns="" xmlns:a16="http://schemas.microsoft.com/office/drawing/2014/main" id="{E4EF5C38-693E-4180-B1F4-7058E64EACCD}"/>
                    </a:ext>
                  </a:extLst>
                </p:cNvPr>
                <p:cNvSpPr txBox="1"/>
                <p:nvPr/>
              </p:nvSpPr>
              <p:spPr>
                <a:xfrm>
                  <a:off x="803762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结论分析</a:t>
                  </a:r>
                </a:p>
              </p:txBody>
            </p:sp>
            <p:sp>
              <p:nvSpPr>
                <p:cNvPr id="115" name="文本框 114">
                  <a:extLst>
                    <a:ext uri="{FF2B5EF4-FFF2-40B4-BE49-F238E27FC236}">
                      <a16:creationId xmlns="" xmlns:a16="http://schemas.microsoft.com/office/drawing/2014/main" id="{627A7FFF-FE7E-4DF5-A304-DC549C3A828B}"/>
                    </a:ext>
                  </a:extLst>
                </p:cNvPr>
                <p:cNvSpPr txBox="1"/>
                <p:nvPr/>
              </p:nvSpPr>
              <p:spPr>
                <a:xfrm>
                  <a:off x="887545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未来规划</a:t>
                  </a:r>
                </a:p>
              </p:txBody>
            </p:sp>
            <p:cxnSp>
              <p:nvCxnSpPr>
                <p:cNvPr id="116" name="直接连接符 115">
                  <a:extLst>
                    <a:ext uri="{FF2B5EF4-FFF2-40B4-BE49-F238E27FC236}">
                      <a16:creationId xmlns="" xmlns:a16="http://schemas.microsoft.com/office/drawing/2014/main" id="{61FD57BB-68E5-44B6-93D1-364F9BCDD4E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1799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7" name="直接连接符 116">
                  <a:extLst>
                    <a:ext uri="{FF2B5EF4-FFF2-40B4-BE49-F238E27FC236}">
                      <a16:creationId xmlns="" xmlns:a16="http://schemas.microsoft.com/office/drawing/2014/main" id="{482D7343-5C8F-4787-A438-05AF9E693C0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35582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8" name="直接连接符 117">
                  <a:extLst>
                    <a:ext uri="{FF2B5EF4-FFF2-40B4-BE49-F238E27FC236}">
                      <a16:creationId xmlns="" xmlns:a16="http://schemas.microsoft.com/office/drawing/2014/main" id="{808D5B86-0DB8-4E26-9423-885A2BABCBE0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19365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直接连接符 118">
                  <a:extLst>
                    <a:ext uri="{FF2B5EF4-FFF2-40B4-BE49-F238E27FC236}">
                      <a16:creationId xmlns="" xmlns:a16="http://schemas.microsoft.com/office/drawing/2014/main" id="{FB77F0C8-3C35-4DD3-BA43-E047036F4CA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03148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0" name="直接连接符 119">
                  <a:extLst>
                    <a:ext uri="{FF2B5EF4-FFF2-40B4-BE49-F238E27FC236}">
                      <a16:creationId xmlns="" xmlns:a16="http://schemas.microsoft.com/office/drawing/2014/main" id="{739626D9-14CC-4AF0-B52A-577B853124E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6931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09" name="矩形: 圆角 108">
                <a:extLst>
                  <a:ext uri="{FF2B5EF4-FFF2-40B4-BE49-F238E27FC236}">
                    <a16:creationId xmlns="" xmlns:a16="http://schemas.microsoft.com/office/drawing/2014/main" id="{839F1263-E5C4-46BA-AA8B-BA48F81ED563}"/>
                  </a:ext>
                </a:extLst>
              </p:cNvPr>
              <p:cNvSpPr/>
              <p:nvPr/>
            </p:nvSpPr>
            <p:spPr>
              <a:xfrm rot="5400000">
                <a:off x="3976854" y="484753"/>
                <a:ext cx="31018" cy="474693"/>
              </a:xfrm>
              <a:prstGeom prst="roundRect">
                <a:avLst>
                  <a:gd name="adj" fmla="val 50000"/>
                </a:avLst>
              </a:prstGeom>
              <a:solidFill>
                <a:srgbClr val="4271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61393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9" name="组合 148">
            <a:extLst>
              <a:ext uri="{FF2B5EF4-FFF2-40B4-BE49-F238E27FC236}">
                <a16:creationId xmlns="" xmlns:a16="http://schemas.microsoft.com/office/drawing/2014/main" id="{439970C1-9943-4792-9FF6-6BA75E677C29}"/>
              </a:ext>
            </a:extLst>
          </p:cNvPr>
          <p:cNvGrpSpPr/>
          <p:nvPr/>
        </p:nvGrpSpPr>
        <p:grpSpPr>
          <a:xfrm>
            <a:off x="0" y="-36167"/>
            <a:ext cx="12192000" cy="6930334"/>
            <a:chOff x="9544874" y="6830112"/>
            <a:chExt cx="12192000" cy="6930334"/>
          </a:xfrm>
        </p:grpSpPr>
        <p:pic>
          <p:nvPicPr>
            <p:cNvPr id="155" name="图片 154" descr="雪地上的白云&#10;&#10;描述已自动生成">
              <a:extLst>
                <a:ext uri="{FF2B5EF4-FFF2-40B4-BE49-F238E27FC236}">
                  <a16:creationId xmlns="" xmlns:a16="http://schemas.microsoft.com/office/drawing/2014/main" id="{316D8062-47F2-440B-975E-17F39AE177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44874" y="7664446"/>
              <a:ext cx="12192000" cy="6096000"/>
            </a:xfrm>
            <a:prstGeom prst="rect">
              <a:avLst/>
            </a:prstGeom>
          </p:spPr>
        </p:pic>
        <p:sp>
          <p:nvSpPr>
            <p:cNvPr id="157" name="矩形 156">
              <a:extLst>
                <a:ext uri="{FF2B5EF4-FFF2-40B4-BE49-F238E27FC236}">
                  <a16:creationId xmlns="" xmlns:a16="http://schemas.microsoft.com/office/drawing/2014/main" id="{DA74E4E6-D296-4BA1-B223-C76E6A6DDD8C}"/>
                </a:ext>
              </a:extLst>
            </p:cNvPr>
            <p:cNvSpPr/>
            <p:nvPr/>
          </p:nvSpPr>
          <p:spPr>
            <a:xfrm>
              <a:off x="9544874" y="6830112"/>
              <a:ext cx="12192000" cy="6858799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7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1B033089-3CD5-4A32-A7E7-0D774D58B4D5}"/>
              </a:ext>
            </a:extLst>
          </p:cNvPr>
          <p:cNvGrpSpPr/>
          <p:nvPr/>
        </p:nvGrpSpPr>
        <p:grpSpPr>
          <a:xfrm>
            <a:off x="669987" y="5381330"/>
            <a:ext cx="4072118" cy="1160525"/>
            <a:chOff x="645358" y="5242199"/>
            <a:chExt cx="4472763" cy="1274706"/>
          </a:xfrm>
        </p:grpSpPr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FBE5E9FA-1679-4680-BF33-B46F13123D6C}"/>
                </a:ext>
              </a:extLst>
            </p:cNvPr>
            <p:cNvGrpSpPr/>
            <p:nvPr/>
          </p:nvGrpSpPr>
          <p:grpSpPr>
            <a:xfrm>
              <a:off x="1237342" y="5594323"/>
              <a:ext cx="3857098" cy="420433"/>
              <a:chOff x="1274320" y="5422837"/>
              <a:chExt cx="3857098" cy="420433"/>
            </a:xfrm>
          </p:grpSpPr>
          <p:sp>
            <p:nvSpPr>
              <p:cNvPr id="17" name="平行四边形 16">
                <a:extLst>
                  <a:ext uri="{FF2B5EF4-FFF2-40B4-BE49-F238E27FC236}">
                    <a16:creationId xmlns="" xmlns:a16="http://schemas.microsoft.com/office/drawing/2014/main" id="{42E46AAE-BD86-4742-8A96-0C019F5E931A}"/>
                  </a:ext>
                </a:extLst>
              </p:cNvPr>
              <p:cNvSpPr/>
              <p:nvPr/>
            </p:nvSpPr>
            <p:spPr>
              <a:xfrm flipV="1">
                <a:off x="1274320" y="5479417"/>
                <a:ext cx="3813917" cy="363853"/>
              </a:xfrm>
              <a:prstGeom prst="parallelogram">
                <a:avLst>
                  <a:gd name="adj" fmla="val 71184"/>
                </a:avLst>
              </a:prstGeom>
              <a:noFill/>
              <a:ln>
                <a:gradFill>
                  <a:gsLst>
                    <a:gs pos="0">
                      <a:srgbClr val="4271ED"/>
                    </a:gs>
                    <a:gs pos="32000">
                      <a:srgbClr val="4271ED">
                        <a:alpha val="0"/>
                      </a:srgbClr>
                    </a:gs>
                  </a:gsLst>
                  <a:lin ang="42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平行四边形 12">
                <a:extLst>
                  <a:ext uri="{FF2B5EF4-FFF2-40B4-BE49-F238E27FC236}">
                    <a16:creationId xmlns="" xmlns:a16="http://schemas.microsoft.com/office/drawing/2014/main" id="{59A4F9CE-9950-4020-A73A-9D88333BD1D8}"/>
                  </a:ext>
                </a:extLst>
              </p:cNvPr>
              <p:cNvSpPr/>
              <p:nvPr/>
            </p:nvSpPr>
            <p:spPr>
              <a:xfrm flipV="1">
                <a:off x="1317501" y="5422837"/>
                <a:ext cx="3813917" cy="363853"/>
              </a:xfrm>
              <a:prstGeom prst="parallelogram">
                <a:avLst>
                  <a:gd name="adj" fmla="val 71184"/>
                </a:avLst>
              </a:prstGeom>
              <a:gradFill>
                <a:gsLst>
                  <a:gs pos="0">
                    <a:srgbClr val="4271ED"/>
                  </a:gs>
                  <a:gs pos="69000">
                    <a:srgbClr val="4271ED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FEB8FBE8-8649-448E-853D-FF6F83DF1BBC}"/>
                </a:ext>
              </a:extLst>
            </p:cNvPr>
            <p:cNvGrpSpPr/>
            <p:nvPr/>
          </p:nvGrpSpPr>
          <p:grpSpPr>
            <a:xfrm>
              <a:off x="2524529" y="6358890"/>
              <a:ext cx="2593592" cy="158015"/>
              <a:chOff x="1274320" y="5422837"/>
              <a:chExt cx="3857098" cy="420433"/>
            </a:xfrm>
          </p:grpSpPr>
          <p:sp>
            <p:nvSpPr>
              <p:cNvPr id="20" name="平行四边形 19">
                <a:extLst>
                  <a:ext uri="{FF2B5EF4-FFF2-40B4-BE49-F238E27FC236}">
                    <a16:creationId xmlns="" xmlns:a16="http://schemas.microsoft.com/office/drawing/2014/main" id="{C075567E-60C3-4768-943A-E8B99B6F3C8E}"/>
                  </a:ext>
                </a:extLst>
              </p:cNvPr>
              <p:cNvSpPr/>
              <p:nvPr/>
            </p:nvSpPr>
            <p:spPr>
              <a:xfrm flipV="1">
                <a:off x="1274320" y="5479417"/>
                <a:ext cx="3813917" cy="363853"/>
              </a:xfrm>
              <a:prstGeom prst="parallelogram">
                <a:avLst>
                  <a:gd name="adj" fmla="val 71184"/>
                </a:avLst>
              </a:prstGeom>
              <a:noFill/>
              <a:ln w="6350">
                <a:gradFill>
                  <a:gsLst>
                    <a:gs pos="0">
                      <a:srgbClr val="4271ED"/>
                    </a:gs>
                    <a:gs pos="32000">
                      <a:srgbClr val="4271ED">
                        <a:alpha val="0"/>
                      </a:srgbClr>
                    </a:gs>
                  </a:gsLst>
                  <a:lin ang="42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1" name="平行四边形 20">
                <a:extLst>
                  <a:ext uri="{FF2B5EF4-FFF2-40B4-BE49-F238E27FC236}">
                    <a16:creationId xmlns="" xmlns:a16="http://schemas.microsoft.com/office/drawing/2014/main" id="{7A83DACC-74CA-4FFB-86CB-0BF6B870AE05}"/>
                  </a:ext>
                </a:extLst>
              </p:cNvPr>
              <p:cNvSpPr/>
              <p:nvPr/>
            </p:nvSpPr>
            <p:spPr>
              <a:xfrm flipV="1">
                <a:off x="1317501" y="5422837"/>
                <a:ext cx="3813917" cy="363853"/>
              </a:xfrm>
              <a:prstGeom prst="parallelogram">
                <a:avLst>
                  <a:gd name="adj" fmla="val 71184"/>
                </a:avLst>
              </a:prstGeom>
              <a:gradFill>
                <a:gsLst>
                  <a:gs pos="0">
                    <a:srgbClr val="4271ED"/>
                  </a:gs>
                  <a:gs pos="69000">
                    <a:srgbClr val="4271ED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95191FD7-F859-40F7-B6E5-DC685DBEB944}"/>
                </a:ext>
              </a:extLst>
            </p:cNvPr>
            <p:cNvGrpSpPr/>
            <p:nvPr/>
          </p:nvGrpSpPr>
          <p:grpSpPr>
            <a:xfrm>
              <a:off x="645358" y="6230607"/>
              <a:ext cx="1374390" cy="83735"/>
              <a:chOff x="1274320" y="5422837"/>
              <a:chExt cx="3857098" cy="420433"/>
            </a:xfrm>
          </p:grpSpPr>
          <p:sp>
            <p:nvSpPr>
              <p:cNvPr id="23" name="平行四边形 22">
                <a:extLst>
                  <a:ext uri="{FF2B5EF4-FFF2-40B4-BE49-F238E27FC236}">
                    <a16:creationId xmlns="" xmlns:a16="http://schemas.microsoft.com/office/drawing/2014/main" id="{56216DE7-4A0A-4365-9C3C-C7998FDB3339}"/>
                  </a:ext>
                </a:extLst>
              </p:cNvPr>
              <p:cNvSpPr/>
              <p:nvPr/>
            </p:nvSpPr>
            <p:spPr>
              <a:xfrm flipV="1">
                <a:off x="1274320" y="5479417"/>
                <a:ext cx="3813917" cy="363853"/>
              </a:xfrm>
              <a:prstGeom prst="parallelogram">
                <a:avLst>
                  <a:gd name="adj" fmla="val 71184"/>
                </a:avLst>
              </a:prstGeom>
              <a:noFill/>
              <a:ln w="3175">
                <a:gradFill>
                  <a:gsLst>
                    <a:gs pos="0">
                      <a:srgbClr val="4271ED"/>
                    </a:gs>
                    <a:gs pos="32000">
                      <a:srgbClr val="4271ED">
                        <a:alpha val="0"/>
                      </a:srgbClr>
                    </a:gs>
                  </a:gsLst>
                  <a:lin ang="42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平行四边形 23">
                <a:extLst>
                  <a:ext uri="{FF2B5EF4-FFF2-40B4-BE49-F238E27FC236}">
                    <a16:creationId xmlns="" xmlns:a16="http://schemas.microsoft.com/office/drawing/2014/main" id="{9A097BCA-1165-4D71-9A43-332DE1938033}"/>
                  </a:ext>
                </a:extLst>
              </p:cNvPr>
              <p:cNvSpPr/>
              <p:nvPr/>
            </p:nvSpPr>
            <p:spPr>
              <a:xfrm flipV="1">
                <a:off x="1317501" y="5422837"/>
                <a:ext cx="3813917" cy="363853"/>
              </a:xfrm>
              <a:prstGeom prst="parallelogram">
                <a:avLst>
                  <a:gd name="adj" fmla="val 71184"/>
                </a:avLst>
              </a:prstGeom>
              <a:gradFill>
                <a:gsLst>
                  <a:gs pos="0">
                    <a:srgbClr val="4271ED"/>
                  </a:gs>
                  <a:gs pos="69000">
                    <a:srgbClr val="4271ED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A7606253-B185-4CC5-8A1E-E7F052F66140}"/>
                </a:ext>
              </a:extLst>
            </p:cNvPr>
            <p:cNvGrpSpPr/>
            <p:nvPr/>
          </p:nvGrpSpPr>
          <p:grpSpPr>
            <a:xfrm>
              <a:off x="1866370" y="5242199"/>
              <a:ext cx="1374390" cy="83735"/>
              <a:chOff x="1274320" y="5422837"/>
              <a:chExt cx="3857098" cy="420433"/>
            </a:xfrm>
          </p:grpSpPr>
          <p:sp>
            <p:nvSpPr>
              <p:cNvPr id="26" name="平行四边形 25">
                <a:extLst>
                  <a:ext uri="{FF2B5EF4-FFF2-40B4-BE49-F238E27FC236}">
                    <a16:creationId xmlns="" xmlns:a16="http://schemas.microsoft.com/office/drawing/2014/main" id="{A2A3CCD1-D576-4419-80ED-7E475B1BA19F}"/>
                  </a:ext>
                </a:extLst>
              </p:cNvPr>
              <p:cNvSpPr/>
              <p:nvPr/>
            </p:nvSpPr>
            <p:spPr>
              <a:xfrm flipV="1">
                <a:off x="1274320" y="5479417"/>
                <a:ext cx="3813917" cy="363853"/>
              </a:xfrm>
              <a:prstGeom prst="parallelogram">
                <a:avLst>
                  <a:gd name="adj" fmla="val 71184"/>
                </a:avLst>
              </a:prstGeom>
              <a:noFill/>
              <a:ln w="3175">
                <a:gradFill>
                  <a:gsLst>
                    <a:gs pos="0">
                      <a:srgbClr val="4271ED"/>
                    </a:gs>
                    <a:gs pos="32000">
                      <a:srgbClr val="4271ED">
                        <a:alpha val="0"/>
                      </a:srgbClr>
                    </a:gs>
                  </a:gsLst>
                  <a:lin ang="42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平行四边形 26">
                <a:extLst>
                  <a:ext uri="{FF2B5EF4-FFF2-40B4-BE49-F238E27FC236}">
                    <a16:creationId xmlns="" xmlns:a16="http://schemas.microsoft.com/office/drawing/2014/main" id="{5022F9B8-6173-46A0-9BF8-7046D52DA298}"/>
                  </a:ext>
                </a:extLst>
              </p:cNvPr>
              <p:cNvSpPr/>
              <p:nvPr/>
            </p:nvSpPr>
            <p:spPr>
              <a:xfrm flipV="1">
                <a:off x="1317501" y="5422837"/>
                <a:ext cx="3813917" cy="363853"/>
              </a:xfrm>
              <a:prstGeom prst="parallelogram">
                <a:avLst>
                  <a:gd name="adj" fmla="val 71184"/>
                </a:avLst>
              </a:prstGeom>
              <a:gradFill>
                <a:gsLst>
                  <a:gs pos="0">
                    <a:srgbClr val="4271ED"/>
                  </a:gs>
                  <a:gs pos="69000">
                    <a:srgbClr val="4271ED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A6E2ADD3-5AC1-42BE-93BB-3625EFA92792}"/>
              </a:ext>
            </a:extLst>
          </p:cNvPr>
          <p:cNvGrpSpPr/>
          <p:nvPr/>
        </p:nvGrpSpPr>
        <p:grpSpPr>
          <a:xfrm flipH="1">
            <a:off x="7197673" y="1150269"/>
            <a:ext cx="3918378" cy="1116710"/>
            <a:chOff x="645358" y="5242199"/>
            <a:chExt cx="4472763" cy="1274706"/>
          </a:xfrm>
        </p:grpSpPr>
        <p:grpSp>
          <p:nvGrpSpPr>
            <p:cNvPr id="30" name="组合 29">
              <a:extLst>
                <a:ext uri="{FF2B5EF4-FFF2-40B4-BE49-F238E27FC236}">
                  <a16:creationId xmlns="" xmlns:a16="http://schemas.microsoft.com/office/drawing/2014/main" id="{04F2F4D2-5D6E-4ADF-8E34-EDB151172BE0}"/>
                </a:ext>
              </a:extLst>
            </p:cNvPr>
            <p:cNvGrpSpPr/>
            <p:nvPr/>
          </p:nvGrpSpPr>
          <p:grpSpPr>
            <a:xfrm>
              <a:off x="1237342" y="5594323"/>
              <a:ext cx="3857098" cy="420433"/>
              <a:chOff x="1274320" y="5422837"/>
              <a:chExt cx="3857098" cy="420433"/>
            </a:xfrm>
          </p:grpSpPr>
          <p:sp>
            <p:nvSpPr>
              <p:cNvPr id="40" name="平行四边形 39">
                <a:extLst>
                  <a:ext uri="{FF2B5EF4-FFF2-40B4-BE49-F238E27FC236}">
                    <a16:creationId xmlns="" xmlns:a16="http://schemas.microsoft.com/office/drawing/2014/main" id="{6241F2FA-66C4-43FF-9E8D-A4F7BA50A5ED}"/>
                  </a:ext>
                </a:extLst>
              </p:cNvPr>
              <p:cNvSpPr/>
              <p:nvPr/>
            </p:nvSpPr>
            <p:spPr>
              <a:xfrm flipV="1">
                <a:off x="1274320" y="5479417"/>
                <a:ext cx="3813917" cy="363853"/>
              </a:xfrm>
              <a:prstGeom prst="parallelogram">
                <a:avLst>
                  <a:gd name="adj" fmla="val 71184"/>
                </a:avLst>
              </a:prstGeom>
              <a:noFill/>
              <a:ln>
                <a:gradFill>
                  <a:gsLst>
                    <a:gs pos="0">
                      <a:srgbClr val="4271ED"/>
                    </a:gs>
                    <a:gs pos="32000">
                      <a:srgbClr val="4271ED">
                        <a:alpha val="0"/>
                      </a:srgbClr>
                    </a:gs>
                  </a:gsLst>
                  <a:lin ang="42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平行四边形 40">
                <a:extLst>
                  <a:ext uri="{FF2B5EF4-FFF2-40B4-BE49-F238E27FC236}">
                    <a16:creationId xmlns="" xmlns:a16="http://schemas.microsoft.com/office/drawing/2014/main" id="{48A054F4-7D49-402A-87A7-E47F3F7F8391}"/>
                  </a:ext>
                </a:extLst>
              </p:cNvPr>
              <p:cNvSpPr/>
              <p:nvPr/>
            </p:nvSpPr>
            <p:spPr>
              <a:xfrm flipV="1">
                <a:off x="1317501" y="5422837"/>
                <a:ext cx="3813917" cy="363853"/>
              </a:xfrm>
              <a:prstGeom prst="parallelogram">
                <a:avLst>
                  <a:gd name="adj" fmla="val 71184"/>
                </a:avLst>
              </a:prstGeom>
              <a:gradFill>
                <a:gsLst>
                  <a:gs pos="0">
                    <a:srgbClr val="4271ED"/>
                  </a:gs>
                  <a:gs pos="69000">
                    <a:srgbClr val="4271ED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="" xmlns:a16="http://schemas.microsoft.com/office/drawing/2014/main" id="{933379C5-78B2-4E76-A50D-325AB33CEAA4}"/>
                </a:ext>
              </a:extLst>
            </p:cNvPr>
            <p:cNvGrpSpPr/>
            <p:nvPr/>
          </p:nvGrpSpPr>
          <p:grpSpPr>
            <a:xfrm>
              <a:off x="2524529" y="6358890"/>
              <a:ext cx="2593592" cy="158015"/>
              <a:chOff x="1274320" y="5422837"/>
              <a:chExt cx="3857098" cy="420433"/>
            </a:xfrm>
          </p:grpSpPr>
          <p:sp>
            <p:nvSpPr>
              <p:cNvPr id="38" name="平行四边形 37">
                <a:extLst>
                  <a:ext uri="{FF2B5EF4-FFF2-40B4-BE49-F238E27FC236}">
                    <a16:creationId xmlns="" xmlns:a16="http://schemas.microsoft.com/office/drawing/2014/main" id="{C7D3BC36-177F-4264-9FF0-4DDB00C448DC}"/>
                  </a:ext>
                </a:extLst>
              </p:cNvPr>
              <p:cNvSpPr/>
              <p:nvPr/>
            </p:nvSpPr>
            <p:spPr>
              <a:xfrm flipV="1">
                <a:off x="1274320" y="5479417"/>
                <a:ext cx="3813917" cy="363853"/>
              </a:xfrm>
              <a:prstGeom prst="parallelogram">
                <a:avLst>
                  <a:gd name="adj" fmla="val 71184"/>
                </a:avLst>
              </a:prstGeom>
              <a:noFill/>
              <a:ln w="6350">
                <a:gradFill>
                  <a:gsLst>
                    <a:gs pos="0">
                      <a:srgbClr val="4271ED"/>
                    </a:gs>
                    <a:gs pos="32000">
                      <a:srgbClr val="4271ED">
                        <a:alpha val="0"/>
                      </a:srgbClr>
                    </a:gs>
                  </a:gsLst>
                  <a:lin ang="42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39" name="平行四边形 38">
                <a:extLst>
                  <a:ext uri="{FF2B5EF4-FFF2-40B4-BE49-F238E27FC236}">
                    <a16:creationId xmlns="" xmlns:a16="http://schemas.microsoft.com/office/drawing/2014/main" id="{C7A07C7C-E42F-4C52-9D9A-93D4AADDFE69}"/>
                  </a:ext>
                </a:extLst>
              </p:cNvPr>
              <p:cNvSpPr/>
              <p:nvPr/>
            </p:nvSpPr>
            <p:spPr>
              <a:xfrm flipV="1">
                <a:off x="1317501" y="5422837"/>
                <a:ext cx="3813917" cy="363853"/>
              </a:xfrm>
              <a:prstGeom prst="parallelogram">
                <a:avLst>
                  <a:gd name="adj" fmla="val 71184"/>
                </a:avLst>
              </a:prstGeom>
              <a:gradFill>
                <a:gsLst>
                  <a:gs pos="0">
                    <a:srgbClr val="4271ED"/>
                  </a:gs>
                  <a:gs pos="69000">
                    <a:srgbClr val="4271ED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="" xmlns:a16="http://schemas.microsoft.com/office/drawing/2014/main" id="{A70CD599-3671-496A-9B46-FDCC2291E4D4}"/>
                </a:ext>
              </a:extLst>
            </p:cNvPr>
            <p:cNvGrpSpPr/>
            <p:nvPr/>
          </p:nvGrpSpPr>
          <p:grpSpPr>
            <a:xfrm>
              <a:off x="645358" y="6230607"/>
              <a:ext cx="1374390" cy="83735"/>
              <a:chOff x="1274320" y="5422837"/>
              <a:chExt cx="3857098" cy="420433"/>
            </a:xfrm>
          </p:grpSpPr>
          <p:sp>
            <p:nvSpPr>
              <p:cNvPr id="36" name="平行四边形 35">
                <a:extLst>
                  <a:ext uri="{FF2B5EF4-FFF2-40B4-BE49-F238E27FC236}">
                    <a16:creationId xmlns="" xmlns:a16="http://schemas.microsoft.com/office/drawing/2014/main" id="{DD4FE156-E8C1-43FD-91D8-7A21661533DE}"/>
                  </a:ext>
                </a:extLst>
              </p:cNvPr>
              <p:cNvSpPr/>
              <p:nvPr/>
            </p:nvSpPr>
            <p:spPr>
              <a:xfrm flipV="1">
                <a:off x="1274320" y="5479417"/>
                <a:ext cx="3813917" cy="363853"/>
              </a:xfrm>
              <a:prstGeom prst="parallelogram">
                <a:avLst>
                  <a:gd name="adj" fmla="val 71184"/>
                </a:avLst>
              </a:prstGeom>
              <a:noFill/>
              <a:ln w="3175">
                <a:gradFill>
                  <a:gsLst>
                    <a:gs pos="0">
                      <a:srgbClr val="4271ED"/>
                    </a:gs>
                    <a:gs pos="32000">
                      <a:srgbClr val="4271ED">
                        <a:alpha val="0"/>
                      </a:srgbClr>
                    </a:gs>
                  </a:gsLst>
                  <a:lin ang="42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平行四边形 36">
                <a:extLst>
                  <a:ext uri="{FF2B5EF4-FFF2-40B4-BE49-F238E27FC236}">
                    <a16:creationId xmlns="" xmlns:a16="http://schemas.microsoft.com/office/drawing/2014/main" id="{EDCA6A87-FE61-4292-943F-BEAEDCBC4131}"/>
                  </a:ext>
                </a:extLst>
              </p:cNvPr>
              <p:cNvSpPr/>
              <p:nvPr/>
            </p:nvSpPr>
            <p:spPr>
              <a:xfrm flipV="1">
                <a:off x="1317501" y="5422837"/>
                <a:ext cx="3813917" cy="363853"/>
              </a:xfrm>
              <a:prstGeom prst="parallelogram">
                <a:avLst>
                  <a:gd name="adj" fmla="val 71184"/>
                </a:avLst>
              </a:prstGeom>
              <a:gradFill>
                <a:gsLst>
                  <a:gs pos="0">
                    <a:srgbClr val="4271ED"/>
                  </a:gs>
                  <a:gs pos="69000">
                    <a:srgbClr val="4271ED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" name="组合 32">
              <a:extLst>
                <a:ext uri="{FF2B5EF4-FFF2-40B4-BE49-F238E27FC236}">
                  <a16:creationId xmlns="" xmlns:a16="http://schemas.microsoft.com/office/drawing/2014/main" id="{118E0760-EA1F-494C-B665-7AC8063461BF}"/>
                </a:ext>
              </a:extLst>
            </p:cNvPr>
            <p:cNvGrpSpPr/>
            <p:nvPr/>
          </p:nvGrpSpPr>
          <p:grpSpPr>
            <a:xfrm>
              <a:off x="1866370" y="5242199"/>
              <a:ext cx="1374390" cy="83735"/>
              <a:chOff x="1274320" y="5422837"/>
              <a:chExt cx="3857098" cy="420433"/>
            </a:xfrm>
          </p:grpSpPr>
          <p:sp>
            <p:nvSpPr>
              <p:cNvPr id="34" name="平行四边形 33">
                <a:extLst>
                  <a:ext uri="{FF2B5EF4-FFF2-40B4-BE49-F238E27FC236}">
                    <a16:creationId xmlns="" xmlns:a16="http://schemas.microsoft.com/office/drawing/2014/main" id="{A99C8134-0F01-4DF6-B142-023970F715C6}"/>
                  </a:ext>
                </a:extLst>
              </p:cNvPr>
              <p:cNvSpPr/>
              <p:nvPr/>
            </p:nvSpPr>
            <p:spPr>
              <a:xfrm flipV="1">
                <a:off x="1274320" y="5479417"/>
                <a:ext cx="3813917" cy="363853"/>
              </a:xfrm>
              <a:prstGeom prst="parallelogram">
                <a:avLst>
                  <a:gd name="adj" fmla="val 71184"/>
                </a:avLst>
              </a:prstGeom>
              <a:noFill/>
              <a:ln w="3175">
                <a:gradFill>
                  <a:gsLst>
                    <a:gs pos="0">
                      <a:srgbClr val="4271ED"/>
                    </a:gs>
                    <a:gs pos="32000">
                      <a:srgbClr val="4271ED">
                        <a:alpha val="0"/>
                      </a:srgbClr>
                    </a:gs>
                  </a:gsLst>
                  <a:lin ang="42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平行四边形 34">
                <a:extLst>
                  <a:ext uri="{FF2B5EF4-FFF2-40B4-BE49-F238E27FC236}">
                    <a16:creationId xmlns="" xmlns:a16="http://schemas.microsoft.com/office/drawing/2014/main" id="{ADEBBB86-A36E-4868-8029-3C70B0B12A73}"/>
                  </a:ext>
                </a:extLst>
              </p:cNvPr>
              <p:cNvSpPr/>
              <p:nvPr/>
            </p:nvSpPr>
            <p:spPr>
              <a:xfrm flipV="1">
                <a:off x="1317501" y="5422837"/>
                <a:ext cx="3813917" cy="363853"/>
              </a:xfrm>
              <a:prstGeom prst="parallelogram">
                <a:avLst>
                  <a:gd name="adj" fmla="val 71184"/>
                </a:avLst>
              </a:prstGeom>
              <a:gradFill>
                <a:gsLst>
                  <a:gs pos="0">
                    <a:srgbClr val="4271ED"/>
                  </a:gs>
                  <a:gs pos="69000">
                    <a:srgbClr val="4271ED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03" name="图片 102">
            <a:extLst>
              <a:ext uri="{FF2B5EF4-FFF2-40B4-BE49-F238E27FC236}">
                <a16:creationId xmlns="" xmlns:a16="http://schemas.microsoft.com/office/drawing/2014/main" id="{37EC3EC7-3395-40E7-9845-6D01C78F74B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538109" y="-841437"/>
            <a:ext cx="1262666" cy="585279"/>
          </a:xfrm>
          <a:prstGeom prst="rect">
            <a:avLst/>
          </a:prstGeom>
        </p:spPr>
      </p:pic>
      <p:pic>
        <p:nvPicPr>
          <p:cNvPr id="104" name="图片 103">
            <a:extLst>
              <a:ext uri="{FF2B5EF4-FFF2-40B4-BE49-F238E27FC236}">
                <a16:creationId xmlns="" xmlns:a16="http://schemas.microsoft.com/office/drawing/2014/main" id="{E171C182-76A8-4322-9CC8-2B44B4713598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87181" y="-960534"/>
            <a:ext cx="2415484" cy="1119640"/>
          </a:xfrm>
          <a:prstGeom prst="rect">
            <a:avLst/>
          </a:prstGeom>
        </p:spPr>
      </p:pic>
      <p:pic>
        <p:nvPicPr>
          <p:cNvPr id="105" name="图片 104">
            <a:extLst>
              <a:ext uri="{FF2B5EF4-FFF2-40B4-BE49-F238E27FC236}">
                <a16:creationId xmlns="" xmlns:a16="http://schemas.microsoft.com/office/drawing/2014/main" id="{A422BC58-8AF2-49E2-A9CF-C0D00BC78FD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555429" y="-1291056"/>
            <a:ext cx="1340638" cy="62142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2A269E7E-F083-40AA-A718-665B195C68EB}"/>
              </a:ext>
            </a:extLst>
          </p:cNvPr>
          <p:cNvGrpSpPr/>
          <p:nvPr/>
        </p:nvGrpSpPr>
        <p:grpSpPr>
          <a:xfrm>
            <a:off x="-1334939" y="701806"/>
            <a:ext cx="13732368" cy="7355895"/>
            <a:chOff x="-1300294" y="701806"/>
            <a:chExt cx="13732368" cy="7355895"/>
          </a:xfrm>
        </p:grpSpPr>
        <p:sp>
          <p:nvSpPr>
            <p:cNvPr id="113" name="平行四边形 112">
              <a:extLst>
                <a:ext uri="{FF2B5EF4-FFF2-40B4-BE49-F238E27FC236}">
                  <a16:creationId xmlns="" xmlns:a16="http://schemas.microsoft.com/office/drawing/2014/main" id="{7C60F99E-3A2B-44F8-A52C-9DF8255C246C}"/>
                </a:ext>
              </a:extLst>
            </p:cNvPr>
            <p:cNvSpPr/>
            <p:nvPr/>
          </p:nvSpPr>
          <p:spPr>
            <a:xfrm>
              <a:off x="4421761" y="5093521"/>
              <a:ext cx="7901406" cy="2964180"/>
            </a:xfrm>
            <a:prstGeom prst="parallelogram">
              <a:avLst>
                <a:gd name="adj" fmla="val 165964"/>
              </a:avLst>
            </a:prstGeom>
            <a:solidFill>
              <a:srgbClr val="4271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="" xmlns:a16="http://schemas.microsoft.com/office/drawing/2014/main" id="{AC7988B2-D577-4EAD-9580-6253B8FE6969}"/>
                </a:ext>
              </a:extLst>
            </p:cNvPr>
            <p:cNvSpPr/>
            <p:nvPr/>
          </p:nvSpPr>
          <p:spPr>
            <a:xfrm>
              <a:off x="-25195" y="3180901"/>
              <a:ext cx="6096000" cy="1912620"/>
            </a:xfrm>
            <a:prstGeom prst="roundRect">
              <a:avLst>
                <a:gd name="adj" fmla="val 3907"/>
              </a:avLst>
            </a:prstGeom>
            <a:solidFill>
              <a:srgbClr val="4271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平行四边形 4">
              <a:extLst>
                <a:ext uri="{FF2B5EF4-FFF2-40B4-BE49-F238E27FC236}">
                  <a16:creationId xmlns="" xmlns:a16="http://schemas.microsoft.com/office/drawing/2014/main" id="{2C58839D-0861-4447-A38A-7E2F33750BD4}"/>
                </a:ext>
              </a:extLst>
            </p:cNvPr>
            <p:cNvSpPr/>
            <p:nvPr/>
          </p:nvSpPr>
          <p:spPr>
            <a:xfrm>
              <a:off x="-1300294" y="701806"/>
              <a:ext cx="7901406" cy="2964180"/>
            </a:xfrm>
            <a:prstGeom prst="parallelogram">
              <a:avLst>
                <a:gd name="adj" fmla="val 165964"/>
              </a:avLst>
            </a:prstGeom>
            <a:solidFill>
              <a:srgbClr val="4271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矩形: 圆角 7">
              <a:extLst>
                <a:ext uri="{FF2B5EF4-FFF2-40B4-BE49-F238E27FC236}">
                  <a16:creationId xmlns="" xmlns:a16="http://schemas.microsoft.com/office/drawing/2014/main" id="{33E6E074-A413-4FBA-91A5-D98569C282E2}"/>
                </a:ext>
              </a:extLst>
            </p:cNvPr>
            <p:cNvSpPr/>
            <p:nvPr/>
          </p:nvSpPr>
          <p:spPr>
            <a:xfrm flipV="1">
              <a:off x="6221777" y="3181561"/>
              <a:ext cx="6210297" cy="1912620"/>
            </a:xfrm>
            <a:prstGeom prst="roundRect">
              <a:avLst>
                <a:gd name="adj" fmla="val 3907"/>
              </a:avLst>
            </a:prstGeom>
            <a:solidFill>
              <a:srgbClr val="4271E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="" xmlns:a16="http://schemas.microsoft.com/office/drawing/2014/main" id="{82C9F66D-1811-4621-BF48-1D7EFDE5AFCB}"/>
                </a:ext>
              </a:extLst>
            </p:cNvPr>
            <p:cNvGrpSpPr/>
            <p:nvPr/>
          </p:nvGrpSpPr>
          <p:grpSpPr>
            <a:xfrm>
              <a:off x="491473" y="3335814"/>
              <a:ext cx="1547352" cy="1547352"/>
              <a:chOff x="4864731" y="2296509"/>
              <a:chExt cx="2462537" cy="2462537"/>
            </a:xfrm>
          </p:grpSpPr>
          <p:sp>
            <p:nvSpPr>
              <p:cNvPr id="65" name="弧形 64">
                <a:extLst>
                  <a:ext uri="{FF2B5EF4-FFF2-40B4-BE49-F238E27FC236}">
                    <a16:creationId xmlns="" xmlns:a16="http://schemas.microsoft.com/office/drawing/2014/main" id="{C4C7AD06-0401-45AC-955D-A2F0F98757AA}"/>
                  </a:ext>
                </a:extLst>
              </p:cNvPr>
              <p:cNvSpPr/>
              <p:nvPr/>
            </p:nvSpPr>
            <p:spPr>
              <a:xfrm flipH="1">
                <a:off x="4864731" y="2296509"/>
                <a:ext cx="2462537" cy="2462537"/>
              </a:xfrm>
              <a:prstGeom prst="arc">
                <a:avLst>
                  <a:gd name="adj1" fmla="val 12218390"/>
                  <a:gd name="adj2" fmla="val 20181393"/>
                </a:avLst>
              </a:prstGeom>
              <a:ln w="12700">
                <a:solidFill>
                  <a:schemeClr val="bg1"/>
                </a:solidFill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6" name="弧形 65">
                <a:extLst>
                  <a:ext uri="{FF2B5EF4-FFF2-40B4-BE49-F238E27FC236}">
                    <a16:creationId xmlns="" xmlns:a16="http://schemas.microsoft.com/office/drawing/2014/main" id="{94C98431-DD7F-494F-8712-ED3521BB6F5B}"/>
                  </a:ext>
                </a:extLst>
              </p:cNvPr>
              <p:cNvSpPr/>
              <p:nvPr/>
            </p:nvSpPr>
            <p:spPr>
              <a:xfrm flipH="1">
                <a:off x="5023002" y="2454780"/>
                <a:ext cx="2145996" cy="2145996"/>
              </a:xfrm>
              <a:prstGeom prst="arc">
                <a:avLst>
                  <a:gd name="adj1" fmla="val 12209533"/>
                  <a:gd name="adj2" fmla="val 234949"/>
                </a:avLst>
              </a:prstGeom>
              <a:noFill/>
              <a:ln w="12700">
                <a:gradFill flip="none" rotWithShape="1">
                  <a:gsLst>
                    <a:gs pos="0">
                      <a:schemeClr val="bg1"/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0" scaled="0"/>
                  <a:tileRect/>
                </a:gradFill>
                <a:prstDash val="sysDot"/>
              </a:ln>
              <a:effectLst>
                <a:outerShdw blurRad="419100" sx="102000" sy="102000" algn="ctr" rotWithShape="0">
                  <a:srgbClr val="0068E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7" name="弧形 66">
                <a:extLst>
                  <a:ext uri="{FF2B5EF4-FFF2-40B4-BE49-F238E27FC236}">
                    <a16:creationId xmlns="" xmlns:a16="http://schemas.microsoft.com/office/drawing/2014/main" id="{EFAD4B99-56D7-402A-B8AB-004322D9E2F8}"/>
                  </a:ext>
                </a:extLst>
              </p:cNvPr>
              <p:cNvSpPr/>
              <p:nvPr/>
            </p:nvSpPr>
            <p:spPr>
              <a:xfrm flipH="1">
                <a:off x="4949515" y="2381293"/>
                <a:ext cx="2292970" cy="2292970"/>
              </a:xfrm>
              <a:prstGeom prst="arc">
                <a:avLst>
                  <a:gd name="adj1" fmla="val 1575881"/>
                  <a:gd name="adj2" fmla="val 10352400"/>
                </a:avLst>
              </a:prstGeom>
              <a:noFill/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0"/>
                  <a:tileRect/>
                </a:gradFill>
                <a:prstDash val="sysDot"/>
              </a:ln>
              <a:effectLst>
                <a:outerShdw blurRad="419100" sx="102000" sy="102000" algn="ctr" rotWithShape="0">
                  <a:srgbClr val="0068E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68" name="弧形 67">
                <a:extLst>
                  <a:ext uri="{FF2B5EF4-FFF2-40B4-BE49-F238E27FC236}">
                    <a16:creationId xmlns="" xmlns:a16="http://schemas.microsoft.com/office/drawing/2014/main" id="{B2DD038F-1FE2-41B6-B32D-4C1CC177D572}"/>
                  </a:ext>
                </a:extLst>
              </p:cNvPr>
              <p:cNvSpPr/>
              <p:nvPr/>
            </p:nvSpPr>
            <p:spPr>
              <a:xfrm flipH="1" flipV="1">
                <a:off x="4864731" y="2296509"/>
                <a:ext cx="2462537" cy="2462537"/>
              </a:xfrm>
              <a:prstGeom prst="arc">
                <a:avLst>
                  <a:gd name="adj1" fmla="val 12218390"/>
                  <a:gd name="adj2" fmla="val 20181393"/>
                </a:avLst>
              </a:prstGeom>
              <a:ln w="12700">
                <a:solidFill>
                  <a:schemeClr val="bg1"/>
                </a:solidFill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70" name="椭圆 69">
              <a:extLst>
                <a:ext uri="{FF2B5EF4-FFF2-40B4-BE49-F238E27FC236}">
                  <a16:creationId xmlns="" xmlns:a16="http://schemas.microsoft.com/office/drawing/2014/main" id="{F34F3868-104B-4148-B2EB-315806561418}"/>
                </a:ext>
              </a:extLst>
            </p:cNvPr>
            <p:cNvSpPr/>
            <p:nvPr/>
          </p:nvSpPr>
          <p:spPr>
            <a:xfrm>
              <a:off x="690630" y="3567330"/>
              <a:ext cx="1142126" cy="114212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271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5" name="图片 44" descr="图片包含 标志, 灯光, 黑暗, 街道&#10;&#10;描述已自动生成">
              <a:extLst>
                <a:ext uri="{FF2B5EF4-FFF2-40B4-BE49-F238E27FC236}">
                  <a16:creationId xmlns="" xmlns:a16="http://schemas.microsoft.com/office/drawing/2014/main" id="{377D315B-C704-4F1D-840D-8243F62667BE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96352" y="3571221"/>
              <a:ext cx="1142127" cy="1142127"/>
            </a:xfrm>
            <a:prstGeom prst="rect">
              <a:avLst/>
            </a:prstGeom>
          </p:spPr>
        </p:pic>
        <p:grpSp>
          <p:nvGrpSpPr>
            <p:cNvPr id="73" name="组合 72">
              <a:extLst>
                <a:ext uri="{FF2B5EF4-FFF2-40B4-BE49-F238E27FC236}">
                  <a16:creationId xmlns="" xmlns:a16="http://schemas.microsoft.com/office/drawing/2014/main" id="{AD675F60-7AD8-4B44-9591-8D54FA52F104}"/>
                </a:ext>
              </a:extLst>
            </p:cNvPr>
            <p:cNvGrpSpPr/>
            <p:nvPr/>
          </p:nvGrpSpPr>
          <p:grpSpPr>
            <a:xfrm>
              <a:off x="3102191" y="3483576"/>
              <a:ext cx="2647534" cy="1264154"/>
              <a:chOff x="2671927" y="3425752"/>
              <a:chExt cx="2647534" cy="1264154"/>
            </a:xfrm>
          </p:grpSpPr>
          <p:sp>
            <p:nvSpPr>
              <p:cNvPr id="60" name="文本框 59">
                <a:extLst>
                  <a:ext uri="{FF2B5EF4-FFF2-40B4-BE49-F238E27FC236}">
                    <a16:creationId xmlns="" xmlns:a16="http://schemas.microsoft.com/office/drawing/2014/main" id="{A431DFE7-7FEF-47C8-9A83-E28B29758786}"/>
                  </a:ext>
                </a:extLst>
              </p:cNvPr>
              <p:cNvSpPr txBox="1"/>
              <p:nvPr/>
            </p:nvSpPr>
            <p:spPr>
              <a:xfrm>
                <a:off x="2687722" y="3775146"/>
                <a:ext cx="2289005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050" dirty="0">
                    <a:solidFill>
                      <a:schemeClr val="bg1">
                        <a:alpha val="8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Please enter a headline here</a:t>
                </a:r>
                <a:endParaRPr lang="zh-CN" altLang="en-US" sz="1050" dirty="0">
                  <a:solidFill>
                    <a:schemeClr val="bg1">
                      <a:alpha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2" name="文本框 61">
                <a:extLst>
                  <a:ext uri="{FF2B5EF4-FFF2-40B4-BE49-F238E27FC236}">
                    <a16:creationId xmlns="" xmlns:a16="http://schemas.microsoft.com/office/drawing/2014/main" id="{ED20B82E-B864-4495-8AC9-0B7B3EF17547}"/>
                  </a:ext>
                </a:extLst>
              </p:cNvPr>
              <p:cNvSpPr txBox="1"/>
              <p:nvPr/>
            </p:nvSpPr>
            <p:spPr>
              <a:xfrm>
                <a:off x="2687722" y="4169186"/>
                <a:ext cx="2199878" cy="5207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>
                        <a:alpha val="8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温馨提醒，在此输入正文</a:t>
                </a:r>
                <a:endParaRPr lang="en-US" altLang="zh-CN" sz="1200" dirty="0">
                  <a:solidFill>
                    <a:schemeClr val="bg1">
                      <a:alpha val="8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>
                        <a:alpha val="8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这里适合小段文字</a:t>
                </a:r>
              </a:p>
            </p:txBody>
          </p:sp>
          <p:cxnSp>
            <p:nvCxnSpPr>
              <p:cNvPr id="63" name="直接连接符 62">
                <a:extLst>
                  <a:ext uri="{FF2B5EF4-FFF2-40B4-BE49-F238E27FC236}">
                    <a16:creationId xmlns="" xmlns:a16="http://schemas.microsoft.com/office/drawing/2014/main" id="{B4038F30-4E27-4937-AD5A-1D14D37A7C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781047" y="4042481"/>
                <a:ext cx="421590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2" name="文本框 71">
                <a:extLst>
                  <a:ext uri="{FF2B5EF4-FFF2-40B4-BE49-F238E27FC236}">
                    <a16:creationId xmlns="" xmlns:a16="http://schemas.microsoft.com/office/drawing/2014/main" id="{DB409F65-6AF6-453E-87E9-569386CBB4EE}"/>
                  </a:ext>
                </a:extLst>
              </p:cNvPr>
              <p:cNvSpPr txBox="1"/>
              <p:nvPr/>
            </p:nvSpPr>
            <p:spPr>
              <a:xfrm>
                <a:off x="2671927" y="3425752"/>
                <a:ext cx="264753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4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请在此输入小标题</a:t>
                </a:r>
              </a:p>
            </p:txBody>
          </p:sp>
        </p:grpSp>
        <p:grpSp>
          <p:nvGrpSpPr>
            <p:cNvPr id="75" name="组合 74">
              <a:extLst>
                <a:ext uri="{FF2B5EF4-FFF2-40B4-BE49-F238E27FC236}">
                  <a16:creationId xmlns="" xmlns:a16="http://schemas.microsoft.com/office/drawing/2014/main" id="{1A8D7F87-A9C5-42C9-BA6E-BFE3B8F1114C}"/>
                </a:ext>
              </a:extLst>
            </p:cNvPr>
            <p:cNvGrpSpPr/>
            <p:nvPr/>
          </p:nvGrpSpPr>
          <p:grpSpPr>
            <a:xfrm>
              <a:off x="10186846" y="3383553"/>
              <a:ext cx="1547352" cy="1547352"/>
              <a:chOff x="4864731" y="2296509"/>
              <a:chExt cx="2462537" cy="2462537"/>
            </a:xfrm>
          </p:grpSpPr>
          <p:sp>
            <p:nvSpPr>
              <p:cNvPr id="92" name="弧形 91">
                <a:extLst>
                  <a:ext uri="{FF2B5EF4-FFF2-40B4-BE49-F238E27FC236}">
                    <a16:creationId xmlns="" xmlns:a16="http://schemas.microsoft.com/office/drawing/2014/main" id="{06557862-183D-44FD-9944-BDFF04B50A75}"/>
                  </a:ext>
                </a:extLst>
              </p:cNvPr>
              <p:cNvSpPr/>
              <p:nvPr/>
            </p:nvSpPr>
            <p:spPr>
              <a:xfrm flipH="1">
                <a:off x="4864731" y="2296509"/>
                <a:ext cx="2462537" cy="2462537"/>
              </a:xfrm>
              <a:prstGeom prst="arc">
                <a:avLst>
                  <a:gd name="adj1" fmla="val 12218390"/>
                  <a:gd name="adj2" fmla="val 20181393"/>
                </a:avLst>
              </a:prstGeom>
              <a:ln w="12700">
                <a:solidFill>
                  <a:schemeClr val="bg1"/>
                </a:solidFill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3" name="弧形 92">
                <a:extLst>
                  <a:ext uri="{FF2B5EF4-FFF2-40B4-BE49-F238E27FC236}">
                    <a16:creationId xmlns="" xmlns:a16="http://schemas.microsoft.com/office/drawing/2014/main" id="{BE3945C3-F272-4DE2-93D7-E52FB250E275}"/>
                  </a:ext>
                </a:extLst>
              </p:cNvPr>
              <p:cNvSpPr/>
              <p:nvPr/>
            </p:nvSpPr>
            <p:spPr>
              <a:xfrm flipH="1">
                <a:off x="5023002" y="2454780"/>
                <a:ext cx="2145996" cy="2145996"/>
              </a:xfrm>
              <a:prstGeom prst="arc">
                <a:avLst>
                  <a:gd name="adj1" fmla="val 12209533"/>
                  <a:gd name="adj2" fmla="val 234949"/>
                </a:avLst>
              </a:prstGeom>
              <a:noFill/>
              <a:ln w="12700">
                <a:gradFill flip="none" rotWithShape="1">
                  <a:gsLst>
                    <a:gs pos="0">
                      <a:schemeClr val="bg1"/>
                    </a:gs>
                    <a:gs pos="99000">
                      <a:schemeClr val="bg1">
                        <a:alpha val="0"/>
                      </a:schemeClr>
                    </a:gs>
                  </a:gsLst>
                  <a:lin ang="0" scaled="0"/>
                  <a:tileRect/>
                </a:gradFill>
                <a:prstDash val="sysDot"/>
              </a:ln>
              <a:effectLst>
                <a:outerShdw blurRad="419100" sx="102000" sy="102000" algn="ctr" rotWithShape="0">
                  <a:srgbClr val="0068E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4" name="弧形 93">
                <a:extLst>
                  <a:ext uri="{FF2B5EF4-FFF2-40B4-BE49-F238E27FC236}">
                    <a16:creationId xmlns="" xmlns:a16="http://schemas.microsoft.com/office/drawing/2014/main" id="{04609F78-07F2-4615-90E2-8C4239EEBFA7}"/>
                  </a:ext>
                </a:extLst>
              </p:cNvPr>
              <p:cNvSpPr/>
              <p:nvPr/>
            </p:nvSpPr>
            <p:spPr>
              <a:xfrm flipH="1">
                <a:off x="4949515" y="2381293"/>
                <a:ext cx="2292970" cy="2292970"/>
              </a:xfrm>
              <a:prstGeom prst="arc">
                <a:avLst>
                  <a:gd name="adj1" fmla="val 1575881"/>
                  <a:gd name="adj2" fmla="val 10352400"/>
                </a:avLst>
              </a:prstGeom>
              <a:noFill/>
              <a:ln w="1270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0"/>
                  <a:tileRect/>
                </a:gradFill>
                <a:prstDash val="sysDot"/>
              </a:ln>
              <a:effectLst>
                <a:outerShdw blurRad="419100" sx="102000" sy="102000" algn="ctr" rotWithShape="0">
                  <a:srgbClr val="0068E9">
                    <a:alpha val="40000"/>
                  </a:srgb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95" name="弧形 94">
                <a:extLst>
                  <a:ext uri="{FF2B5EF4-FFF2-40B4-BE49-F238E27FC236}">
                    <a16:creationId xmlns="" xmlns:a16="http://schemas.microsoft.com/office/drawing/2014/main" id="{6D828564-6FC1-4DDC-BAEB-29E9614D1D18}"/>
                  </a:ext>
                </a:extLst>
              </p:cNvPr>
              <p:cNvSpPr/>
              <p:nvPr/>
            </p:nvSpPr>
            <p:spPr>
              <a:xfrm flipH="1" flipV="1">
                <a:off x="4864731" y="2296509"/>
                <a:ext cx="2462537" cy="2462537"/>
              </a:xfrm>
              <a:prstGeom prst="arc">
                <a:avLst>
                  <a:gd name="adj1" fmla="val 12218390"/>
                  <a:gd name="adj2" fmla="val 20181393"/>
                </a:avLst>
              </a:prstGeom>
              <a:ln w="12700">
                <a:solidFill>
                  <a:schemeClr val="bg1"/>
                </a:solidFill>
                <a:headEnd type="oval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76" name="椭圆 75">
              <a:extLst>
                <a:ext uri="{FF2B5EF4-FFF2-40B4-BE49-F238E27FC236}">
                  <a16:creationId xmlns="" xmlns:a16="http://schemas.microsoft.com/office/drawing/2014/main" id="{A23F848A-9F08-43DB-813F-B68EEB26C76C}"/>
                </a:ext>
              </a:extLst>
            </p:cNvPr>
            <p:cNvSpPr/>
            <p:nvPr/>
          </p:nvSpPr>
          <p:spPr>
            <a:xfrm>
              <a:off x="10386003" y="3615069"/>
              <a:ext cx="1142126" cy="1142126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271E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7" name="图片 76" descr="图片包含 标志, 灯光, 黑暗, 街道&#10;&#10;描述已自动生成">
              <a:extLst>
                <a:ext uri="{FF2B5EF4-FFF2-40B4-BE49-F238E27FC236}">
                  <a16:creationId xmlns="" xmlns:a16="http://schemas.microsoft.com/office/drawing/2014/main" id="{E632A4AF-2F42-49F9-B4AA-4B59F024CDF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391725" y="3618960"/>
              <a:ext cx="1142127" cy="1142127"/>
            </a:xfrm>
            <a:prstGeom prst="rect">
              <a:avLst/>
            </a:prstGeom>
          </p:spPr>
        </p:pic>
        <p:grpSp>
          <p:nvGrpSpPr>
            <p:cNvPr id="96" name="组合 95">
              <a:extLst>
                <a:ext uri="{FF2B5EF4-FFF2-40B4-BE49-F238E27FC236}">
                  <a16:creationId xmlns="" xmlns:a16="http://schemas.microsoft.com/office/drawing/2014/main" id="{3301229D-58B3-470C-A691-EFD124BC1139}"/>
                </a:ext>
              </a:extLst>
            </p:cNvPr>
            <p:cNvGrpSpPr/>
            <p:nvPr/>
          </p:nvGrpSpPr>
          <p:grpSpPr>
            <a:xfrm>
              <a:off x="6441760" y="3474954"/>
              <a:ext cx="2647534" cy="1281399"/>
              <a:chOff x="2671927" y="3425752"/>
              <a:chExt cx="2647534" cy="1281399"/>
            </a:xfrm>
          </p:grpSpPr>
          <p:sp>
            <p:nvSpPr>
              <p:cNvPr id="97" name="文本框 96">
                <a:extLst>
                  <a:ext uri="{FF2B5EF4-FFF2-40B4-BE49-F238E27FC236}">
                    <a16:creationId xmlns="" xmlns:a16="http://schemas.microsoft.com/office/drawing/2014/main" id="{3C20B403-B711-4A21-9942-FFEF3A7C658A}"/>
                  </a:ext>
                </a:extLst>
              </p:cNvPr>
              <p:cNvSpPr txBox="1"/>
              <p:nvPr/>
            </p:nvSpPr>
            <p:spPr>
              <a:xfrm>
                <a:off x="3002108" y="3810689"/>
                <a:ext cx="2289005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altLang="zh-CN" sz="1100" dirty="0">
                    <a:solidFill>
                      <a:schemeClr val="bg1">
                        <a:alpha val="80000"/>
                      </a:schemeClr>
                    </a:solidFill>
                    <a:latin typeface="微软雅黑 Light" panose="020B0502040204020203" pitchFamily="34" charset="-122"/>
                    <a:ea typeface="微软雅黑 Light" panose="020B0502040204020203" pitchFamily="34" charset="-122"/>
                  </a:rPr>
                  <a:t>Please enter a headline here</a:t>
                </a:r>
                <a:endParaRPr lang="zh-CN" altLang="en-US" sz="1100" dirty="0">
                  <a:solidFill>
                    <a:schemeClr val="bg1">
                      <a:alpha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98" name="文本框 97">
                <a:extLst>
                  <a:ext uri="{FF2B5EF4-FFF2-40B4-BE49-F238E27FC236}">
                    <a16:creationId xmlns="" xmlns:a16="http://schemas.microsoft.com/office/drawing/2014/main" id="{AE5E0744-0625-4580-921F-6FBE2432C90F}"/>
                  </a:ext>
                </a:extLst>
              </p:cNvPr>
              <p:cNvSpPr txBox="1"/>
              <p:nvPr/>
            </p:nvSpPr>
            <p:spPr>
              <a:xfrm>
                <a:off x="3090292" y="4186431"/>
                <a:ext cx="2199878" cy="5207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>
                        <a:alpha val="8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温馨提醒，在此输入正文</a:t>
                </a:r>
                <a:endParaRPr lang="en-US" altLang="zh-CN" sz="1200" dirty="0">
                  <a:solidFill>
                    <a:schemeClr val="bg1">
                      <a:alpha val="80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r">
                  <a:lnSpc>
                    <a:spcPct val="120000"/>
                  </a:lnSpc>
                </a:pPr>
                <a:r>
                  <a:rPr lang="zh-CN" altLang="en-US" sz="1200" dirty="0">
                    <a:solidFill>
                      <a:schemeClr val="bg1">
                        <a:alpha val="80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这里适合小段文字</a:t>
                </a:r>
              </a:p>
            </p:txBody>
          </p:sp>
          <p:cxnSp>
            <p:nvCxnSpPr>
              <p:cNvPr id="99" name="直接连接符 98">
                <a:extLst>
                  <a:ext uri="{FF2B5EF4-FFF2-40B4-BE49-F238E27FC236}">
                    <a16:creationId xmlns="" xmlns:a16="http://schemas.microsoft.com/office/drawing/2014/main" id="{948E67E4-0C78-4B24-8D3B-E23F91A9C87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761455" y="4105041"/>
                <a:ext cx="421590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0" name="文本框 99">
                <a:extLst>
                  <a:ext uri="{FF2B5EF4-FFF2-40B4-BE49-F238E27FC236}">
                    <a16:creationId xmlns="" xmlns:a16="http://schemas.microsoft.com/office/drawing/2014/main" id="{817058CA-EEF5-4ACA-839A-B2C14AB53DDD}"/>
                  </a:ext>
                </a:extLst>
              </p:cNvPr>
              <p:cNvSpPr txBox="1"/>
              <p:nvPr/>
            </p:nvSpPr>
            <p:spPr>
              <a:xfrm>
                <a:off x="2671927" y="3425752"/>
                <a:ext cx="2647534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zh-CN" altLang="en-US" sz="24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请在此输入小标题</a:t>
                </a:r>
              </a:p>
            </p:txBody>
          </p:sp>
        </p:grpSp>
        <p:pic>
          <p:nvPicPr>
            <p:cNvPr id="102" name="图片 101">
              <a:extLst>
                <a:ext uri="{FF2B5EF4-FFF2-40B4-BE49-F238E27FC236}">
                  <a16:creationId xmlns="" xmlns:a16="http://schemas.microsoft.com/office/drawing/2014/main" id="{4EBE08D3-D4A2-403A-A296-FFC5A60754D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colorTemperature colorTemp="53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21108866" flipH="1">
              <a:off x="2072611" y="1660330"/>
              <a:ext cx="1549438" cy="445725"/>
            </a:xfrm>
            <a:prstGeom prst="rect">
              <a:avLst/>
            </a:prstGeom>
            <a:effectLst>
              <a:outerShdw blurRad="152400" dir="5400000" sx="90000" sy="-19000" rotWithShape="0">
                <a:prstClr val="black">
                  <a:alpha val="15000"/>
                </a:prstClr>
              </a:outerShdw>
            </a:effectLst>
          </p:spPr>
        </p:pic>
        <p:pic>
          <p:nvPicPr>
            <p:cNvPr id="107" name="图片 106">
              <a:extLst>
                <a:ext uri="{FF2B5EF4-FFF2-40B4-BE49-F238E27FC236}">
                  <a16:creationId xmlns="" xmlns:a16="http://schemas.microsoft.com/office/drawing/2014/main" id="{E2330DAD-7417-49CE-B459-DF200734BB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email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colorTemperature colorTemp="5300"/>
                      </a14:imgEffect>
                      <a14:imgEffect>
                        <a14:brightnessContrast brigh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491134">
              <a:off x="7736500" y="5721420"/>
              <a:ext cx="2280971" cy="656164"/>
            </a:xfrm>
            <a:prstGeom prst="rect">
              <a:avLst/>
            </a:prstGeom>
            <a:effectLst>
              <a:outerShdw blurRad="152400" dir="5400000" sx="90000" sy="-19000" rotWithShape="0">
                <a:prstClr val="black">
                  <a:alpha val="20000"/>
                </a:prstClr>
              </a:outerShdw>
            </a:effectLst>
          </p:spPr>
        </p:pic>
        <p:grpSp>
          <p:nvGrpSpPr>
            <p:cNvPr id="136" name="组合 135">
              <a:extLst>
                <a:ext uri="{FF2B5EF4-FFF2-40B4-BE49-F238E27FC236}">
                  <a16:creationId xmlns="" xmlns:a16="http://schemas.microsoft.com/office/drawing/2014/main" id="{701A5664-DCB9-443C-A92B-A6A44FD53F00}"/>
                </a:ext>
              </a:extLst>
            </p:cNvPr>
            <p:cNvGrpSpPr/>
            <p:nvPr/>
          </p:nvGrpSpPr>
          <p:grpSpPr>
            <a:xfrm>
              <a:off x="2035643" y="3541899"/>
              <a:ext cx="994933" cy="1194495"/>
              <a:chOff x="2055495" y="3338987"/>
              <a:chExt cx="994933" cy="1194495"/>
            </a:xfrm>
          </p:grpSpPr>
          <p:cxnSp>
            <p:nvCxnSpPr>
              <p:cNvPr id="117" name="直接连接符 116">
                <a:extLst>
                  <a:ext uri="{FF2B5EF4-FFF2-40B4-BE49-F238E27FC236}">
                    <a16:creationId xmlns="" xmlns:a16="http://schemas.microsoft.com/office/drawing/2014/main" id="{6B0AFA72-BA2E-4820-A141-4B711B8ED537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55495" y="3938140"/>
                <a:ext cx="813396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headEnd type="none" w="sm" len="sm"/>
                <a:tailEnd type="stealth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4" name="任意多边形: 形状 133">
                <a:extLst>
                  <a:ext uri="{FF2B5EF4-FFF2-40B4-BE49-F238E27FC236}">
                    <a16:creationId xmlns="" xmlns:a16="http://schemas.microsoft.com/office/drawing/2014/main" id="{8290E185-9ADF-46D9-BD72-9E95B4EB1E0B}"/>
                  </a:ext>
                </a:extLst>
              </p:cNvPr>
              <p:cNvSpPr/>
              <p:nvPr/>
            </p:nvSpPr>
            <p:spPr>
              <a:xfrm>
                <a:off x="2851353" y="3338987"/>
                <a:ext cx="199075" cy="1194495"/>
              </a:xfrm>
              <a:custGeom>
                <a:avLst/>
                <a:gdLst>
                  <a:gd name="connsiteX0" fmla="*/ 199074 w 839405"/>
                  <a:gd name="connsiteY0" fmla="*/ 0 h 1194495"/>
                  <a:gd name="connsiteX1" fmla="*/ 839405 w 839405"/>
                  <a:gd name="connsiteY1" fmla="*/ 0 h 1194495"/>
                  <a:gd name="connsiteX2" fmla="*/ 839405 w 839405"/>
                  <a:gd name="connsiteY2" fmla="*/ 1194495 h 1194495"/>
                  <a:gd name="connsiteX3" fmla="*/ 199075 w 839405"/>
                  <a:gd name="connsiteY3" fmla="*/ 1194495 h 1194495"/>
                  <a:gd name="connsiteX4" fmla="*/ 99538 w 839405"/>
                  <a:gd name="connsiteY4" fmla="*/ 1094958 h 1194495"/>
                  <a:gd name="connsiteX5" fmla="*/ 99537 w 839405"/>
                  <a:gd name="connsiteY5" fmla="*/ 696785 h 1194495"/>
                  <a:gd name="connsiteX6" fmla="*/ 0 w 839405"/>
                  <a:gd name="connsiteY6" fmla="*/ 597248 h 1194495"/>
                  <a:gd name="connsiteX7" fmla="*/ 99537 w 839405"/>
                  <a:gd name="connsiteY7" fmla="*/ 497711 h 1194495"/>
                  <a:gd name="connsiteX8" fmla="*/ 99537 w 839405"/>
                  <a:gd name="connsiteY8" fmla="*/ 99537 h 1194495"/>
                  <a:gd name="connsiteX9" fmla="*/ 199074 w 839405"/>
                  <a:gd name="connsiteY9" fmla="*/ 0 h 1194495"/>
                  <a:gd name="connsiteX0" fmla="*/ 839405 w 930845"/>
                  <a:gd name="connsiteY0" fmla="*/ 0 h 1194495"/>
                  <a:gd name="connsiteX1" fmla="*/ 839405 w 930845"/>
                  <a:gd name="connsiteY1" fmla="*/ 1194495 h 1194495"/>
                  <a:gd name="connsiteX2" fmla="*/ 199075 w 930845"/>
                  <a:gd name="connsiteY2" fmla="*/ 1194495 h 1194495"/>
                  <a:gd name="connsiteX3" fmla="*/ 99538 w 930845"/>
                  <a:gd name="connsiteY3" fmla="*/ 1094958 h 1194495"/>
                  <a:gd name="connsiteX4" fmla="*/ 99537 w 930845"/>
                  <a:gd name="connsiteY4" fmla="*/ 696785 h 1194495"/>
                  <a:gd name="connsiteX5" fmla="*/ 0 w 930845"/>
                  <a:gd name="connsiteY5" fmla="*/ 597248 h 1194495"/>
                  <a:gd name="connsiteX6" fmla="*/ 99537 w 930845"/>
                  <a:gd name="connsiteY6" fmla="*/ 497711 h 1194495"/>
                  <a:gd name="connsiteX7" fmla="*/ 99537 w 930845"/>
                  <a:gd name="connsiteY7" fmla="*/ 99537 h 1194495"/>
                  <a:gd name="connsiteX8" fmla="*/ 199074 w 930845"/>
                  <a:gd name="connsiteY8" fmla="*/ 0 h 1194495"/>
                  <a:gd name="connsiteX9" fmla="*/ 930845 w 930845"/>
                  <a:gd name="connsiteY9" fmla="*/ 91440 h 1194495"/>
                  <a:gd name="connsiteX0" fmla="*/ 839405 w 839405"/>
                  <a:gd name="connsiteY0" fmla="*/ 0 h 1194495"/>
                  <a:gd name="connsiteX1" fmla="*/ 839405 w 839405"/>
                  <a:gd name="connsiteY1" fmla="*/ 1194495 h 1194495"/>
                  <a:gd name="connsiteX2" fmla="*/ 199075 w 839405"/>
                  <a:gd name="connsiteY2" fmla="*/ 1194495 h 1194495"/>
                  <a:gd name="connsiteX3" fmla="*/ 99538 w 839405"/>
                  <a:gd name="connsiteY3" fmla="*/ 1094958 h 1194495"/>
                  <a:gd name="connsiteX4" fmla="*/ 99537 w 839405"/>
                  <a:gd name="connsiteY4" fmla="*/ 696785 h 1194495"/>
                  <a:gd name="connsiteX5" fmla="*/ 0 w 839405"/>
                  <a:gd name="connsiteY5" fmla="*/ 597248 h 1194495"/>
                  <a:gd name="connsiteX6" fmla="*/ 99537 w 839405"/>
                  <a:gd name="connsiteY6" fmla="*/ 497711 h 1194495"/>
                  <a:gd name="connsiteX7" fmla="*/ 99537 w 839405"/>
                  <a:gd name="connsiteY7" fmla="*/ 99537 h 1194495"/>
                  <a:gd name="connsiteX8" fmla="*/ 199074 w 839405"/>
                  <a:gd name="connsiteY8" fmla="*/ 0 h 1194495"/>
                  <a:gd name="connsiteX0" fmla="*/ 839405 w 839405"/>
                  <a:gd name="connsiteY0" fmla="*/ 1194495 h 1194495"/>
                  <a:gd name="connsiteX1" fmla="*/ 199075 w 839405"/>
                  <a:gd name="connsiteY1" fmla="*/ 1194495 h 1194495"/>
                  <a:gd name="connsiteX2" fmla="*/ 99538 w 839405"/>
                  <a:gd name="connsiteY2" fmla="*/ 1094958 h 1194495"/>
                  <a:gd name="connsiteX3" fmla="*/ 99537 w 839405"/>
                  <a:gd name="connsiteY3" fmla="*/ 696785 h 1194495"/>
                  <a:gd name="connsiteX4" fmla="*/ 0 w 839405"/>
                  <a:gd name="connsiteY4" fmla="*/ 597248 h 1194495"/>
                  <a:gd name="connsiteX5" fmla="*/ 99537 w 839405"/>
                  <a:gd name="connsiteY5" fmla="*/ 497711 h 1194495"/>
                  <a:gd name="connsiteX6" fmla="*/ 99537 w 839405"/>
                  <a:gd name="connsiteY6" fmla="*/ 99537 h 1194495"/>
                  <a:gd name="connsiteX7" fmla="*/ 199074 w 839405"/>
                  <a:gd name="connsiteY7" fmla="*/ 0 h 1194495"/>
                  <a:gd name="connsiteX0" fmla="*/ 199075 w 199075"/>
                  <a:gd name="connsiteY0" fmla="*/ 1194495 h 1194495"/>
                  <a:gd name="connsiteX1" fmla="*/ 99538 w 199075"/>
                  <a:gd name="connsiteY1" fmla="*/ 1094958 h 1194495"/>
                  <a:gd name="connsiteX2" fmla="*/ 99537 w 199075"/>
                  <a:gd name="connsiteY2" fmla="*/ 696785 h 1194495"/>
                  <a:gd name="connsiteX3" fmla="*/ 0 w 199075"/>
                  <a:gd name="connsiteY3" fmla="*/ 597248 h 1194495"/>
                  <a:gd name="connsiteX4" fmla="*/ 99537 w 199075"/>
                  <a:gd name="connsiteY4" fmla="*/ 497711 h 1194495"/>
                  <a:gd name="connsiteX5" fmla="*/ 99537 w 199075"/>
                  <a:gd name="connsiteY5" fmla="*/ 99537 h 1194495"/>
                  <a:gd name="connsiteX6" fmla="*/ 199074 w 199075"/>
                  <a:gd name="connsiteY6" fmla="*/ 0 h 1194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9075" h="1194495">
                    <a:moveTo>
                      <a:pt x="199075" y="1194495"/>
                    </a:moveTo>
                    <a:cubicBezTo>
                      <a:pt x="144102" y="1194495"/>
                      <a:pt x="99538" y="1149931"/>
                      <a:pt x="99538" y="1094958"/>
                    </a:cubicBezTo>
                    <a:cubicBezTo>
                      <a:pt x="99538" y="962234"/>
                      <a:pt x="99537" y="829509"/>
                      <a:pt x="99537" y="696785"/>
                    </a:cubicBezTo>
                    <a:cubicBezTo>
                      <a:pt x="99537" y="641812"/>
                      <a:pt x="54973" y="597248"/>
                      <a:pt x="0" y="597248"/>
                    </a:cubicBezTo>
                    <a:cubicBezTo>
                      <a:pt x="54973" y="597248"/>
                      <a:pt x="99537" y="552684"/>
                      <a:pt x="99537" y="497711"/>
                    </a:cubicBezTo>
                    <a:lnTo>
                      <a:pt x="99537" y="99537"/>
                    </a:lnTo>
                    <a:cubicBezTo>
                      <a:pt x="99537" y="44564"/>
                      <a:pt x="144101" y="0"/>
                      <a:pt x="199074" y="0"/>
                    </a:cubicBezTo>
                  </a:path>
                </a:pathLst>
              </a:cu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38" name="组合 137">
              <a:extLst>
                <a:ext uri="{FF2B5EF4-FFF2-40B4-BE49-F238E27FC236}">
                  <a16:creationId xmlns="" xmlns:a16="http://schemas.microsoft.com/office/drawing/2014/main" id="{2DCF947C-7117-45AE-A01E-E9A4CBE16FEA}"/>
                </a:ext>
              </a:extLst>
            </p:cNvPr>
            <p:cNvGrpSpPr/>
            <p:nvPr/>
          </p:nvGrpSpPr>
          <p:grpSpPr>
            <a:xfrm flipH="1">
              <a:off x="9198711" y="3541899"/>
              <a:ext cx="994933" cy="1194495"/>
              <a:chOff x="2055495" y="3338987"/>
              <a:chExt cx="994933" cy="1194495"/>
            </a:xfrm>
          </p:grpSpPr>
          <p:cxnSp>
            <p:nvCxnSpPr>
              <p:cNvPr id="139" name="直接连接符 138">
                <a:extLst>
                  <a:ext uri="{FF2B5EF4-FFF2-40B4-BE49-F238E27FC236}">
                    <a16:creationId xmlns="" xmlns:a16="http://schemas.microsoft.com/office/drawing/2014/main" id="{39EF396F-A2B2-4296-A274-8C865B4FEDA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055495" y="3938140"/>
                <a:ext cx="813396" cy="0"/>
              </a:xfrm>
              <a:prstGeom prst="line">
                <a:avLst/>
              </a:prstGeom>
              <a:ln w="12700">
                <a:solidFill>
                  <a:schemeClr val="bg1"/>
                </a:solidFill>
                <a:headEnd type="none" w="sm" len="sm"/>
                <a:tailEnd type="stealth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0" name="任意多边形: 形状 139">
                <a:extLst>
                  <a:ext uri="{FF2B5EF4-FFF2-40B4-BE49-F238E27FC236}">
                    <a16:creationId xmlns="" xmlns:a16="http://schemas.microsoft.com/office/drawing/2014/main" id="{0BC79B41-4F37-474B-89F2-7F08C84C351E}"/>
                  </a:ext>
                </a:extLst>
              </p:cNvPr>
              <p:cNvSpPr/>
              <p:nvPr/>
            </p:nvSpPr>
            <p:spPr>
              <a:xfrm>
                <a:off x="2851353" y="3338987"/>
                <a:ext cx="199075" cy="1194495"/>
              </a:xfrm>
              <a:custGeom>
                <a:avLst/>
                <a:gdLst>
                  <a:gd name="connsiteX0" fmla="*/ 199074 w 839405"/>
                  <a:gd name="connsiteY0" fmla="*/ 0 h 1194495"/>
                  <a:gd name="connsiteX1" fmla="*/ 839405 w 839405"/>
                  <a:gd name="connsiteY1" fmla="*/ 0 h 1194495"/>
                  <a:gd name="connsiteX2" fmla="*/ 839405 w 839405"/>
                  <a:gd name="connsiteY2" fmla="*/ 1194495 h 1194495"/>
                  <a:gd name="connsiteX3" fmla="*/ 199075 w 839405"/>
                  <a:gd name="connsiteY3" fmla="*/ 1194495 h 1194495"/>
                  <a:gd name="connsiteX4" fmla="*/ 99538 w 839405"/>
                  <a:gd name="connsiteY4" fmla="*/ 1094958 h 1194495"/>
                  <a:gd name="connsiteX5" fmla="*/ 99537 w 839405"/>
                  <a:gd name="connsiteY5" fmla="*/ 696785 h 1194495"/>
                  <a:gd name="connsiteX6" fmla="*/ 0 w 839405"/>
                  <a:gd name="connsiteY6" fmla="*/ 597248 h 1194495"/>
                  <a:gd name="connsiteX7" fmla="*/ 99537 w 839405"/>
                  <a:gd name="connsiteY7" fmla="*/ 497711 h 1194495"/>
                  <a:gd name="connsiteX8" fmla="*/ 99537 w 839405"/>
                  <a:gd name="connsiteY8" fmla="*/ 99537 h 1194495"/>
                  <a:gd name="connsiteX9" fmla="*/ 199074 w 839405"/>
                  <a:gd name="connsiteY9" fmla="*/ 0 h 1194495"/>
                  <a:gd name="connsiteX0" fmla="*/ 839405 w 930845"/>
                  <a:gd name="connsiteY0" fmla="*/ 0 h 1194495"/>
                  <a:gd name="connsiteX1" fmla="*/ 839405 w 930845"/>
                  <a:gd name="connsiteY1" fmla="*/ 1194495 h 1194495"/>
                  <a:gd name="connsiteX2" fmla="*/ 199075 w 930845"/>
                  <a:gd name="connsiteY2" fmla="*/ 1194495 h 1194495"/>
                  <a:gd name="connsiteX3" fmla="*/ 99538 w 930845"/>
                  <a:gd name="connsiteY3" fmla="*/ 1094958 h 1194495"/>
                  <a:gd name="connsiteX4" fmla="*/ 99537 w 930845"/>
                  <a:gd name="connsiteY4" fmla="*/ 696785 h 1194495"/>
                  <a:gd name="connsiteX5" fmla="*/ 0 w 930845"/>
                  <a:gd name="connsiteY5" fmla="*/ 597248 h 1194495"/>
                  <a:gd name="connsiteX6" fmla="*/ 99537 w 930845"/>
                  <a:gd name="connsiteY6" fmla="*/ 497711 h 1194495"/>
                  <a:gd name="connsiteX7" fmla="*/ 99537 w 930845"/>
                  <a:gd name="connsiteY7" fmla="*/ 99537 h 1194495"/>
                  <a:gd name="connsiteX8" fmla="*/ 199074 w 930845"/>
                  <a:gd name="connsiteY8" fmla="*/ 0 h 1194495"/>
                  <a:gd name="connsiteX9" fmla="*/ 930845 w 930845"/>
                  <a:gd name="connsiteY9" fmla="*/ 91440 h 1194495"/>
                  <a:gd name="connsiteX0" fmla="*/ 839405 w 839405"/>
                  <a:gd name="connsiteY0" fmla="*/ 0 h 1194495"/>
                  <a:gd name="connsiteX1" fmla="*/ 839405 w 839405"/>
                  <a:gd name="connsiteY1" fmla="*/ 1194495 h 1194495"/>
                  <a:gd name="connsiteX2" fmla="*/ 199075 w 839405"/>
                  <a:gd name="connsiteY2" fmla="*/ 1194495 h 1194495"/>
                  <a:gd name="connsiteX3" fmla="*/ 99538 w 839405"/>
                  <a:gd name="connsiteY3" fmla="*/ 1094958 h 1194495"/>
                  <a:gd name="connsiteX4" fmla="*/ 99537 w 839405"/>
                  <a:gd name="connsiteY4" fmla="*/ 696785 h 1194495"/>
                  <a:gd name="connsiteX5" fmla="*/ 0 w 839405"/>
                  <a:gd name="connsiteY5" fmla="*/ 597248 h 1194495"/>
                  <a:gd name="connsiteX6" fmla="*/ 99537 w 839405"/>
                  <a:gd name="connsiteY6" fmla="*/ 497711 h 1194495"/>
                  <a:gd name="connsiteX7" fmla="*/ 99537 w 839405"/>
                  <a:gd name="connsiteY7" fmla="*/ 99537 h 1194495"/>
                  <a:gd name="connsiteX8" fmla="*/ 199074 w 839405"/>
                  <a:gd name="connsiteY8" fmla="*/ 0 h 1194495"/>
                  <a:gd name="connsiteX0" fmla="*/ 839405 w 839405"/>
                  <a:gd name="connsiteY0" fmla="*/ 1194495 h 1194495"/>
                  <a:gd name="connsiteX1" fmla="*/ 199075 w 839405"/>
                  <a:gd name="connsiteY1" fmla="*/ 1194495 h 1194495"/>
                  <a:gd name="connsiteX2" fmla="*/ 99538 w 839405"/>
                  <a:gd name="connsiteY2" fmla="*/ 1094958 h 1194495"/>
                  <a:gd name="connsiteX3" fmla="*/ 99537 w 839405"/>
                  <a:gd name="connsiteY3" fmla="*/ 696785 h 1194495"/>
                  <a:gd name="connsiteX4" fmla="*/ 0 w 839405"/>
                  <a:gd name="connsiteY4" fmla="*/ 597248 h 1194495"/>
                  <a:gd name="connsiteX5" fmla="*/ 99537 w 839405"/>
                  <a:gd name="connsiteY5" fmla="*/ 497711 h 1194495"/>
                  <a:gd name="connsiteX6" fmla="*/ 99537 w 839405"/>
                  <a:gd name="connsiteY6" fmla="*/ 99537 h 1194495"/>
                  <a:gd name="connsiteX7" fmla="*/ 199074 w 839405"/>
                  <a:gd name="connsiteY7" fmla="*/ 0 h 1194495"/>
                  <a:gd name="connsiteX0" fmla="*/ 199075 w 199075"/>
                  <a:gd name="connsiteY0" fmla="*/ 1194495 h 1194495"/>
                  <a:gd name="connsiteX1" fmla="*/ 99538 w 199075"/>
                  <a:gd name="connsiteY1" fmla="*/ 1094958 h 1194495"/>
                  <a:gd name="connsiteX2" fmla="*/ 99537 w 199075"/>
                  <a:gd name="connsiteY2" fmla="*/ 696785 h 1194495"/>
                  <a:gd name="connsiteX3" fmla="*/ 0 w 199075"/>
                  <a:gd name="connsiteY3" fmla="*/ 597248 h 1194495"/>
                  <a:gd name="connsiteX4" fmla="*/ 99537 w 199075"/>
                  <a:gd name="connsiteY4" fmla="*/ 497711 h 1194495"/>
                  <a:gd name="connsiteX5" fmla="*/ 99537 w 199075"/>
                  <a:gd name="connsiteY5" fmla="*/ 99537 h 1194495"/>
                  <a:gd name="connsiteX6" fmla="*/ 199074 w 199075"/>
                  <a:gd name="connsiteY6" fmla="*/ 0 h 1194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9075" h="1194495">
                    <a:moveTo>
                      <a:pt x="199075" y="1194495"/>
                    </a:moveTo>
                    <a:cubicBezTo>
                      <a:pt x="144102" y="1194495"/>
                      <a:pt x="99538" y="1149931"/>
                      <a:pt x="99538" y="1094958"/>
                    </a:cubicBezTo>
                    <a:cubicBezTo>
                      <a:pt x="99538" y="962234"/>
                      <a:pt x="99537" y="829509"/>
                      <a:pt x="99537" y="696785"/>
                    </a:cubicBezTo>
                    <a:cubicBezTo>
                      <a:pt x="99537" y="641812"/>
                      <a:pt x="54973" y="597248"/>
                      <a:pt x="0" y="597248"/>
                    </a:cubicBezTo>
                    <a:cubicBezTo>
                      <a:pt x="54973" y="597248"/>
                      <a:pt x="99537" y="552684"/>
                      <a:pt x="99537" y="497711"/>
                    </a:cubicBezTo>
                    <a:lnTo>
                      <a:pt x="99537" y="99537"/>
                    </a:lnTo>
                    <a:cubicBezTo>
                      <a:pt x="99537" y="44564"/>
                      <a:pt x="144101" y="0"/>
                      <a:pt x="199074" y="0"/>
                    </a:cubicBezTo>
                  </a:path>
                </a:pathLst>
              </a:custGeom>
              <a:ln w="952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2" name="图形 140">
              <a:extLst>
                <a:ext uri="{FF2B5EF4-FFF2-40B4-BE49-F238E27FC236}">
                  <a16:creationId xmlns="" xmlns:a16="http://schemas.microsoft.com/office/drawing/2014/main" id="{72B5EBFA-463B-4616-B23E-971BF4569E12}"/>
                </a:ext>
              </a:extLst>
            </p:cNvPr>
            <p:cNvGrpSpPr/>
            <p:nvPr/>
          </p:nvGrpSpPr>
          <p:grpSpPr>
            <a:xfrm>
              <a:off x="940967" y="3781346"/>
              <a:ext cx="652896" cy="721876"/>
              <a:chOff x="3143250" y="162115"/>
              <a:chExt cx="5900642" cy="6524054"/>
            </a:xfrm>
            <a:solidFill>
              <a:srgbClr val="4271ED"/>
            </a:solidFill>
          </p:grpSpPr>
          <p:sp>
            <p:nvSpPr>
              <p:cNvPr id="144" name="任意多边形: 形状 143">
                <a:extLst>
                  <a:ext uri="{FF2B5EF4-FFF2-40B4-BE49-F238E27FC236}">
                    <a16:creationId xmlns="" xmlns:a16="http://schemas.microsoft.com/office/drawing/2014/main" id="{6BD94214-E615-42D9-A7A0-5BFE9DCD46B2}"/>
                  </a:ext>
                </a:extLst>
              </p:cNvPr>
              <p:cNvSpPr/>
              <p:nvPr/>
            </p:nvSpPr>
            <p:spPr>
              <a:xfrm>
                <a:off x="7716011" y="3075429"/>
                <a:ext cx="722185" cy="709234"/>
              </a:xfrm>
              <a:custGeom>
                <a:avLst/>
                <a:gdLst>
                  <a:gd name="connsiteX0" fmla="*/ 663702 w 722185"/>
                  <a:gd name="connsiteY0" fmla="*/ 709234 h 709234"/>
                  <a:gd name="connsiteX1" fmla="*/ 651987 w 722185"/>
                  <a:gd name="connsiteY1" fmla="*/ 708091 h 709234"/>
                  <a:gd name="connsiteX2" fmla="*/ 46863 w 722185"/>
                  <a:gd name="connsiteY2" fmla="*/ 585219 h 709234"/>
                  <a:gd name="connsiteX3" fmla="*/ 0 w 722185"/>
                  <a:gd name="connsiteY3" fmla="*/ 527878 h 709234"/>
                  <a:gd name="connsiteX4" fmla="*/ 0 w 722185"/>
                  <a:gd name="connsiteY4" fmla="*/ 361191 h 709234"/>
                  <a:gd name="connsiteX5" fmla="*/ 106299 w 722185"/>
                  <a:gd name="connsiteY5" fmla="*/ 105921 h 709234"/>
                  <a:gd name="connsiteX6" fmla="*/ 361283 w 722185"/>
                  <a:gd name="connsiteY6" fmla="*/ 3 h 709234"/>
                  <a:gd name="connsiteX7" fmla="*/ 722186 w 722185"/>
                  <a:gd name="connsiteY7" fmla="*/ 361286 h 709234"/>
                  <a:gd name="connsiteX8" fmla="*/ 722186 w 722185"/>
                  <a:gd name="connsiteY8" fmla="*/ 650751 h 709234"/>
                  <a:gd name="connsiteX9" fmla="*/ 705040 w 722185"/>
                  <a:gd name="connsiteY9" fmla="*/ 692184 h 709234"/>
                  <a:gd name="connsiteX10" fmla="*/ 663702 w 722185"/>
                  <a:gd name="connsiteY10" fmla="*/ 709234 h 709234"/>
                  <a:gd name="connsiteX11" fmla="*/ 663702 w 722185"/>
                  <a:gd name="connsiteY11" fmla="*/ 709234 h 709234"/>
                  <a:gd name="connsiteX12" fmla="*/ 117158 w 722185"/>
                  <a:gd name="connsiteY12" fmla="*/ 479967 h 709234"/>
                  <a:gd name="connsiteX13" fmla="*/ 605219 w 722185"/>
                  <a:gd name="connsiteY13" fmla="*/ 579028 h 709234"/>
                  <a:gd name="connsiteX14" fmla="*/ 605219 w 722185"/>
                  <a:gd name="connsiteY14" fmla="*/ 361191 h 709234"/>
                  <a:gd name="connsiteX15" fmla="*/ 361379 w 722185"/>
                  <a:gd name="connsiteY15" fmla="*/ 116970 h 709234"/>
                  <a:gd name="connsiteX16" fmla="*/ 189167 w 722185"/>
                  <a:gd name="connsiteY16" fmla="*/ 188598 h 709234"/>
                  <a:gd name="connsiteX17" fmla="*/ 117158 w 722185"/>
                  <a:gd name="connsiteY17" fmla="*/ 361191 h 709234"/>
                  <a:gd name="connsiteX18" fmla="*/ 117158 w 722185"/>
                  <a:gd name="connsiteY18" fmla="*/ 479967 h 7092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722185" h="709234">
                    <a:moveTo>
                      <a:pt x="663702" y="709234"/>
                    </a:moveTo>
                    <a:cubicBezTo>
                      <a:pt x="659797" y="709234"/>
                      <a:pt x="655892" y="708853"/>
                      <a:pt x="651987" y="708091"/>
                    </a:cubicBezTo>
                    <a:lnTo>
                      <a:pt x="46863" y="585219"/>
                    </a:lnTo>
                    <a:cubicBezTo>
                      <a:pt x="19622" y="579694"/>
                      <a:pt x="0" y="555691"/>
                      <a:pt x="0" y="527878"/>
                    </a:cubicBezTo>
                    <a:lnTo>
                      <a:pt x="0" y="361191"/>
                    </a:lnTo>
                    <a:cubicBezTo>
                      <a:pt x="0" y="264607"/>
                      <a:pt x="37719" y="173929"/>
                      <a:pt x="106299" y="105921"/>
                    </a:cubicBezTo>
                    <a:cubicBezTo>
                      <a:pt x="173641" y="37817"/>
                      <a:pt x="265462" y="-378"/>
                      <a:pt x="361283" y="3"/>
                    </a:cubicBezTo>
                    <a:cubicBezTo>
                      <a:pt x="560261" y="3"/>
                      <a:pt x="722186" y="162118"/>
                      <a:pt x="722186" y="361286"/>
                    </a:cubicBezTo>
                    <a:lnTo>
                      <a:pt x="722186" y="650751"/>
                    </a:lnTo>
                    <a:cubicBezTo>
                      <a:pt x="722186" y="666276"/>
                      <a:pt x="716090" y="681231"/>
                      <a:pt x="705040" y="692184"/>
                    </a:cubicBezTo>
                    <a:cubicBezTo>
                      <a:pt x="694087" y="703138"/>
                      <a:pt x="679228" y="709234"/>
                      <a:pt x="663702" y="709234"/>
                    </a:cubicBezTo>
                    <a:lnTo>
                      <a:pt x="663702" y="709234"/>
                    </a:lnTo>
                    <a:close/>
                    <a:moveTo>
                      <a:pt x="117158" y="479967"/>
                    </a:moveTo>
                    <a:lnTo>
                      <a:pt x="605219" y="579028"/>
                    </a:lnTo>
                    <a:lnTo>
                      <a:pt x="605219" y="361191"/>
                    </a:lnTo>
                    <a:cubicBezTo>
                      <a:pt x="605219" y="226507"/>
                      <a:pt x="495872" y="116970"/>
                      <a:pt x="361379" y="116970"/>
                    </a:cubicBezTo>
                    <a:cubicBezTo>
                      <a:pt x="296704" y="116779"/>
                      <a:pt x="234601" y="142592"/>
                      <a:pt x="189167" y="188598"/>
                    </a:cubicBezTo>
                    <a:cubicBezTo>
                      <a:pt x="142970" y="234127"/>
                      <a:pt x="117062" y="296325"/>
                      <a:pt x="117158" y="361191"/>
                    </a:cubicBezTo>
                    <a:lnTo>
                      <a:pt x="117158" y="4799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="" xmlns:a16="http://schemas.microsoft.com/office/drawing/2014/main" id="{6DDF95D2-229C-415D-A36A-82F0455E2145}"/>
                  </a:ext>
                </a:extLst>
              </p:cNvPr>
              <p:cNvSpPr/>
              <p:nvPr/>
            </p:nvSpPr>
            <p:spPr>
              <a:xfrm>
                <a:off x="7767637" y="3536537"/>
                <a:ext cx="6953" cy="66675"/>
              </a:xfrm>
              <a:custGeom>
                <a:avLst/>
                <a:gdLst>
                  <a:gd name="connsiteX0" fmla="*/ 6953 w 6953"/>
                  <a:gd name="connsiteY0" fmla="*/ 0 h 66675"/>
                  <a:gd name="connsiteX1" fmla="*/ 6953 w 6953"/>
                  <a:gd name="connsiteY1" fmla="*/ 66675 h 66675"/>
                  <a:gd name="connsiteX2" fmla="*/ 0 w 6953"/>
                  <a:gd name="connsiteY2" fmla="*/ 65532 h 66675"/>
                  <a:gd name="connsiteX3" fmla="*/ 6953 w 6953"/>
                  <a:gd name="connsiteY3" fmla="*/ 0 h 66675"/>
                  <a:gd name="connsiteX4" fmla="*/ 6953 w 6953"/>
                  <a:gd name="connsiteY4" fmla="*/ 0 h 66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53" h="66675">
                    <a:moveTo>
                      <a:pt x="6953" y="0"/>
                    </a:moveTo>
                    <a:lnTo>
                      <a:pt x="6953" y="66675"/>
                    </a:lnTo>
                    <a:lnTo>
                      <a:pt x="0" y="65532"/>
                    </a:lnTo>
                    <a:cubicBezTo>
                      <a:pt x="4667" y="44482"/>
                      <a:pt x="6953" y="22670"/>
                      <a:pt x="6953" y="0"/>
                    </a:cubicBezTo>
                    <a:lnTo>
                      <a:pt x="6953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="" xmlns:a16="http://schemas.microsoft.com/office/drawing/2014/main" id="{C2EE170C-D598-4D9F-8B04-79956BE14F16}"/>
                  </a:ext>
                </a:extLst>
              </p:cNvPr>
              <p:cNvSpPr/>
              <p:nvPr/>
            </p:nvSpPr>
            <p:spPr>
              <a:xfrm>
                <a:off x="7709111" y="3477958"/>
                <a:ext cx="124153" cy="183832"/>
              </a:xfrm>
              <a:custGeom>
                <a:avLst/>
                <a:gdLst>
                  <a:gd name="connsiteX0" fmla="*/ 65480 w 124153"/>
                  <a:gd name="connsiteY0" fmla="*/ 183832 h 183832"/>
                  <a:gd name="connsiteX1" fmla="*/ 55764 w 124153"/>
                  <a:gd name="connsiteY1" fmla="*/ 182975 h 183832"/>
                  <a:gd name="connsiteX2" fmla="*/ 48811 w 124153"/>
                  <a:gd name="connsiteY2" fmla="*/ 181832 h 183832"/>
                  <a:gd name="connsiteX3" fmla="*/ 9949 w 124153"/>
                  <a:gd name="connsiteY3" fmla="*/ 156781 h 183832"/>
                  <a:gd name="connsiteX4" fmla="*/ 1472 w 124153"/>
                  <a:gd name="connsiteY4" fmla="*/ 111347 h 183832"/>
                  <a:gd name="connsiteX5" fmla="*/ 7091 w 124153"/>
                  <a:gd name="connsiteY5" fmla="*/ 58483 h 183832"/>
                  <a:gd name="connsiteX6" fmla="*/ 65575 w 124153"/>
                  <a:gd name="connsiteY6" fmla="*/ 0 h 183832"/>
                  <a:gd name="connsiteX7" fmla="*/ 124154 w 124153"/>
                  <a:gd name="connsiteY7" fmla="*/ 58483 h 183832"/>
                  <a:gd name="connsiteX8" fmla="*/ 124154 w 124153"/>
                  <a:gd name="connsiteY8" fmla="*/ 125158 h 183832"/>
                  <a:gd name="connsiteX9" fmla="*/ 103484 w 124153"/>
                  <a:gd name="connsiteY9" fmla="*/ 169926 h 183832"/>
                  <a:gd name="connsiteX10" fmla="*/ 65480 w 124153"/>
                  <a:gd name="connsiteY10" fmla="*/ 183832 h 183832"/>
                  <a:gd name="connsiteX11" fmla="*/ 65480 w 124153"/>
                  <a:gd name="connsiteY11" fmla="*/ 183832 h 1838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24153" h="183832">
                    <a:moveTo>
                      <a:pt x="65480" y="183832"/>
                    </a:moveTo>
                    <a:cubicBezTo>
                      <a:pt x="62241" y="183832"/>
                      <a:pt x="59003" y="183547"/>
                      <a:pt x="55764" y="182975"/>
                    </a:cubicBezTo>
                    <a:lnTo>
                      <a:pt x="48811" y="181832"/>
                    </a:lnTo>
                    <a:cubicBezTo>
                      <a:pt x="32999" y="179165"/>
                      <a:pt x="18902" y="170116"/>
                      <a:pt x="9949" y="156781"/>
                    </a:cubicBezTo>
                    <a:cubicBezTo>
                      <a:pt x="995" y="143446"/>
                      <a:pt x="-2148" y="126968"/>
                      <a:pt x="1472" y="111347"/>
                    </a:cubicBezTo>
                    <a:cubicBezTo>
                      <a:pt x="5186" y="94583"/>
                      <a:pt x="7091" y="76771"/>
                      <a:pt x="7091" y="58483"/>
                    </a:cubicBezTo>
                    <a:cubicBezTo>
                      <a:pt x="7091" y="26194"/>
                      <a:pt x="33285" y="0"/>
                      <a:pt x="65575" y="0"/>
                    </a:cubicBezTo>
                    <a:cubicBezTo>
                      <a:pt x="97865" y="0"/>
                      <a:pt x="124154" y="26194"/>
                      <a:pt x="124154" y="58483"/>
                    </a:cubicBezTo>
                    <a:lnTo>
                      <a:pt x="124154" y="125158"/>
                    </a:lnTo>
                    <a:cubicBezTo>
                      <a:pt x="124154" y="142399"/>
                      <a:pt x="116629" y="158686"/>
                      <a:pt x="103484" y="169926"/>
                    </a:cubicBezTo>
                    <a:cubicBezTo>
                      <a:pt x="92626" y="178975"/>
                      <a:pt x="79291" y="183832"/>
                      <a:pt x="65480" y="183832"/>
                    </a:cubicBezTo>
                    <a:lnTo>
                      <a:pt x="65480" y="18383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="" xmlns:a16="http://schemas.microsoft.com/office/drawing/2014/main" id="{E471B0DD-9727-426D-815F-342DE7EF5E28}"/>
                  </a:ext>
                </a:extLst>
              </p:cNvPr>
              <p:cNvSpPr/>
              <p:nvPr/>
            </p:nvSpPr>
            <p:spPr>
              <a:xfrm>
                <a:off x="6505860" y="2408299"/>
                <a:ext cx="722280" cy="1130904"/>
              </a:xfrm>
              <a:custGeom>
                <a:avLst/>
                <a:gdLst>
                  <a:gd name="connsiteX0" fmla="*/ 663702 w 722280"/>
                  <a:gd name="connsiteY0" fmla="*/ 1130905 h 1130904"/>
                  <a:gd name="connsiteX1" fmla="*/ 652081 w 722280"/>
                  <a:gd name="connsiteY1" fmla="*/ 1129762 h 1130904"/>
                  <a:gd name="connsiteX2" fmla="*/ 67818 w 722280"/>
                  <a:gd name="connsiteY2" fmla="*/ 1011271 h 1130904"/>
                  <a:gd name="connsiteX3" fmla="*/ 20574 w 722280"/>
                  <a:gd name="connsiteY3" fmla="*/ 998031 h 1130904"/>
                  <a:gd name="connsiteX4" fmla="*/ 0 w 722280"/>
                  <a:gd name="connsiteY4" fmla="*/ 953550 h 1130904"/>
                  <a:gd name="connsiteX5" fmla="*/ 0 w 722280"/>
                  <a:gd name="connsiteY5" fmla="*/ 361285 h 1130904"/>
                  <a:gd name="connsiteX6" fmla="*/ 106299 w 722280"/>
                  <a:gd name="connsiteY6" fmla="*/ 106015 h 1130904"/>
                  <a:gd name="connsiteX7" fmla="*/ 361379 w 722280"/>
                  <a:gd name="connsiteY7" fmla="*/ 2 h 1130904"/>
                  <a:gd name="connsiteX8" fmla="*/ 722281 w 722280"/>
                  <a:gd name="connsiteY8" fmla="*/ 361285 h 1130904"/>
                  <a:gd name="connsiteX9" fmla="*/ 722281 w 722280"/>
                  <a:gd name="connsiteY9" fmla="*/ 1072517 h 1130904"/>
                  <a:gd name="connsiteX10" fmla="*/ 705136 w 722280"/>
                  <a:gd name="connsiteY10" fmla="*/ 1113951 h 1130904"/>
                  <a:gd name="connsiteX11" fmla="*/ 663702 w 722280"/>
                  <a:gd name="connsiteY11" fmla="*/ 1130905 h 1130904"/>
                  <a:gd name="connsiteX12" fmla="*/ 663702 w 722280"/>
                  <a:gd name="connsiteY12" fmla="*/ 1130905 h 1130904"/>
                  <a:gd name="connsiteX13" fmla="*/ 117062 w 722280"/>
                  <a:gd name="connsiteY13" fmla="*/ 901829 h 1130904"/>
                  <a:gd name="connsiteX14" fmla="*/ 605219 w 722280"/>
                  <a:gd name="connsiteY14" fmla="*/ 1000793 h 1130904"/>
                  <a:gd name="connsiteX15" fmla="*/ 605219 w 722280"/>
                  <a:gd name="connsiteY15" fmla="*/ 361094 h 1130904"/>
                  <a:gd name="connsiteX16" fmla="*/ 361379 w 722280"/>
                  <a:gd name="connsiteY16" fmla="*/ 116873 h 1130904"/>
                  <a:gd name="connsiteX17" fmla="*/ 189071 w 722280"/>
                  <a:gd name="connsiteY17" fmla="*/ 188597 h 1130904"/>
                  <a:gd name="connsiteX18" fmla="*/ 117062 w 722280"/>
                  <a:gd name="connsiteY18" fmla="*/ 361094 h 1130904"/>
                  <a:gd name="connsiteX19" fmla="*/ 117062 w 722280"/>
                  <a:gd name="connsiteY19" fmla="*/ 901829 h 11309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22280" h="1130904">
                    <a:moveTo>
                      <a:pt x="663702" y="1130905"/>
                    </a:moveTo>
                    <a:cubicBezTo>
                      <a:pt x="659797" y="1130905"/>
                      <a:pt x="655892" y="1130524"/>
                      <a:pt x="652081" y="1129762"/>
                    </a:cubicBezTo>
                    <a:lnTo>
                      <a:pt x="67818" y="1011271"/>
                    </a:lnTo>
                    <a:cubicBezTo>
                      <a:pt x="50863" y="1013938"/>
                      <a:pt x="33623" y="1009080"/>
                      <a:pt x="20574" y="998031"/>
                    </a:cubicBezTo>
                    <a:cubicBezTo>
                      <a:pt x="7525" y="986982"/>
                      <a:pt x="0" y="970599"/>
                      <a:pt x="0" y="953550"/>
                    </a:cubicBezTo>
                    <a:lnTo>
                      <a:pt x="0" y="361285"/>
                    </a:lnTo>
                    <a:cubicBezTo>
                      <a:pt x="0" y="264701"/>
                      <a:pt x="37719" y="174023"/>
                      <a:pt x="106299" y="106015"/>
                    </a:cubicBezTo>
                    <a:cubicBezTo>
                      <a:pt x="173641" y="37911"/>
                      <a:pt x="265557" y="-284"/>
                      <a:pt x="361379" y="2"/>
                    </a:cubicBezTo>
                    <a:cubicBezTo>
                      <a:pt x="560356" y="2"/>
                      <a:pt x="722281" y="162022"/>
                      <a:pt x="722281" y="361285"/>
                    </a:cubicBezTo>
                    <a:lnTo>
                      <a:pt x="722281" y="1072517"/>
                    </a:lnTo>
                    <a:cubicBezTo>
                      <a:pt x="722281" y="1088043"/>
                      <a:pt x="716185" y="1102997"/>
                      <a:pt x="705136" y="1113951"/>
                    </a:cubicBezTo>
                    <a:cubicBezTo>
                      <a:pt x="694087" y="1124809"/>
                      <a:pt x="679228" y="1130905"/>
                      <a:pt x="663702" y="1130905"/>
                    </a:cubicBezTo>
                    <a:lnTo>
                      <a:pt x="663702" y="1130905"/>
                    </a:lnTo>
                    <a:close/>
                    <a:moveTo>
                      <a:pt x="117062" y="901829"/>
                    </a:moveTo>
                    <a:lnTo>
                      <a:pt x="605219" y="1000793"/>
                    </a:lnTo>
                    <a:lnTo>
                      <a:pt x="605219" y="361094"/>
                    </a:lnTo>
                    <a:cubicBezTo>
                      <a:pt x="605219" y="226411"/>
                      <a:pt x="495871" y="116873"/>
                      <a:pt x="361379" y="116873"/>
                    </a:cubicBezTo>
                    <a:cubicBezTo>
                      <a:pt x="296609" y="116683"/>
                      <a:pt x="234505" y="142496"/>
                      <a:pt x="189071" y="188597"/>
                    </a:cubicBezTo>
                    <a:cubicBezTo>
                      <a:pt x="142875" y="234126"/>
                      <a:pt x="116967" y="296229"/>
                      <a:pt x="117062" y="361094"/>
                    </a:cubicBezTo>
                    <a:lnTo>
                      <a:pt x="117062" y="90182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="" xmlns:a16="http://schemas.microsoft.com/office/drawing/2014/main" id="{4928066F-8852-47CC-8710-8B9FB26FE4A6}"/>
                  </a:ext>
                </a:extLst>
              </p:cNvPr>
              <p:cNvSpPr/>
              <p:nvPr/>
            </p:nvSpPr>
            <p:spPr>
              <a:xfrm>
                <a:off x="4958905" y="2627375"/>
                <a:ext cx="722091" cy="911828"/>
              </a:xfrm>
              <a:custGeom>
                <a:avLst/>
                <a:gdLst>
                  <a:gd name="connsiteX0" fmla="*/ 58579 w 722091"/>
                  <a:gd name="connsiteY0" fmla="*/ 911828 h 911828"/>
                  <a:gd name="connsiteX1" fmla="*/ 17145 w 722091"/>
                  <a:gd name="connsiteY1" fmla="*/ 894683 h 911828"/>
                  <a:gd name="connsiteX2" fmla="*/ 0 w 722091"/>
                  <a:gd name="connsiteY2" fmla="*/ 853250 h 911828"/>
                  <a:gd name="connsiteX3" fmla="*/ 0 w 722091"/>
                  <a:gd name="connsiteY3" fmla="*/ 360902 h 911828"/>
                  <a:gd name="connsiteX4" fmla="*/ 360902 w 722091"/>
                  <a:gd name="connsiteY4" fmla="*/ 0 h 911828"/>
                  <a:gd name="connsiteX5" fmla="*/ 616172 w 722091"/>
                  <a:gd name="connsiteY5" fmla="*/ 106204 h 911828"/>
                  <a:gd name="connsiteX6" fmla="*/ 722090 w 722091"/>
                  <a:gd name="connsiteY6" fmla="*/ 360807 h 911828"/>
                  <a:gd name="connsiteX7" fmla="*/ 722090 w 722091"/>
                  <a:gd name="connsiteY7" fmla="*/ 734187 h 911828"/>
                  <a:gd name="connsiteX8" fmla="*/ 654177 w 722091"/>
                  <a:gd name="connsiteY8" fmla="*/ 792004 h 911828"/>
                  <a:gd name="connsiteX9" fmla="*/ 70104 w 722091"/>
                  <a:gd name="connsiteY9" fmla="*/ 910590 h 911828"/>
                  <a:gd name="connsiteX10" fmla="*/ 58579 w 722091"/>
                  <a:gd name="connsiteY10" fmla="*/ 911828 h 911828"/>
                  <a:gd name="connsiteX11" fmla="*/ 58579 w 722091"/>
                  <a:gd name="connsiteY11" fmla="*/ 911828 h 911828"/>
                  <a:gd name="connsiteX12" fmla="*/ 360998 w 722091"/>
                  <a:gd name="connsiteY12" fmla="*/ 117158 h 911828"/>
                  <a:gd name="connsiteX13" fmla="*/ 117158 w 722091"/>
                  <a:gd name="connsiteY13" fmla="*/ 360997 h 911828"/>
                  <a:gd name="connsiteX14" fmla="*/ 117158 w 722091"/>
                  <a:gd name="connsiteY14" fmla="*/ 781717 h 911828"/>
                  <a:gd name="connsiteX15" fmla="*/ 605219 w 722091"/>
                  <a:gd name="connsiteY15" fmla="*/ 682657 h 911828"/>
                  <a:gd name="connsiteX16" fmla="*/ 605219 w 722091"/>
                  <a:gd name="connsiteY16" fmla="*/ 360902 h 911828"/>
                  <a:gd name="connsiteX17" fmla="*/ 533591 w 722091"/>
                  <a:gd name="connsiteY17" fmla="*/ 188976 h 911828"/>
                  <a:gd name="connsiteX18" fmla="*/ 360998 w 722091"/>
                  <a:gd name="connsiteY18" fmla="*/ 117158 h 911828"/>
                  <a:gd name="connsiteX19" fmla="*/ 360998 w 722091"/>
                  <a:gd name="connsiteY19" fmla="*/ 117158 h 9118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22091" h="911828">
                    <a:moveTo>
                      <a:pt x="58579" y="911828"/>
                    </a:moveTo>
                    <a:cubicBezTo>
                      <a:pt x="43053" y="911828"/>
                      <a:pt x="28099" y="905732"/>
                      <a:pt x="17145" y="894683"/>
                    </a:cubicBezTo>
                    <a:cubicBezTo>
                      <a:pt x="6191" y="883730"/>
                      <a:pt x="0" y="868775"/>
                      <a:pt x="0" y="853250"/>
                    </a:cubicBezTo>
                    <a:lnTo>
                      <a:pt x="0" y="360902"/>
                    </a:lnTo>
                    <a:cubicBezTo>
                      <a:pt x="0" y="161830"/>
                      <a:pt x="161830" y="0"/>
                      <a:pt x="360902" y="0"/>
                    </a:cubicBezTo>
                    <a:cubicBezTo>
                      <a:pt x="457486" y="0"/>
                      <a:pt x="548164" y="37719"/>
                      <a:pt x="616172" y="106204"/>
                    </a:cubicBezTo>
                    <a:cubicBezTo>
                      <a:pt x="684181" y="173450"/>
                      <a:pt x="722376" y="265176"/>
                      <a:pt x="722090" y="360807"/>
                    </a:cubicBezTo>
                    <a:lnTo>
                      <a:pt x="722090" y="734187"/>
                    </a:lnTo>
                    <a:cubicBezTo>
                      <a:pt x="722090" y="769715"/>
                      <a:pt x="688181" y="797528"/>
                      <a:pt x="654177" y="792004"/>
                    </a:cubicBezTo>
                    <a:lnTo>
                      <a:pt x="70104" y="910590"/>
                    </a:lnTo>
                    <a:cubicBezTo>
                      <a:pt x="66389" y="911543"/>
                      <a:pt x="62484" y="911828"/>
                      <a:pt x="58579" y="911828"/>
                    </a:cubicBezTo>
                    <a:lnTo>
                      <a:pt x="58579" y="911828"/>
                    </a:lnTo>
                    <a:close/>
                    <a:moveTo>
                      <a:pt x="360998" y="117158"/>
                    </a:moveTo>
                    <a:cubicBezTo>
                      <a:pt x="226409" y="117348"/>
                      <a:pt x="117348" y="226409"/>
                      <a:pt x="117158" y="360997"/>
                    </a:cubicBezTo>
                    <a:lnTo>
                      <a:pt x="117158" y="781717"/>
                    </a:lnTo>
                    <a:lnTo>
                      <a:pt x="605219" y="682657"/>
                    </a:lnTo>
                    <a:lnTo>
                      <a:pt x="605219" y="360902"/>
                    </a:lnTo>
                    <a:cubicBezTo>
                      <a:pt x="605409" y="296323"/>
                      <a:pt x="579596" y="234315"/>
                      <a:pt x="533591" y="188976"/>
                    </a:cubicBezTo>
                    <a:cubicBezTo>
                      <a:pt x="487966" y="142875"/>
                      <a:pt x="425768" y="116967"/>
                      <a:pt x="360998" y="117158"/>
                    </a:cubicBezTo>
                    <a:lnTo>
                      <a:pt x="360998" y="117158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="" xmlns:a16="http://schemas.microsoft.com/office/drawing/2014/main" id="{643E937B-BC9F-4FEF-8B65-67C2BFC51224}"/>
                  </a:ext>
                </a:extLst>
              </p:cNvPr>
              <p:cNvSpPr/>
              <p:nvPr/>
            </p:nvSpPr>
            <p:spPr>
              <a:xfrm>
                <a:off x="5014721" y="3441382"/>
                <a:ext cx="2762" cy="39814"/>
              </a:xfrm>
              <a:custGeom>
                <a:avLst/>
                <a:gdLst>
                  <a:gd name="connsiteX0" fmla="*/ 2762 w 2762"/>
                  <a:gd name="connsiteY0" fmla="*/ 0 h 39814"/>
                  <a:gd name="connsiteX1" fmla="*/ 2762 w 2762"/>
                  <a:gd name="connsiteY1" fmla="*/ 39434 h 39814"/>
                  <a:gd name="connsiteX2" fmla="*/ 0 w 2762"/>
                  <a:gd name="connsiteY2" fmla="*/ 39815 h 39814"/>
                  <a:gd name="connsiteX3" fmla="*/ 2762 w 2762"/>
                  <a:gd name="connsiteY3" fmla="*/ 0 h 39814"/>
                  <a:gd name="connsiteX4" fmla="*/ 2762 w 2762"/>
                  <a:gd name="connsiteY4" fmla="*/ 0 h 398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762" h="39814">
                    <a:moveTo>
                      <a:pt x="2762" y="0"/>
                    </a:moveTo>
                    <a:lnTo>
                      <a:pt x="2762" y="39434"/>
                    </a:lnTo>
                    <a:lnTo>
                      <a:pt x="0" y="39815"/>
                    </a:lnTo>
                    <a:cubicBezTo>
                      <a:pt x="2000" y="26861"/>
                      <a:pt x="2762" y="13621"/>
                      <a:pt x="2762" y="0"/>
                    </a:cubicBezTo>
                    <a:lnTo>
                      <a:pt x="2762" y="0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="" xmlns:a16="http://schemas.microsoft.com/office/drawing/2014/main" id="{5CDFE372-DDC0-430A-9D47-8256CEDE292A}"/>
                  </a:ext>
                </a:extLst>
              </p:cNvPr>
              <p:cNvSpPr/>
              <p:nvPr/>
            </p:nvSpPr>
            <p:spPr>
              <a:xfrm>
                <a:off x="4956271" y="3382803"/>
                <a:ext cx="119696" cy="156401"/>
              </a:xfrm>
              <a:custGeom>
                <a:avLst/>
                <a:gdLst>
                  <a:gd name="connsiteX0" fmla="*/ 60928 w 119696"/>
                  <a:gd name="connsiteY0" fmla="*/ 156401 h 156401"/>
                  <a:gd name="connsiteX1" fmla="*/ 18446 w 119696"/>
                  <a:gd name="connsiteY1" fmla="*/ 139446 h 156401"/>
                  <a:gd name="connsiteX2" fmla="*/ 539 w 119696"/>
                  <a:gd name="connsiteY2" fmla="*/ 89440 h 156401"/>
                  <a:gd name="connsiteX3" fmla="*/ 2634 w 119696"/>
                  <a:gd name="connsiteY3" fmla="*/ 58484 h 156401"/>
                  <a:gd name="connsiteX4" fmla="*/ 61213 w 119696"/>
                  <a:gd name="connsiteY4" fmla="*/ 0 h 156401"/>
                  <a:gd name="connsiteX5" fmla="*/ 119697 w 119696"/>
                  <a:gd name="connsiteY5" fmla="*/ 58484 h 156401"/>
                  <a:gd name="connsiteX6" fmla="*/ 119697 w 119696"/>
                  <a:gd name="connsiteY6" fmla="*/ 97917 h 156401"/>
                  <a:gd name="connsiteX7" fmla="*/ 102552 w 119696"/>
                  <a:gd name="connsiteY7" fmla="*/ 139446 h 156401"/>
                  <a:gd name="connsiteX8" fmla="*/ 60928 w 119696"/>
                  <a:gd name="connsiteY8" fmla="*/ 156401 h 156401"/>
                  <a:gd name="connsiteX9" fmla="*/ 60928 w 119696"/>
                  <a:gd name="connsiteY9" fmla="*/ 156401 h 156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119696" h="156401">
                    <a:moveTo>
                      <a:pt x="60928" y="156401"/>
                    </a:moveTo>
                    <a:cubicBezTo>
                      <a:pt x="45307" y="156401"/>
                      <a:pt x="29495" y="150495"/>
                      <a:pt x="18446" y="139446"/>
                    </a:cubicBezTo>
                    <a:cubicBezTo>
                      <a:pt x="5301" y="126206"/>
                      <a:pt x="-2128" y="107823"/>
                      <a:pt x="539" y="89440"/>
                    </a:cubicBezTo>
                    <a:cubicBezTo>
                      <a:pt x="1968" y="80296"/>
                      <a:pt x="2634" y="70104"/>
                      <a:pt x="2634" y="58484"/>
                    </a:cubicBezTo>
                    <a:cubicBezTo>
                      <a:pt x="2634" y="26194"/>
                      <a:pt x="28828" y="0"/>
                      <a:pt x="61213" y="0"/>
                    </a:cubicBezTo>
                    <a:cubicBezTo>
                      <a:pt x="93503" y="0"/>
                      <a:pt x="119697" y="26194"/>
                      <a:pt x="119697" y="58484"/>
                    </a:cubicBezTo>
                    <a:lnTo>
                      <a:pt x="119697" y="97917"/>
                    </a:lnTo>
                    <a:cubicBezTo>
                      <a:pt x="119697" y="113443"/>
                      <a:pt x="113505" y="128397"/>
                      <a:pt x="102552" y="139446"/>
                    </a:cubicBezTo>
                    <a:cubicBezTo>
                      <a:pt x="91503" y="150400"/>
                      <a:pt x="76549" y="156496"/>
                      <a:pt x="60928" y="156401"/>
                    </a:cubicBezTo>
                    <a:lnTo>
                      <a:pt x="60928" y="156401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="" xmlns:a16="http://schemas.microsoft.com/office/drawing/2014/main" id="{D6117A96-0D51-4269-AF7F-7217F4EEACF5}"/>
                  </a:ext>
                </a:extLst>
              </p:cNvPr>
              <p:cNvSpPr/>
              <p:nvPr/>
            </p:nvSpPr>
            <p:spPr>
              <a:xfrm>
                <a:off x="4412361" y="3441287"/>
                <a:ext cx="42195" cy="161925"/>
              </a:xfrm>
              <a:custGeom>
                <a:avLst/>
                <a:gdLst>
                  <a:gd name="connsiteX0" fmla="*/ 42196 w 42195"/>
                  <a:gd name="connsiteY0" fmla="*/ 153353 h 161925"/>
                  <a:gd name="connsiteX1" fmla="*/ 0 w 42195"/>
                  <a:gd name="connsiteY1" fmla="*/ 161925 h 161925"/>
                  <a:gd name="connsiteX2" fmla="*/ 0 w 42195"/>
                  <a:gd name="connsiteY2" fmla="*/ 0 h 161925"/>
                  <a:gd name="connsiteX3" fmla="*/ 42196 w 42195"/>
                  <a:gd name="connsiteY3" fmla="*/ 153353 h 161925"/>
                  <a:gd name="connsiteX4" fmla="*/ 42196 w 42195"/>
                  <a:gd name="connsiteY4" fmla="*/ 153353 h 161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195" h="161925">
                    <a:moveTo>
                      <a:pt x="42196" y="153353"/>
                    </a:moveTo>
                    <a:lnTo>
                      <a:pt x="0" y="161925"/>
                    </a:lnTo>
                    <a:lnTo>
                      <a:pt x="0" y="0"/>
                    </a:lnTo>
                    <a:cubicBezTo>
                      <a:pt x="0" y="55816"/>
                      <a:pt x="15240" y="108490"/>
                      <a:pt x="42196" y="153353"/>
                    </a:cubicBezTo>
                    <a:lnTo>
                      <a:pt x="42196" y="153353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="" xmlns:a16="http://schemas.microsoft.com/office/drawing/2014/main" id="{3332BB5A-F1CA-4103-9896-005E1C077ED9}"/>
                  </a:ext>
                </a:extLst>
              </p:cNvPr>
              <p:cNvSpPr/>
              <p:nvPr/>
            </p:nvSpPr>
            <p:spPr>
              <a:xfrm>
                <a:off x="4353877" y="3382899"/>
                <a:ext cx="159156" cy="278891"/>
              </a:xfrm>
              <a:custGeom>
                <a:avLst/>
                <a:gdLst>
                  <a:gd name="connsiteX0" fmla="*/ 58484 w 159156"/>
                  <a:gd name="connsiteY0" fmla="*/ 278892 h 278891"/>
                  <a:gd name="connsiteX1" fmla="*/ 0 w 159156"/>
                  <a:gd name="connsiteY1" fmla="*/ 220408 h 278891"/>
                  <a:gd name="connsiteX2" fmla="*/ 0 w 159156"/>
                  <a:gd name="connsiteY2" fmla="*/ 58483 h 278891"/>
                  <a:gd name="connsiteX3" fmla="*/ 58484 w 159156"/>
                  <a:gd name="connsiteY3" fmla="*/ 0 h 278891"/>
                  <a:gd name="connsiteX4" fmla="*/ 117062 w 159156"/>
                  <a:gd name="connsiteY4" fmla="*/ 58483 h 278891"/>
                  <a:gd name="connsiteX5" fmla="*/ 150876 w 159156"/>
                  <a:gd name="connsiteY5" fmla="*/ 181642 h 278891"/>
                  <a:gd name="connsiteX6" fmla="*/ 154210 w 159156"/>
                  <a:gd name="connsiteY6" fmla="*/ 235363 h 278891"/>
                  <a:gd name="connsiteX7" fmla="*/ 112395 w 159156"/>
                  <a:gd name="connsiteY7" fmla="*/ 269177 h 278891"/>
                  <a:gd name="connsiteX8" fmla="*/ 70294 w 159156"/>
                  <a:gd name="connsiteY8" fmla="*/ 277844 h 278891"/>
                  <a:gd name="connsiteX9" fmla="*/ 58484 w 159156"/>
                  <a:gd name="connsiteY9" fmla="*/ 278892 h 278891"/>
                  <a:gd name="connsiteX10" fmla="*/ 58484 w 159156"/>
                  <a:gd name="connsiteY10" fmla="*/ 278892 h 2788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159156" h="278891">
                    <a:moveTo>
                      <a:pt x="58484" y="278892"/>
                    </a:moveTo>
                    <a:cubicBezTo>
                      <a:pt x="26194" y="278892"/>
                      <a:pt x="0" y="252698"/>
                      <a:pt x="0" y="220408"/>
                    </a:cubicBezTo>
                    <a:lnTo>
                      <a:pt x="0" y="58483"/>
                    </a:lnTo>
                    <a:cubicBezTo>
                      <a:pt x="0" y="26194"/>
                      <a:pt x="26194" y="0"/>
                      <a:pt x="58484" y="0"/>
                    </a:cubicBezTo>
                    <a:cubicBezTo>
                      <a:pt x="90869" y="0"/>
                      <a:pt x="117062" y="26194"/>
                      <a:pt x="117062" y="58483"/>
                    </a:cubicBezTo>
                    <a:cubicBezTo>
                      <a:pt x="117062" y="102203"/>
                      <a:pt x="128778" y="144875"/>
                      <a:pt x="150876" y="181642"/>
                    </a:cubicBezTo>
                    <a:cubicBezTo>
                      <a:pt x="160592" y="197929"/>
                      <a:pt x="161830" y="217932"/>
                      <a:pt x="154210" y="235363"/>
                    </a:cubicBezTo>
                    <a:cubicBezTo>
                      <a:pt x="146590" y="252698"/>
                      <a:pt x="130969" y="265271"/>
                      <a:pt x="112395" y="269177"/>
                    </a:cubicBezTo>
                    <a:lnTo>
                      <a:pt x="70294" y="277844"/>
                    </a:lnTo>
                    <a:cubicBezTo>
                      <a:pt x="66294" y="278511"/>
                      <a:pt x="62389" y="278892"/>
                      <a:pt x="58484" y="278892"/>
                    </a:cubicBezTo>
                    <a:lnTo>
                      <a:pt x="58484" y="27889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="" xmlns:a16="http://schemas.microsoft.com/office/drawing/2014/main" id="{536C28E1-A321-4C9F-9FC7-4F7CF7EFC783}"/>
                  </a:ext>
                </a:extLst>
              </p:cNvPr>
              <p:cNvSpPr/>
              <p:nvPr/>
            </p:nvSpPr>
            <p:spPr>
              <a:xfrm>
                <a:off x="3748278" y="2980563"/>
                <a:ext cx="722471" cy="804100"/>
              </a:xfrm>
              <a:custGeom>
                <a:avLst/>
                <a:gdLst>
                  <a:gd name="connsiteX0" fmla="*/ 58579 w 722471"/>
                  <a:gd name="connsiteY0" fmla="*/ 804100 h 804100"/>
                  <a:gd name="connsiteX1" fmla="*/ 17145 w 722471"/>
                  <a:gd name="connsiteY1" fmla="*/ 786955 h 804100"/>
                  <a:gd name="connsiteX2" fmla="*/ 0 w 722471"/>
                  <a:gd name="connsiteY2" fmla="*/ 745522 h 804100"/>
                  <a:gd name="connsiteX3" fmla="*/ 0 w 722471"/>
                  <a:gd name="connsiteY3" fmla="*/ 361283 h 804100"/>
                  <a:gd name="connsiteX4" fmla="*/ 361283 w 722471"/>
                  <a:gd name="connsiteY4" fmla="*/ 0 h 804100"/>
                  <a:gd name="connsiteX5" fmla="*/ 616553 w 722471"/>
                  <a:gd name="connsiteY5" fmla="*/ 106299 h 804100"/>
                  <a:gd name="connsiteX6" fmla="*/ 722471 w 722471"/>
                  <a:gd name="connsiteY6" fmla="*/ 361378 h 804100"/>
                  <a:gd name="connsiteX7" fmla="*/ 722471 w 722471"/>
                  <a:gd name="connsiteY7" fmla="*/ 622744 h 804100"/>
                  <a:gd name="connsiteX8" fmla="*/ 675608 w 722471"/>
                  <a:gd name="connsiteY8" fmla="*/ 680085 h 804100"/>
                  <a:gd name="connsiteX9" fmla="*/ 70104 w 722471"/>
                  <a:gd name="connsiteY9" fmla="*/ 802957 h 804100"/>
                  <a:gd name="connsiteX10" fmla="*/ 58579 w 722471"/>
                  <a:gd name="connsiteY10" fmla="*/ 804100 h 804100"/>
                  <a:gd name="connsiteX11" fmla="*/ 58579 w 722471"/>
                  <a:gd name="connsiteY11" fmla="*/ 804100 h 804100"/>
                  <a:gd name="connsiteX12" fmla="*/ 361379 w 722471"/>
                  <a:gd name="connsiteY12" fmla="*/ 117062 h 804100"/>
                  <a:gd name="connsiteX13" fmla="*/ 117157 w 722471"/>
                  <a:gd name="connsiteY13" fmla="*/ 361283 h 804100"/>
                  <a:gd name="connsiteX14" fmla="*/ 117157 w 722471"/>
                  <a:gd name="connsiteY14" fmla="*/ 673989 h 804100"/>
                  <a:gd name="connsiteX15" fmla="*/ 605600 w 722471"/>
                  <a:gd name="connsiteY15" fmla="*/ 574834 h 804100"/>
                  <a:gd name="connsiteX16" fmla="*/ 605600 w 722471"/>
                  <a:gd name="connsiteY16" fmla="*/ 361283 h 804100"/>
                  <a:gd name="connsiteX17" fmla="*/ 533781 w 722471"/>
                  <a:gd name="connsiteY17" fmla="*/ 188881 h 804100"/>
                  <a:gd name="connsiteX18" fmla="*/ 361379 w 722471"/>
                  <a:gd name="connsiteY18" fmla="*/ 117062 h 804100"/>
                  <a:gd name="connsiteX19" fmla="*/ 361379 w 722471"/>
                  <a:gd name="connsiteY19" fmla="*/ 117062 h 804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722471" h="804100">
                    <a:moveTo>
                      <a:pt x="58579" y="804100"/>
                    </a:moveTo>
                    <a:cubicBezTo>
                      <a:pt x="43053" y="804100"/>
                      <a:pt x="28194" y="798005"/>
                      <a:pt x="17145" y="786955"/>
                    </a:cubicBezTo>
                    <a:cubicBezTo>
                      <a:pt x="6191" y="776002"/>
                      <a:pt x="0" y="761143"/>
                      <a:pt x="0" y="745522"/>
                    </a:cubicBezTo>
                    <a:lnTo>
                      <a:pt x="0" y="361283"/>
                    </a:lnTo>
                    <a:cubicBezTo>
                      <a:pt x="0" y="162115"/>
                      <a:pt x="162116" y="0"/>
                      <a:pt x="361283" y="0"/>
                    </a:cubicBezTo>
                    <a:cubicBezTo>
                      <a:pt x="457962" y="0"/>
                      <a:pt x="548545" y="37719"/>
                      <a:pt x="616553" y="106299"/>
                    </a:cubicBezTo>
                    <a:cubicBezTo>
                      <a:pt x="684467" y="173736"/>
                      <a:pt x="722662" y="265652"/>
                      <a:pt x="722471" y="361378"/>
                    </a:cubicBezTo>
                    <a:lnTo>
                      <a:pt x="722471" y="622744"/>
                    </a:lnTo>
                    <a:cubicBezTo>
                      <a:pt x="722471" y="650653"/>
                      <a:pt x="702850" y="674560"/>
                      <a:pt x="675608" y="680085"/>
                    </a:cubicBezTo>
                    <a:lnTo>
                      <a:pt x="70104" y="802957"/>
                    </a:lnTo>
                    <a:cubicBezTo>
                      <a:pt x="66389" y="803719"/>
                      <a:pt x="62389" y="804100"/>
                      <a:pt x="58579" y="804100"/>
                    </a:cubicBezTo>
                    <a:lnTo>
                      <a:pt x="58579" y="804100"/>
                    </a:lnTo>
                    <a:close/>
                    <a:moveTo>
                      <a:pt x="361379" y="117062"/>
                    </a:moveTo>
                    <a:cubicBezTo>
                      <a:pt x="226600" y="117253"/>
                      <a:pt x="117253" y="226504"/>
                      <a:pt x="117157" y="361283"/>
                    </a:cubicBezTo>
                    <a:lnTo>
                      <a:pt x="117157" y="673989"/>
                    </a:lnTo>
                    <a:lnTo>
                      <a:pt x="605600" y="574834"/>
                    </a:lnTo>
                    <a:lnTo>
                      <a:pt x="605600" y="361283"/>
                    </a:lnTo>
                    <a:cubicBezTo>
                      <a:pt x="605695" y="296513"/>
                      <a:pt x="579882" y="234410"/>
                      <a:pt x="533781" y="188881"/>
                    </a:cubicBezTo>
                    <a:cubicBezTo>
                      <a:pt x="488347" y="142780"/>
                      <a:pt x="426149" y="116872"/>
                      <a:pt x="361379" y="117062"/>
                    </a:cubicBezTo>
                    <a:lnTo>
                      <a:pt x="361379" y="11706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="" xmlns:a16="http://schemas.microsoft.com/office/drawing/2014/main" id="{A459AA72-A92D-4129-BE48-89FE69C356A2}"/>
                  </a:ext>
                </a:extLst>
              </p:cNvPr>
              <p:cNvSpPr/>
              <p:nvPr/>
            </p:nvSpPr>
            <p:spPr>
              <a:xfrm>
                <a:off x="3143250" y="162115"/>
                <a:ext cx="5900642" cy="4315873"/>
              </a:xfrm>
              <a:custGeom>
                <a:avLst/>
                <a:gdLst>
                  <a:gd name="connsiteX0" fmla="*/ 363188 w 5900642"/>
                  <a:gd name="connsiteY0" fmla="*/ 4315873 h 4315872"/>
                  <a:gd name="connsiteX1" fmla="*/ 359283 w 5900642"/>
                  <a:gd name="connsiteY1" fmla="*/ 4315873 h 4315872"/>
                  <a:gd name="connsiteX2" fmla="*/ 0 w 5900642"/>
                  <a:gd name="connsiteY2" fmla="*/ 3956495 h 4315872"/>
                  <a:gd name="connsiteX3" fmla="*/ 0 w 5900642"/>
                  <a:gd name="connsiteY3" fmla="*/ 3363849 h 4315872"/>
                  <a:gd name="connsiteX4" fmla="*/ 113252 w 5900642"/>
                  <a:gd name="connsiteY4" fmla="*/ 3148679 h 4315872"/>
                  <a:gd name="connsiteX5" fmla="*/ 117634 w 5900642"/>
                  <a:gd name="connsiteY5" fmla="*/ 3145536 h 4315872"/>
                  <a:gd name="connsiteX6" fmla="*/ 2329720 w 5900642"/>
                  <a:gd name="connsiteY6" fmla="*/ 1740694 h 4315872"/>
                  <a:gd name="connsiteX7" fmla="*/ 2290572 w 5900642"/>
                  <a:gd name="connsiteY7" fmla="*/ 990791 h 4315872"/>
                  <a:gd name="connsiteX8" fmla="*/ 2289905 w 5900642"/>
                  <a:gd name="connsiteY8" fmla="*/ 977170 h 4315872"/>
                  <a:gd name="connsiteX9" fmla="*/ 2289810 w 5900642"/>
                  <a:gd name="connsiteY9" fmla="*/ 970312 h 4315872"/>
                  <a:gd name="connsiteX10" fmla="*/ 2950274 w 5900642"/>
                  <a:gd name="connsiteY10" fmla="*/ 0 h 4315872"/>
                  <a:gd name="connsiteX11" fmla="*/ 3610832 w 5900642"/>
                  <a:gd name="connsiteY11" fmla="*/ 970312 h 4315872"/>
                  <a:gd name="connsiteX12" fmla="*/ 3610737 w 5900642"/>
                  <a:gd name="connsiteY12" fmla="*/ 977170 h 4315872"/>
                  <a:gd name="connsiteX13" fmla="*/ 3610070 w 5900642"/>
                  <a:gd name="connsiteY13" fmla="*/ 990695 h 4315872"/>
                  <a:gd name="connsiteX14" fmla="*/ 3570923 w 5900642"/>
                  <a:gd name="connsiteY14" fmla="*/ 1740599 h 4315872"/>
                  <a:gd name="connsiteX15" fmla="*/ 5782914 w 5900642"/>
                  <a:gd name="connsiteY15" fmla="*/ 3145441 h 4315872"/>
                  <a:gd name="connsiteX16" fmla="*/ 5787390 w 5900642"/>
                  <a:gd name="connsiteY16" fmla="*/ 3148584 h 4315872"/>
                  <a:gd name="connsiteX17" fmla="*/ 5900642 w 5900642"/>
                  <a:gd name="connsiteY17" fmla="*/ 3363754 h 4315872"/>
                  <a:gd name="connsiteX18" fmla="*/ 5900642 w 5900642"/>
                  <a:gd name="connsiteY18" fmla="*/ 3619786 h 4315872"/>
                  <a:gd name="connsiteX19" fmla="*/ 5541264 w 5900642"/>
                  <a:gd name="connsiteY19" fmla="*/ 3979069 h 4315872"/>
                  <a:gd name="connsiteX20" fmla="*/ 5537359 w 5900642"/>
                  <a:gd name="connsiteY20" fmla="*/ 3979069 h 4315872"/>
                  <a:gd name="connsiteX21" fmla="*/ 5178076 w 5900642"/>
                  <a:gd name="connsiteY21" fmla="*/ 3619786 h 4315872"/>
                  <a:gd name="connsiteX22" fmla="*/ 5178076 w 5900642"/>
                  <a:gd name="connsiteY22" fmla="*/ 3274505 h 4315872"/>
                  <a:gd name="connsiteX23" fmla="*/ 4934236 w 5900642"/>
                  <a:gd name="connsiteY23" fmla="*/ 3030284 h 4315872"/>
                  <a:gd name="connsiteX24" fmla="*/ 4762024 w 5900642"/>
                  <a:gd name="connsiteY24" fmla="*/ 3101912 h 4315872"/>
                  <a:gd name="connsiteX25" fmla="*/ 4690015 w 5900642"/>
                  <a:gd name="connsiteY25" fmla="*/ 3274505 h 4315872"/>
                  <a:gd name="connsiteX26" fmla="*/ 4690015 w 5900642"/>
                  <a:gd name="connsiteY26" fmla="*/ 3374422 h 4315872"/>
                  <a:gd name="connsiteX27" fmla="*/ 4681633 w 5900642"/>
                  <a:gd name="connsiteY27" fmla="*/ 3452622 h 4315872"/>
                  <a:gd name="connsiteX28" fmla="*/ 4329113 w 5900642"/>
                  <a:gd name="connsiteY28" fmla="*/ 3735324 h 4315872"/>
                  <a:gd name="connsiteX29" fmla="*/ 4073938 w 5900642"/>
                  <a:gd name="connsiteY29" fmla="*/ 3629216 h 4315872"/>
                  <a:gd name="connsiteX30" fmla="*/ 3967829 w 5900642"/>
                  <a:gd name="connsiteY30" fmla="*/ 3374422 h 4315872"/>
                  <a:gd name="connsiteX31" fmla="*/ 3967829 w 5900642"/>
                  <a:gd name="connsiteY31" fmla="*/ 2607374 h 4315872"/>
                  <a:gd name="connsiteX32" fmla="*/ 3723989 w 5900642"/>
                  <a:gd name="connsiteY32" fmla="*/ 2363153 h 4315872"/>
                  <a:gd name="connsiteX33" fmla="*/ 3551682 w 5900642"/>
                  <a:gd name="connsiteY33" fmla="*/ 2434781 h 4315872"/>
                  <a:gd name="connsiteX34" fmla="*/ 3479673 w 5900642"/>
                  <a:gd name="connsiteY34" fmla="*/ 2607374 h 4315872"/>
                  <a:gd name="connsiteX35" fmla="*/ 3479673 w 5900642"/>
                  <a:gd name="connsiteY35" fmla="*/ 3199638 h 4315872"/>
                  <a:gd name="connsiteX36" fmla="*/ 3479578 w 5900642"/>
                  <a:gd name="connsiteY36" fmla="*/ 3203734 h 4315872"/>
                  <a:gd name="connsiteX37" fmla="*/ 3458528 w 5900642"/>
                  <a:gd name="connsiteY37" fmla="*/ 3491484 h 4315872"/>
                  <a:gd name="connsiteX38" fmla="*/ 3456051 w 5900642"/>
                  <a:gd name="connsiteY38" fmla="*/ 3505295 h 4315872"/>
                  <a:gd name="connsiteX39" fmla="*/ 2950369 w 5900642"/>
                  <a:gd name="connsiteY39" fmla="*/ 3877246 h 4315872"/>
                  <a:gd name="connsiteX40" fmla="*/ 2443829 w 5900642"/>
                  <a:gd name="connsiteY40" fmla="*/ 3503200 h 4315872"/>
                  <a:gd name="connsiteX41" fmla="*/ 2441353 w 5900642"/>
                  <a:gd name="connsiteY41" fmla="*/ 3489960 h 4315872"/>
                  <a:gd name="connsiteX42" fmla="*/ 2421065 w 5900642"/>
                  <a:gd name="connsiteY42" fmla="*/ 3203638 h 4315872"/>
                  <a:gd name="connsiteX43" fmla="*/ 2420969 w 5900642"/>
                  <a:gd name="connsiteY43" fmla="*/ 3199543 h 4315872"/>
                  <a:gd name="connsiteX44" fmla="*/ 2420969 w 5900642"/>
                  <a:gd name="connsiteY44" fmla="*/ 2826163 h 4315872"/>
                  <a:gd name="connsiteX45" fmla="*/ 2349341 w 5900642"/>
                  <a:gd name="connsiteY45" fmla="*/ 2654237 h 4315872"/>
                  <a:gd name="connsiteX46" fmla="*/ 2176748 w 5900642"/>
                  <a:gd name="connsiteY46" fmla="*/ 2582323 h 4315872"/>
                  <a:gd name="connsiteX47" fmla="*/ 1932908 w 5900642"/>
                  <a:gd name="connsiteY47" fmla="*/ 2826163 h 4315872"/>
                  <a:gd name="connsiteX48" fmla="*/ 1932908 w 5900642"/>
                  <a:gd name="connsiteY48" fmla="*/ 3279077 h 4315872"/>
                  <a:gd name="connsiteX49" fmla="*/ 1929575 w 5900642"/>
                  <a:gd name="connsiteY49" fmla="*/ 3327654 h 4315872"/>
                  <a:gd name="connsiteX50" fmla="*/ 1826705 w 5900642"/>
                  <a:gd name="connsiteY50" fmla="*/ 3534442 h 4315872"/>
                  <a:gd name="connsiteX51" fmla="*/ 1571720 w 5900642"/>
                  <a:gd name="connsiteY51" fmla="*/ 3640360 h 4315872"/>
                  <a:gd name="connsiteX52" fmla="*/ 1260920 w 5900642"/>
                  <a:gd name="connsiteY52" fmla="*/ 3461957 h 4315872"/>
                  <a:gd name="connsiteX53" fmla="*/ 1210818 w 5900642"/>
                  <a:gd name="connsiteY53" fmla="*/ 3279077 h 4315872"/>
                  <a:gd name="connsiteX54" fmla="*/ 1210818 w 5900642"/>
                  <a:gd name="connsiteY54" fmla="*/ 3179540 h 4315872"/>
                  <a:gd name="connsiteX55" fmla="*/ 1139000 w 5900642"/>
                  <a:gd name="connsiteY55" fmla="*/ 3007138 h 4315872"/>
                  <a:gd name="connsiteX56" fmla="*/ 966597 w 5900642"/>
                  <a:gd name="connsiteY56" fmla="*/ 2935319 h 4315872"/>
                  <a:gd name="connsiteX57" fmla="*/ 722376 w 5900642"/>
                  <a:gd name="connsiteY57" fmla="*/ 3179540 h 4315872"/>
                  <a:gd name="connsiteX58" fmla="*/ 722376 w 5900642"/>
                  <a:gd name="connsiteY58" fmla="*/ 3956304 h 4315872"/>
                  <a:gd name="connsiteX59" fmla="*/ 363188 w 5900642"/>
                  <a:gd name="connsiteY59" fmla="*/ 4315873 h 4315872"/>
                  <a:gd name="connsiteX60" fmla="*/ 363188 w 5900642"/>
                  <a:gd name="connsiteY60" fmla="*/ 4315873 h 4315872"/>
                  <a:gd name="connsiteX61" fmla="*/ 182880 w 5900642"/>
                  <a:gd name="connsiteY61" fmla="*/ 3242786 h 4315872"/>
                  <a:gd name="connsiteX62" fmla="*/ 117062 w 5900642"/>
                  <a:gd name="connsiteY62" fmla="*/ 3363849 h 4315872"/>
                  <a:gd name="connsiteX63" fmla="*/ 117062 w 5900642"/>
                  <a:gd name="connsiteY63" fmla="*/ 3956495 h 4315872"/>
                  <a:gd name="connsiteX64" fmla="*/ 359283 w 5900642"/>
                  <a:gd name="connsiteY64" fmla="*/ 4198811 h 4315872"/>
                  <a:gd name="connsiteX65" fmla="*/ 363188 w 5900642"/>
                  <a:gd name="connsiteY65" fmla="*/ 4198811 h 4315872"/>
                  <a:gd name="connsiteX66" fmla="*/ 605028 w 5900642"/>
                  <a:gd name="connsiteY66" fmla="*/ 3956495 h 4315872"/>
                  <a:gd name="connsiteX67" fmla="*/ 605028 w 5900642"/>
                  <a:gd name="connsiteY67" fmla="*/ 3179731 h 4315872"/>
                  <a:gd name="connsiteX68" fmla="*/ 966311 w 5900642"/>
                  <a:gd name="connsiteY68" fmla="*/ 2818448 h 4315872"/>
                  <a:gd name="connsiteX69" fmla="*/ 1221581 w 5900642"/>
                  <a:gd name="connsiteY69" fmla="*/ 2924746 h 4315872"/>
                  <a:gd name="connsiteX70" fmla="*/ 1327499 w 5900642"/>
                  <a:gd name="connsiteY70" fmla="*/ 3179826 h 4315872"/>
                  <a:gd name="connsiteX71" fmla="*/ 1327499 w 5900642"/>
                  <a:gd name="connsiteY71" fmla="*/ 3279362 h 4315872"/>
                  <a:gd name="connsiteX72" fmla="*/ 1361313 w 5900642"/>
                  <a:gd name="connsiteY72" fmla="*/ 3402521 h 4315872"/>
                  <a:gd name="connsiteX73" fmla="*/ 1571339 w 5900642"/>
                  <a:gd name="connsiteY73" fmla="*/ 3523583 h 4315872"/>
                  <a:gd name="connsiteX74" fmla="*/ 1743742 w 5900642"/>
                  <a:gd name="connsiteY74" fmla="*/ 3451860 h 4315872"/>
                  <a:gd name="connsiteX75" fmla="*/ 1813370 w 5900642"/>
                  <a:gd name="connsiteY75" fmla="*/ 3311462 h 4315872"/>
                  <a:gd name="connsiteX76" fmla="*/ 1815560 w 5900642"/>
                  <a:gd name="connsiteY76" fmla="*/ 3279362 h 4315872"/>
                  <a:gd name="connsiteX77" fmla="*/ 1815560 w 5900642"/>
                  <a:gd name="connsiteY77" fmla="*/ 2826449 h 4315872"/>
                  <a:gd name="connsiteX78" fmla="*/ 2176463 w 5900642"/>
                  <a:gd name="connsiteY78" fmla="*/ 2465546 h 4315872"/>
                  <a:gd name="connsiteX79" fmla="*/ 2431733 w 5900642"/>
                  <a:gd name="connsiteY79" fmla="*/ 2571750 h 4315872"/>
                  <a:gd name="connsiteX80" fmla="*/ 2537651 w 5900642"/>
                  <a:gd name="connsiteY80" fmla="*/ 2826353 h 4315872"/>
                  <a:gd name="connsiteX81" fmla="*/ 2537651 w 5900642"/>
                  <a:gd name="connsiteY81" fmla="*/ 3197638 h 4315872"/>
                  <a:gd name="connsiteX82" fmla="*/ 2557272 w 5900642"/>
                  <a:gd name="connsiteY82" fmla="*/ 3475101 h 4315872"/>
                  <a:gd name="connsiteX83" fmla="*/ 2949988 w 5900642"/>
                  <a:gd name="connsiteY83" fmla="*/ 3760375 h 4315872"/>
                  <a:gd name="connsiteX84" fmla="*/ 3341941 w 5900642"/>
                  <a:gd name="connsiteY84" fmla="*/ 3476816 h 4315872"/>
                  <a:gd name="connsiteX85" fmla="*/ 3362325 w 5900642"/>
                  <a:gd name="connsiteY85" fmla="*/ 3197638 h 4315872"/>
                  <a:gd name="connsiteX86" fmla="*/ 3362325 w 5900642"/>
                  <a:gd name="connsiteY86" fmla="*/ 2607374 h 4315872"/>
                  <a:gd name="connsiteX87" fmla="*/ 3468624 w 5900642"/>
                  <a:gd name="connsiteY87" fmla="*/ 2352104 h 4315872"/>
                  <a:gd name="connsiteX88" fmla="*/ 3723608 w 5900642"/>
                  <a:gd name="connsiteY88" fmla="*/ 2246090 h 4315872"/>
                  <a:gd name="connsiteX89" fmla="*/ 4084511 w 5900642"/>
                  <a:gd name="connsiteY89" fmla="*/ 2607374 h 4315872"/>
                  <a:gd name="connsiteX90" fmla="*/ 4084511 w 5900642"/>
                  <a:gd name="connsiteY90" fmla="*/ 3374422 h 4315872"/>
                  <a:gd name="connsiteX91" fmla="*/ 4156139 w 5900642"/>
                  <a:gd name="connsiteY91" fmla="*/ 3546253 h 4315872"/>
                  <a:gd name="connsiteX92" fmla="*/ 4328732 w 5900642"/>
                  <a:gd name="connsiteY92" fmla="*/ 3618262 h 4315872"/>
                  <a:gd name="connsiteX93" fmla="*/ 4567047 w 5900642"/>
                  <a:gd name="connsiteY93" fmla="*/ 3427095 h 4315872"/>
                  <a:gd name="connsiteX94" fmla="*/ 4572572 w 5900642"/>
                  <a:gd name="connsiteY94" fmla="*/ 3374422 h 4315872"/>
                  <a:gd name="connsiteX95" fmla="*/ 4572572 w 5900642"/>
                  <a:gd name="connsiteY95" fmla="*/ 3274505 h 4315872"/>
                  <a:gd name="connsiteX96" fmla="*/ 4678871 w 5900642"/>
                  <a:gd name="connsiteY96" fmla="*/ 3019235 h 4315872"/>
                  <a:gd name="connsiteX97" fmla="*/ 4933855 w 5900642"/>
                  <a:gd name="connsiteY97" fmla="*/ 2913317 h 4315872"/>
                  <a:gd name="connsiteX98" fmla="*/ 5294757 w 5900642"/>
                  <a:gd name="connsiteY98" fmla="*/ 3274600 h 4315872"/>
                  <a:gd name="connsiteX99" fmla="*/ 5294757 w 5900642"/>
                  <a:gd name="connsiteY99" fmla="*/ 3619881 h 4315872"/>
                  <a:gd name="connsiteX100" fmla="*/ 5536978 w 5900642"/>
                  <a:gd name="connsiteY100" fmla="*/ 3862197 h 4315872"/>
                  <a:gd name="connsiteX101" fmla="*/ 5540883 w 5900642"/>
                  <a:gd name="connsiteY101" fmla="*/ 3862197 h 4315872"/>
                  <a:gd name="connsiteX102" fmla="*/ 5783199 w 5900642"/>
                  <a:gd name="connsiteY102" fmla="*/ 3619881 h 4315872"/>
                  <a:gd name="connsiteX103" fmla="*/ 5783199 w 5900642"/>
                  <a:gd name="connsiteY103" fmla="*/ 3363849 h 4315872"/>
                  <a:gd name="connsiteX104" fmla="*/ 5717381 w 5900642"/>
                  <a:gd name="connsiteY104" fmla="*/ 3242786 h 4315872"/>
                  <a:gd name="connsiteX105" fmla="*/ 3479102 w 5900642"/>
                  <a:gd name="connsiteY105" fmla="*/ 1821085 h 4315872"/>
                  <a:gd name="connsiteX106" fmla="*/ 3452051 w 5900642"/>
                  <a:gd name="connsiteY106" fmla="*/ 1768411 h 4315872"/>
                  <a:gd name="connsiteX107" fmla="*/ 3493103 w 5900642"/>
                  <a:gd name="connsiteY107" fmla="*/ 985171 h 4315872"/>
                  <a:gd name="connsiteX108" fmla="*/ 3493865 w 5900642"/>
                  <a:gd name="connsiteY108" fmla="*/ 970502 h 4315872"/>
                  <a:gd name="connsiteX109" fmla="*/ 2950274 w 5900642"/>
                  <a:gd name="connsiteY109" fmla="*/ 117158 h 4315872"/>
                  <a:gd name="connsiteX110" fmla="*/ 2406872 w 5900642"/>
                  <a:gd name="connsiteY110" fmla="*/ 970407 h 4315872"/>
                  <a:gd name="connsiteX111" fmla="*/ 2407444 w 5900642"/>
                  <a:gd name="connsiteY111" fmla="*/ 985171 h 4315872"/>
                  <a:gd name="connsiteX112" fmla="*/ 2448497 w 5900642"/>
                  <a:gd name="connsiteY112" fmla="*/ 1768411 h 4315872"/>
                  <a:gd name="connsiteX113" fmla="*/ 2421446 w 5900642"/>
                  <a:gd name="connsiteY113" fmla="*/ 1821085 h 4315872"/>
                  <a:gd name="connsiteX114" fmla="*/ 182880 w 5900642"/>
                  <a:gd name="connsiteY114" fmla="*/ 3242786 h 43158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</a:cxnLst>
                <a:rect l="l" t="t" r="r" b="b"/>
                <a:pathLst>
                  <a:path w="5900642" h="4315872">
                    <a:moveTo>
                      <a:pt x="363188" y="4315873"/>
                    </a:moveTo>
                    <a:lnTo>
                      <a:pt x="359283" y="4315873"/>
                    </a:lnTo>
                    <a:cubicBezTo>
                      <a:pt x="161163" y="4315873"/>
                      <a:pt x="0" y="4154615"/>
                      <a:pt x="0" y="3956495"/>
                    </a:cubicBezTo>
                    <a:lnTo>
                      <a:pt x="0" y="3363849"/>
                    </a:lnTo>
                    <a:cubicBezTo>
                      <a:pt x="0" y="3276219"/>
                      <a:pt x="58674" y="3190875"/>
                      <a:pt x="113252" y="3148679"/>
                    </a:cubicBezTo>
                    <a:cubicBezTo>
                      <a:pt x="114681" y="3147632"/>
                      <a:pt x="116205" y="3146584"/>
                      <a:pt x="117634" y="3145536"/>
                    </a:cubicBezTo>
                    <a:lnTo>
                      <a:pt x="2329720" y="1740694"/>
                    </a:lnTo>
                    <a:cubicBezTo>
                      <a:pt x="2315718" y="1490758"/>
                      <a:pt x="2302669" y="1240822"/>
                      <a:pt x="2290572" y="990791"/>
                    </a:cubicBezTo>
                    <a:lnTo>
                      <a:pt x="2289905" y="977170"/>
                    </a:lnTo>
                    <a:cubicBezTo>
                      <a:pt x="2289905" y="974884"/>
                      <a:pt x="2289810" y="972598"/>
                      <a:pt x="2289810" y="970312"/>
                    </a:cubicBezTo>
                    <a:cubicBezTo>
                      <a:pt x="2289810" y="637127"/>
                      <a:pt x="2546985" y="0"/>
                      <a:pt x="2950274" y="0"/>
                    </a:cubicBezTo>
                    <a:cubicBezTo>
                      <a:pt x="3353562" y="0"/>
                      <a:pt x="3610832" y="637127"/>
                      <a:pt x="3610832" y="970312"/>
                    </a:cubicBezTo>
                    <a:cubicBezTo>
                      <a:pt x="3610832" y="971455"/>
                      <a:pt x="3610832" y="976027"/>
                      <a:pt x="3610737" y="977170"/>
                    </a:cubicBezTo>
                    <a:lnTo>
                      <a:pt x="3610070" y="990695"/>
                    </a:lnTo>
                    <a:cubicBezTo>
                      <a:pt x="3597974" y="1240727"/>
                      <a:pt x="3584924" y="1490663"/>
                      <a:pt x="3570923" y="1740599"/>
                    </a:cubicBezTo>
                    <a:lnTo>
                      <a:pt x="5782914" y="3145441"/>
                    </a:lnTo>
                    <a:cubicBezTo>
                      <a:pt x="5784437" y="3146488"/>
                      <a:pt x="5785962" y="3147441"/>
                      <a:pt x="5787390" y="3148584"/>
                    </a:cubicBezTo>
                    <a:cubicBezTo>
                      <a:pt x="5841873" y="3190780"/>
                      <a:pt x="5900642" y="3276124"/>
                      <a:pt x="5900642" y="3363754"/>
                    </a:cubicBezTo>
                    <a:lnTo>
                      <a:pt x="5900642" y="3619786"/>
                    </a:lnTo>
                    <a:cubicBezTo>
                      <a:pt x="5900642" y="3817906"/>
                      <a:pt x="5739480" y="3979069"/>
                      <a:pt x="5541264" y="3979069"/>
                    </a:cubicBezTo>
                    <a:lnTo>
                      <a:pt x="5537359" y="3979069"/>
                    </a:lnTo>
                    <a:cubicBezTo>
                      <a:pt x="5339239" y="3979069"/>
                      <a:pt x="5178076" y="3817906"/>
                      <a:pt x="5178076" y="3619786"/>
                    </a:cubicBezTo>
                    <a:lnTo>
                      <a:pt x="5178076" y="3274505"/>
                    </a:lnTo>
                    <a:cubicBezTo>
                      <a:pt x="5178076" y="3139821"/>
                      <a:pt x="5068729" y="3030284"/>
                      <a:pt x="4934236" y="3030284"/>
                    </a:cubicBezTo>
                    <a:cubicBezTo>
                      <a:pt x="4869561" y="3030093"/>
                      <a:pt x="4807458" y="3055906"/>
                      <a:pt x="4762024" y="3101912"/>
                    </a:cubicBezTo>
                    <a:cubicBezTo>
                      <a:pt x="4715828" y="3147441"/>
                      <a:pt x="4689920" y="3209639"/>
                      <a:pt x="4690015" y="3274505"/>
                    </a:cubicBezTo>
                    <a:lnTo>
                      <a:pt x="4690015" y="3374422"/>
                    </a:lnTo>
                    <a:cubicBezTo>
                      <a:pt x="4690015" y="3400711"/>
                      <a:pt x="4687253" y="3426905"/>
                      <a:pt x="4681633" y="3452622"/>
                    </a:cubicBezTo>
                    <a:cubicBezTo>
                      <a:pt x="4644676" y="3616547"/>
                      <a:pt x="4496372" y="3735324"/>
                      <a:pt x="4329113" y="3735324"/>
                    </a:cubicBezTo>
                    <a:cubicBezTo>
                      <a:pt x="4233291" y="3735419"/>
                      <a:pt x="4141375" y="3697224"/>
                      <a:pt x="4073938" y="3629216"/>
                    </a:cubicBezTo>
                    <a:cubicBezTo>
                      <a:pt x="4005834" y="3561969"/>
                      <a:pt x="3967639" y="3470148"/>
                      <a:pt x="3967829" y="3374422"/>
                    </a:cubicBezTo>
                    <a:lnTo>
                      <a:pt x="3967829" y="2607374"/>
                    </a:lnTo>
                    <a:cubicBezTo>
                      <a:pt x="3967829" y="2472690"/>
                      <a:pt x="3858482" y="2363153"/>
                      <a:pt x="3723989" y="2363153"/>
                    </a:cubicBezTo>
                    <a:cubicBezTo>
                      <a:pt x="3659220" y="2362962"/>
                      <a:pt x="3597116" y="2388775"/>
                      <a:pt x="3551682" y="2434781"/>
                    </a:cubicBezTo>
                    <a:cubicBezTo>
                      <a:pt x="3505486" y="2480310"/>
                      <a:pt x="3479578" y="2542508"/>
                      <a:pt x="3479673" y="2607374"/>
                    </a:cubicBezTo>
                    <a:lnTo>
                      <a:pt x="3479673" y="3199638"/>
                    </a:lnTo>
                    <a:cubicBezTo>
                      <a:pt x="3479673" y="3200971"/>
                      <a:pt x="3479673" y="3202305"/>
                      <a:pt x="3479578" y="3203734"/>
                    </a:cubicBezTo>
                    <a:cubicBezTo>
                      <a:pt x="3472910" y="3299651"/>
                      <a:pt x="3465957" y="3395567"/>
                      <a:pt x="3458528" y="3491484"/>
                    </a:cubicBezTo>
                    <a:cubicBezTo>
                      <a:pt x="3458242" y="3496151"/>
                      <a:pt x="3457385" y="3500914"/>
                      <a:pt x="3456051" y="3505295"/>
                    </a:cubicBezTo>
                    <a:cubicBezTo>
                      <a:pt x="3386899" y="3727800"/>
                      <a:pt x="3183731" y="3877246"/>
                      <a:pt x="2950369" y="3877246"/>
                    </a:cubicBezTo>
                    <a:cubicBezTo>
                      <a:pt x="2717387" y="3878104"/>
                      <a:pt x="2511552" y="3726085"/>
                      <a:pt x="2443829" y="3503200"/>
                    </a:cubicBezTo>
                    <a:cubicBezTo>
                      <a:pt x="2442496" y="3498913"/>
                      <a:pt x="2441639" y="3494437"/>
                      <a:pt x="2441353" y="3489960"/>
                    </a:cubicBezTo>
                    <a:lnTo>
                      <a:pt x="2421065" y="3203638"/>
                    </a:lnTo>
                    <a:cubicBezTo>
                      <a:pt x="2420969" y="3202305"/>
                      <a:pt x="2420969" y="3200971"/>
                      <a:pt x="2420969" y="3199543"/>
                    </a:cubicBezTo>
                    <a:lnTo>
                      <a:pt x="2420969" y="2826163"/>
                    </a:lnTo>
                    <a:cubicBezTo>
                      <a:pt x="2421160" y="2761583"/>
                      <a:pt x="2395347" y="2699576"/>
                      <a:pt x="2349341" y="2654237"/>
                    </a:cubicBezTo>
                    <a:cubicBezTo>
                      <a:pt x="2303812" y="2608040"/>
                      <a:pt x="2241614" y="2582132"/>
                      <a:pt x="2176748" y="2582323"/>
                    </a:cubicBezTo>
                    <a:cubicBezTo>
                      <a:pt x="2042160" y="2582513"/>
                      <a:pt x="1933004" y="2691575"/>
                      <a:pt x="1932908" y="2826163"/>
                    </a:cubicBezTo>
                    <a:lnTo>
                      <a:pt x="1932908" y="3279077"/>
                    </a:lnTo>
                    <a:cubicBezTo>
                      <a:pt x="1932908" y="3296793"/>
                      <a:pt x="1931765" y="3312605"/>
                      <a:pt x="1929575" y="3327654"/>
                    </a:cubicBezTo>
                    <a:cubicBezTo>
                      <a:pt x="1918907" y="3406045"/>
                      <a:pt x="1882712" y="3478625"/>
                      <a:pt x="1826705" y="3534442"/>
                    </a:cubicBezTo>
                    <a:cubicBezTo>
                      <a:pt x="1759268" y="3602355"/>
                      <a:pt x="1667447" y="3640455"/>
                      <a:pt x="1571720" y="3640360"/>
                    </a:cubicBezTo>
                    <a:cubicBezTo>
                      <a:pt x="1443895" y="3639979"/>
                      <a:pt x="1325689" y="3572161"/>
                      <a:pt x="1260920" y="3461957"/>
                    </a:cubicBezTo>
                    <a:cubicBezTo>
                      <a:pt x="1227963" y="3406617"/>
                      <a:pt x="1210628" y="3343466"/>
                      <a:pt x="1210818" y="3279077"/>
                    </a:cubicBezTo>
                    <a:lnTo>
                      <a:pt x="1210818" y="3179540"/>
                    </a:lnTo>
                    <a:cubicBezTo>
                      <a:pt x="1210818" y="3114770"/>
                      <a:pt x="1185005" y="3052667"/>
                      <a:pt x="1139000" y="3007138"/>
                    </a:cubicBezTo>
                    <a:cubicBezTo>
                      <a:pt x="1093470" y="2961037"/>
                      <a:pt x="1031367" y="2935129"/>
                      <a:pt x="966597" y="2935319"/>
                    </a:cubicBezTo>
                    <a:cubicBezTo>
                      <a:pt x="831818" y="2935510"/>
                      <a:pt x="722471" y="3044667"/>
                      <a:pt x="722376" y="3179540"/>
                    </a:cubicBezTo>
                    <a:lnTo>
                      <a:pt x="722376" y="3956304"/>
                    </a:lnTo>
                    <a:cubicBezTo>
                      <a:pt x="722090" y="4154615"/>
                      <a:pt x="561118" y="4315873"/>
                      <a:pt x="363188" y="4315873"/>
                    </a:cubicBezTo>
                    <a:lnTo>
                      <a:pt x="363188" y="4315873"/>
                    </a:lnTo>
                    <a:close/>
                    <a:moveTo>
                      <a:pt x="182880" y="3242786"/>
                    </a:moveTo>
                    <a:cubicBezTo>
                      <a:pt x="150209" y="3269075"/>
                      <a:pt x="117062" y="3320892"/>
                      <a:pt x="117062" y="3363849"/>
                    </a:cubicBezTo>
                    <a:lnTo>
                      <a:pt x="117062" y="3956495"/>
                    </a:lnTo>
                    <a:cubicBezTo>
                      <a:pt x="117253" y="4090226"/>
                      <a:pt x="225647" y="4198620"/>
                      <a:pt x="359283" y="4198811"/>
                    </a:cubicBezTo>
                    <a:lnTo>
                      <a:pt x="363188" y="4198811"/>
                    </a:lnTo>
                    <a:cubicBezTo>
                      <a:pt x="496538" y="4198811"/>
                      <a:pt x="605028" y="4090130"/>
                      <a:pt x="605028" y="3956495"/>
                    </a:cubicBezTo>
                    <a:lnTo>
                      <a:pt x="605028" y="3179731"/>
                    </a:lnTo>
                    <a:cubicBezTo>
                      <a:pt x="605028" y="2980563"/>
                      <a:pt x="767144" y="2818448"/>
                      <a:pt x="966311" y="2818448"/>
                    </a:cubicBezTo>
                    <a:cubicBezTo>
                      <a:pt x="1062990" y="2818448"/>
                      <a:pt x="1153573" y="2856167"/>
                      <a:pt x="1221581" y="2924746"/>
                    </a:cubicBezTo>
                    <a:cubicBezTo>
                      <a:pt x="1289495" y="2992279"/>
                      <a:pt x="1327690" y="3084100"/>
                      <a:pt x="1327499" y="3179826"/>
                    </a:cubicBezTo>
                    <a:lnTo>
                      <a:pt x="1327499" y="3279362"/>
                    </a:lnTo>
                    <a:cubicBezTo>
                      <a:pt x="1327499" y="3323082"/>
                      <a:pt x="1339215" y="3365754"/>
                      <a:pt x="1361313" y="3402521"/>
                    </a:cubicBezTo>
                    <a:cubicBezTo>
                      <a:pt x="1404938" y="3477196"/>
                      <a:pt x="1484852" y="3523298"/>
                      <a:pt x="1571339" y="3523583"/>
                    </a:cubicBezTo>
                    <a:cubicBezTo>
                      <a:pt x="1636109" y="3523679"/>
                      <a:pt x="1698117" y="3497771"/>
                      <a:pt x="1743742" y="3451860"/>
                    </a:cubicBezTo>
                    <a:cubicBezTo>
                      <a:pt x="1781747" y="3413951"/>
                      <a:pt x="1806226" y="3364706"/>
                      <a:pt x="1813370" y="3311462"/>
                    </a:cubicBezTo>
                    <a:cubicBezTo>
                      <a:pt x="1814893" y="3301175"/>
                      <a:pt x="1815560" y="3291078"/>
                      <a:pt x="1815560" y="3279362"/>
                    </a:cubicBezTo>
                    <a:lnTo>
                      <a:pt x="1815560" y="2826449"/>
                    </a:lnTo>
                    <a:cubicBezTo>
                      <a:pt x="1815560" y="2627471"/>
                      <a:pt x="1977390" y="2465546"/>
                      <a:pt x="2176463" y="2465546"/>
                    </a:cubicBezTo>
                    <a:cubicBezTo>
                      <a:pt x="2273046" y="2465546"/>
                      <a:pt x="2363724" y="2503265"/>
                      <a:pt x="2431733" y="2571750"/>
                    </a:cubicBezTo>
                    <a:cubicBezTo>
                      <a:pt x="2499741" y="2638996"/>
                      <a:pt x="2537936" y="2730722"/>
                      <a:pt x="2537651" y="2826353"/>
                    </a:cubicBezTo>
                    <a:lnTo>
                      <a:pt x="2537651" y="3197638"/>
                    </a:lnTo>
                    <a:lnTo>
                      <a:pt x="2557272" y="3475101"/>
                    </a:lnTo>
                    <a:cubicBezTo>
                      <a:pt x="2612041" y="3645599"/>
                      <a:pt x="2770918" y="3761042"/>
                      <a:pt x="2949988" y="3760375"/>
                    </a:cubicBezTo>
                    <a:cubicBezTo>
                      <a:pt x="3129629" y="3760375"/>
                      <a:pt x="3286220" y="3646742"/>
                      <a:pt x="3341941" y="3476816"/>
                    </a:cubicBezTo>
                    <a:cubicBezTo>
                      <a:pt x="3349181" y="3383756"/>
                      <a:pt x="3355943" y="3290316"/>
                      <a:pt x="3362325" y="3197638"/>
                    </a:cubicBezTo>
                    <a:lnTo>
                      <a:pt x="3362325" y="2607374"/>
                    </a:lnTo>
                    <a:cubicBezTo>
                      <a:pt x="3362325" y="2510790"/>
                      <a:pt x="3400044" y="2420112"/>
                      <a:pt x="3468624" y="2352104"/>
                    </a:cubicBezTo>
                    <a:cubicBezTo>
                      <a:pt x="3535966" y="2284000"/>
                      <a:pt x="3627882" y="2245805"/>
                      <a:pt x="3723608" y="2246090"/>
                    </a:cubicBezTo>
                    <a:cubicBezTo>
                      <a:pt x="3922586" y="2246090"/>
                      <a:pt x="4084511" y="2408111"/>
                      <a:pt x="4084511" y="2607374"/>
                    </a:cubicBezTo>
                    <a:lnTo>
                      <a:pt x="4084511" y="3374422"/>
                    </a:lnTo>
                    <a:cubicBezTo>
                      <a:pt x="4084511" y="3439382"/>
                      <a:pt x="4109942" y="3500438"/>
                      <a:pt x="4156139" y="3546253"/>
                    </a:cubicBezTo>
                    <a:cubicBezTo>
                      <a:pt x="4201764" y="3592354"/>
                      <a:pt x="4263866" y="3618262"/>
                      <a:pt x="4328732" y="3618262"/>
                    </a:cubicBezTo>
                    <a:cubicBezTo>
                      <a:pt x="4441793" y="3618262"/>
                      <a:pt x="4541997" y="3537871"/>
                      <a:pt x="4567047" y="3427095"/>
                    </a:cubicBezTo>
                    <a:cubicBezTo>
                      <a:pt x="4570667" y="3410426"/>
                      <a:pt x="4572572" y="3392615"/>
                      <a:pt x="4572572" y="3374422"/>
                    </a:cubicBezTo>
                    <a:lnTo>
                      <a:pt x="4572572" y="3274505"/>
                    </a:lnTo>
                    <a:cubicBezTo>
                      <a:pt x="4572572" y="3177921"/>
                      <a:pt x="4610291" y="3087243"/>
                      <a:pt x="4678871" y="3019235"/>
                    </a:cubicBezTo>
                    <a:cubicBezTo>
                      <a:pt x="4746213" y="2951131"/>
                      <a:pt x="4838033" y="2912936"/>
                      <a:pt x="4933855" y="2913317"/>
                    </a:cubicBezTo>
                    <a:cubicBezTo>
                      <a:pt x="5132832" y="2913317"/>
                      <a:pt x="5294757" y="3075432"/>
                      <a:pt x="5294757" y="3274600"/>
                    </a:cubicBezTo>
                    <a:lnTo>
                      <a:pt x="5294757" y="3619881"/>
                    </a:lnTo>
                    <a:cubicBezTo>
                      <a:pt x="5294948" y="3753612"/>
                      <a:pt x="5403343" y="3862007"/>
                      <a:pt x="5536978" y="3862197"/>
                    </a:cubicBezTo>
                    <a:lnTo>
                      <a:pt x="5540883" y="3862197"/>
                    </a:lnTo>
                    <a:cubicBezTo>
                      <a:pt x="5674614" y="3862007"/>
                      <a:pt x="5783009" y="3753707"/>
                      <a:pt x="5783199" y="3619881"/>
                    </a:cubicBezTo>
                    <a:lnTo>
                      <a:pt x="5783199" y="3363849"/>
                    </a:lnTo>
                    <a:cubicBezTo>
                      <a:pt x="5783199" y="3320796"/>
                      <a:pt x="5750052" y="3269075"/>
                      <a:pt x="5717381" y="3242786"/>
                    </a:cubicBezTo>
                    <a:lnTo>
                      <a:pt x="3479102" y="1821085"/>
                    </a:lnTo>
                    <a:cubicBezTo>
                      <a:pt x="3461195" y="1809750"/>
                      <a:pt x="3450812" y="1789652"/>
                      <a:pt x="3452051" y="1768411"/>
                    </a:cubicBezTo>
                    <a:cubicBezTo>
                      <a:pt x="3467481" y="1494377"/>
                      <a:pt x="3481673" y="1223582"/>
                      <a:pt x="3493103" y="985171"/>
                    </a:cubicBezTo>
                    <a:lnTo>
                      <a:pt x="3493865" y="970502"/>
                    </a:lnTo>
                    <a:cubicBezTo>
                      <a:pt x="3493770" y="678275"/>
                      <a:pt x="3264218" y="117158"/>
                      <a:pt x="2950274" y="117158"/>
                    </a:cubicBezTo>
                    <a:cubicBezTo>
                      <a:pt x="2636330" y="117158"/>
                      <a:pt x="2406872" y="678275"/>
                      <a:pt x="2406872" y="970407"/>
                    </a:cubicBezTo>
                    <a:lnTo>
                      <a:pt x="2407444" y="985171"/>
                    </a:lnTo>
                    <a:cubicBezTo>
                      <a:pt x="2418969" y="1223486"/>
                      <a:pt x="2433066" y="1494377"/>
                      <a:pt x="2448497" y="1768411"/>
                    </a:cubicBezTo>
                    <a:cubicBezTo>
                      <a:pt x="2449640" y="1789557"/>
                      <a:pt x="2439257" y="1809750"/>
                      <a:pt x="2421446" y="1821085"/>
                    </a:cubicBezTo>
                    <a:lnTo>
                      <a:pt x="182880" y="324278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="" xmlns:a16="http://schemas.microsoft.com/office/drawing/2014/main" id="{27224463-FF5F-431F-84B0-F2590C9A0469}"/>
                  </a:ext>
                </a:extLst>
              </p:cNvPr>
              <p:cNvSpPr/>
              <p:nvPr/>
            </p:nvSpPr>
            <p:spPr>
              <a:xfrm>
                <a:off x="4354258" y="3895534"/>
                <a:ext cx="721423" cy="721423"/>
              </a:xfrm>
              <a:custGeom>
                <a:avLst/>
                <a:gdLst>
                  <a:gd name="connsiteX0" fmla="*/ 360712 w 721423"/>
                  <a:gd name="connsiteY0" fmla="*/ 721423 h 721423"/>
                  <a:gd name="connsiteX1" fmla="*/ 0 w 721423"/>
                  <a:gd name="connsiteY1" fmla="*/ 360712 h 721423"/>
                  <a:gd name="connsiteX2" fmla="*/ 360712 w 721423"/>
                  <a:gd name="connsiteY2" fmla="*/ 0 h 721423"/>
                  <a:gd name="connsiteX3" fmla="*/ 721424 w 721423"/>
                  <a:gd name="connsiteY3" fmla="*/ 360712 h 721423"/>
                  <a:gd name="connsiteX4" fmla="*/ 360712 w 721423"/>
                  <a:gd name="connsiteY4" fmla="*/ 721423 h 721423"/>
                  <a:gd name="connsiteX5" fmla="*/ 360712 w 721423"/>
                  <a:gd name="connsiteY5" fmla="*/ 721423 h 721423"/>
                  <a:gd name="connsiteX6" fmla="*/ 360712 w 721423"/>
                  <a:gd name="connsiteY6" fmla="*/ 117062 h 721423"/>
                  <a:gd name="connsiteX7" fmla="*/ 117062 w 721423"/>
                  <a:gd name="connsiteY7" fmla="*/ 360712 h 721423"/>
                  <a:gd name="connsiteX8" fmla="*/ 360712 w 721423"/>
                  <a:gd name="connsiteY8" fmla="*/ 604361 h 721423"/>
                  <a:gd name="connsiteX9" fmla="*/ 604361 w 721423"/>
                  <a:gd name="connsiteY9" fmla="*/ 360712 h 721423"/>
                  <a:gd name="connsiteX10" fmla="*/ 360712 w 721423"/>
                  <a:gd name="connsiteY10" fmla="*/ 117062 h 721423"/>
                  <a:gd name="connsiteX11" fmla="*/ 360712 w 721423"/>
                  <a:gd name="connsiteY11" fmla="*/ 117062 h 721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21423" h="721423">
                    <a:moveTo>
                      <a:pt x="360712" y="721423"/>
                    </a:moveTo>
                    <a:cubicBezTo>
                      <a:pt x="161830" y="721423"/>
                      <a:pt x="0" y="559594"/>
                      <a:pt x="0" y="360712"/>
                    </a:cubicBezTo>
                    <a:cubicBezTo>
                      <a:pt x="0" y="161830"/>
                      <a:pt x="161734" y="0"/>
                      <a:pt x="360712" y="0"/>
                    </a:cubicBezTo>
                    <a:cubicBezTo>
                      <a:pt x="559594" y="0"/>
                      <a:pt x="721424" y="161830"/>
                      <a:pt x="721424" y="360712"/>
                    </a:cubicBezTo>
                    <a:cubicBezTo>
                      <a:pt x="721424" y="559594"/>
                      <a:pt x="559499" y="721423"/>
                      <a:pt x="360712" y="721423"/>
                    </a:cubicBezTo>
                    <a:lnTo>
                      <a:pt x="360712" y="721423"/>
                    </a:lnTo>
                    <a:close/>
                    <a:moveTo>
                      <a:pt x="360712" y="117062"/>
                    </a:moveTo>
                    <a:cubicBezTo>
                      <a:pt x="226409" y="117062"/>
                      <a:pt x="117062" y="226409"/>
                      <a:pt x="117062" y="360712"/>
                    </a:cubicBezTo>
                    <a:cubicBezTo>
                      <a:pt x="117062" y="495109"/>
                      <a:pt x="226409" y="604361"/>
                      <a:pt x="360712" y="604361"/>
                    </a:cubicBezTo>
                    <a:cubicBezTo>
                      <a:pt x="495014" y="604361"/>
                      <a:pt x="604361" y="495014"/>
                      <a:pt x="604361" y="360712"/>
                    </a:cubicBezTo>
                    <a:cubicBezTo>
                      <a:pt x="604361" y="226314"/>
                      <a:pt x="495014" y="117062"/>
                      <a:pt x="360712" y="117062"/>
                    </a:cubicBezTo>
                    <a:lnTo>
                      <a:pt x="360712" y="11706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="" xmlns:a16="http://schemas.microsoft.com/office/drawing/2014/main" id="{B9C38514-671F-4828-8260-8870A6ADDC20}"/>
                  </a:ext>
                </a:extLst>
              </p:cNvPr>
              <p:cNvSpPr/>
              <p:nvPr/>
            </p:nvSpPr>
            <p:spPr>
              <a:xfrm>
                <a:off x="8321897" y="4388072"/>
                <a:ext cx="721328" cy="721423"/>
              </a:xfrm>
              <a:custGeom>
                <a:avLst/>
                <a:gdLst>
                  <a:gd name="connsiteX0" fmla="*/ 360616 w 721328"/>
                  <a:gd name="connsiteY0" fmla="*/ 721423 h 721423"/>
                  <a:gd name="connsiteX1" fmla="*/ 0 w 721328"/>
                  <a:gd name="connsiteY1" fmla="*/ 360712 h 721423"/>
                  <a:gd name="connsiteX2" fmla="*/ 360616 w 721328"/>
                  <a:gd name="connsiteY2" fmla="*/ 0 h 721423"/>
                  <a:gd name="connsiteX3" fmla="*/ 721328 w 721328"/>
                  <a:gd name="connsiteY3" fmla="*/ 360712 h 721423"/>
                  <a:gd name="connsiteX4" fmla="*/ 360616 w 721328"/>
                  <a:gd name="connsiteY4" fmla="*/ 721423 h 721423"/>
                  <a:gd name="connsiteX5" fmla="*/ 360616 w 721328"/>
                  <a:gd name="connsiteY5" fmla="*/ 721423 h 721423"/>
                  <a:gd name="connsiteX6" fmla="*/ 360616 w 721328"/>
                  <a:gd name="connsiteY6" fmla="*/ 117062 h 721423"/>
                  <a:gd name="connsiteX7" fmla="*/ 116967 w 721328"/>
                  <a:gd name="connsiteY7" fmla="*/ 360712 h 721423"/>
                  <a:gd name="connsiteX8" fmla="*/ 360616 w 721328"/>
                  <a:gd name="connsiteY8" fmla="*/ 604361 h 721423"/>
                  <a:gd name="connsiteX9" fmla="*/ 604266 w 721328"/>
                  <a:gd name="connsiteY9" fmla="*/ 360712 h 721423"/>
                  <a:gd name="connsiteX10" fmla="*/ 360616 w 721328"/>
                  <a:gd name="connsiteY10" fmla="*/ 117062 h 721423"/>
                  <a:gd name="connsiteX11" fmla="*/ 360616 w 721328"/>
                  <a:gd name="connsiteY11" fmla="*/ 117062 h 72142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21328" h="721423">
                    <a:moveTo>
                      <a:pt x="360616" y="721423"/>
                    </a:moveTo>
                    <a:cubicBezTo>
                      <a:pt x="161734" y="721423"/>
                      <a:pt x="0" y="559594"/>
                      <a:pt x="0" y="360712"/>
                    </a:cubicBezTo>
                    <a:cubicBezTo>
                      <a:pt x="0" y="161830"/>
                      <a:pt x="161734" y="0"/>
                      <a:pt x="360616" y="0"/>
                    </a:cubicBezTo>
                    <a:cubicBezTo>
                      <a:pt x="559498" y="0"/>
                      <a:pt x="721328" y="161735"/>
                      <a:pt x="721328" y="360712"/>
                    </a:cubicBezTo>
                    <a:cubicBezTo>
                      <a:pt x="721233" y="559594"/>
                      <a:pt x="559498" y="721423"/>
                      <a:pt x="360616" y="721423"/>
                    </a:cubicBezTo>
                    <a:lnTo>
                      <a:pt x="360616" y="721423"/>
                    </a:lnTo>
                    <a:close/>
                    <a:moveTo>
                      <a:pt x="360616" y="117062"/>
                    </a:moveTo>
                    <a:cubicBezTo>
                      <a:pt x="226314" y="117062"/>
                      <a:pt x="116967" y="226409"/>
                      <a:pt x="116967" y="360712"/>
                    </a:cubicBezTo>
                    <a:cubicBezTo>
                      <a:pt x="116967" y="495014"/>
                      <a:pt x="226314" y="604361"/>
                      <a:pt x="360616" y="604361"/>
                    </a:cubicBezTo>
                    <a:cubicBezTo>
                      <a:pt x="494919" y="604361"/>
                      <a:pt x="604266" y="495014"/>
                      <a:pt x="604266" y="360712"/>
                    </a:cubicBezTo>
                    <a:cubicBezTo>
                      <a:pt x="604266" y="226314"/>
                      <a:pt x="494919" y="117062"/>
                      <a:pt x="360616" y="117062"/>
                    </a:cubicBezTo>
                    <a:lnTo>
                      <a:pt x="360616" y="117062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="" xmlns:a16="http://schemas.microsoft.com/office/drawing/2014/main" id="{43DEE918-FC29-4421-AE44-FE5AF8F9208B}"/>
                  </a:ext>
                </a:extLst>
              </p:cNvPr>
              <p:cNvSpPr/>
              <p:nvPr/>
            </p:nvSpPr>
            <p:spPr>
              <a:xfrm>
                <a:off x="5915025" y="6329267"/>
                <a:ext cx="356997" cy="356902"/>
              </a:xfrm>
              <a:custGeom>
                <a:avLst/>
                <a:gdLst>
                  <a:gd name="connsiteX0" fmla="*/ 178498 w 356997"/>
                  <a:gd name="connsiteY0" fmla="*/ 356902 h 356902"/>
                  <a:gd name="connsiteX1" fmla="*/ 0 w 356997"/>
                  <a:gd name="connsiteY1" fmla="*/ 178403 h 356902"/>
                  <a:gd name="connsiteX2" fmla="*/ 178498 w 356997"/>
                  <a:gd name="connsiteY2" fmla="*/ 0 h 356902"/>
                  <a:gd name="connsiteX3" fmla="*/ 356997 w 356997"/>
                  <a:gd name="connsiteY3" fmla="*/ 178403 h 356902"/>
                  <a:gd name="connsiteX4" fmla="*/ 178498 w 356997"/>
                  <a:gd name="connsiteY4" fmla="*/ 356902 h 356902"/>
                  <a:gd name="connsiteX5" fmla="*/ 178498 w 356997"/>
                  <a:gd name="connsiteY5" fmla="*/ 356902 h 356902"/>
                  <a:gd name="connsiteX6" fmla="*/ 178498 w 356997"/>
                  <a:gd name="connsiteY6" fmla="*/ 116967 h 356902"/>
                  <a:gd name="connsiteX7" fmla="*/ 117062 w 356997"/>
                  <a:gd name="connsiteY7" fmla="*/ 178403 h 356902"/>
                  <a:gd name="connsiteX8" fmla="*/ 178498 w 356997"/>
                  <a:gd name="connsiteY8" fmla="*/ 239839 h 356902"/>
                  <a:gd name="connsiteX9" fmla="*/ 239935 w 356997"/>
                  <a:gd name="connsiteY9" fmla="*/ 178403 h 356902"/>
                  <a:gd name="connsiteX10" fmla="*/ 178498 w 356997"/>
                  <a:gd name="connsiteY10" fmla="*/ 116967 h 356902"/>
                  <a:gd name="connsiteX11" fmla="*/ 178498 w 356997"/>
                  <a:gd name="connsiteY11" fmla="*/ 116967 h 356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56997" h="356902">
                    <a:moveTo>
                      <a:pt x="178498" y="356902"/>
                    </a:moveTo>
                    <a:cubicBezTo>
                      <a:pt x="80105" y="356902"/>
                      <a:pt x="0" y="276796"/>
                      <a:pt x="0" y="178403"/>
                    </a:cubicBezTo>
                    <a:cubicBezTo>
                      <a:pt x="0" y="80010"/>
                      <a:pt x="80105" y="0"/>
                      <a:pt x="178498" y="0"/>
                    </a:cubicBezTo>
                    <a:cubicBezTo>
                      <a:pt x="276892" y="0"/>
                      <a:pt x="356997" y="80010"/>
                      <a:pt x="356997" y="178403"/>
                    </a:cubicBezTo>
                    <a:cubicBezTo>
                      <a:pt x="356997" y="276796"/>
                      <a:pt x="276892" y="356902"/>
                      <a:pt x="178498" y="356902"/>
                    </a:cubicBezTo>
                    <a:lnTo>
                      <a:pt x="178498" y="356902"/>
                    </a:lnTo>
                    <a:close/>
                    <a:moveTo>
                      <a:pt x="178498" y="116967"/>
                    </a:moveTo>
                    <a:cubicBezTo>
                      <a:pt x="144589" y="116967"/>
                      <a:pt x="117062" y="144494"/>
                      <a:pt x="117062" y="178403"/>
                    </a:cubicBezTo>
                    <a:cubicBezTo>
                      <a:pt x="117062" y="212217"/>
                      <a:pt x="144685" y="239839"/>
                      <a:pt x="178498" y="239839"/>
                    </a:cubicBezTo>
                    <a:cubicBezTo>
                      <a:pt x="212312" y="239839"/>
                      <a:pt x="239935" y="212313"/>
                      <a:pt x="239935" y="178403"/>
                    </a:cubicBezTo>
                    <a:cubicBezTo>
                      <a:pt x="239935" y="144494"/>
                      <a:pt x="212312" y="116967"/>
                      <a:pt x="178498" y="116967"/>
                    </a:cubicBezTo>
                    <a:lnTo>
                      <a:pt x="178498" y="116967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="" xmlns:a16="http://schemas.microsoft.com/office/drawing/2014/main" id="{EE76DB91-66B5-4A08-9B86-056A91FA7AEF}"/>
                  </a:ext>
                </a:extLst>
              </p:cNvPr>
              <p:cNvSpPr/>
              <p:nvPr/>
            </p:nvSpPr>
            <p:spPr>
              <a:xfrm>
                <a:off x="6684631" y="5500874"/>
                <a:ext cx="366821" cy="366048"/>
              </a:xfrm>
              <a:custGeom>
                <a:avLst/>
                <a:gdLst>
                  <a:gd name="connsiteX0" fmla="*/ 308148 w 366821"/>
                  <a:gd name="connsiteY0" fmla="*/ 366049 h 366048"/>
                  <a:gd name="connsiteX1" fmla="*/ 58497 w 366821"/>
                  <a:gd name="connsiteY1" fmla="*/ 366049 h 366048"/>
                  <a:gd name="connsiteX2" fmla="*/ 8967 w 366821"/>
                  <a:gd name="connsiteY2" fmla="*/ 338712 h 366048"/>
                  <a:gd name="connsiteX3" fmla="*/ 5729 w 366821"/>
                  <a:gd name="connsiteY3" fmla="*/ 282229 h 366048"/>
                  <a:gd name="connsiteX4" fmla="*/ 11730 w 366821"/>
                  <a:gd name="connsiteY4" fmla="*/ 256035 h 366048"/>
                  <a:gd name="connsiteX5" fmla="*/ 11730 w 366821"/>
                  <a:gd name="connsiteY5" fmla="*/ 216602 h 366048"/>
                  <a:gd name="connsiteX6" fmla="*/ 64307 w 366821"/>
                  <a:gd name="connsiteY6" fmla="*/ 51914 h 366048"/>
                  <a:gd name="connsiteX7" fmla="*/ 189656 w 366821"/>
                  <a:gd name="connsiteY7" fmla="*/ 3 h 366048"/>
                  <a:gd name="connsiteX8" fmla="*/ 366822 w 366821"/>
                  <a:gd name="connsiteY8" fmla="*/ 177549 h 366048"/>
                  <a:gd name="connsiteX9" fmla="*/ 366822 w 366821"/>
                  <a:gd name="connsiteY9" fmla="*/ 307470 h 366048"/>
                  <a:gd name="connsiteX10" fmla="*/ 308148 w 366821"/>
                  <a:gd name="connsiteY10" fmla="*/ 366049 h 366048"/>
                  <a:gd name="connsiteX11" fmla="*/ 308148 w 366821"/>
                  <a:gd name="connsiteY11" fmla="*/ 366049 h 366048"/>
                  <a:gd name="connsiteX12" fmla="*/ 128697 w 366821"/>
                  <a:gd name="connsiteY12" fmla="*/ 248986 h 366048"/>
                  <a:gd name="connsiteX13" fmla="*/ 249664 w 366821"/>
                  <a:gd name="connsiteY13" fmla="*/ 248986 h 366048"/>
                  <a:gd name="connsiteX14" fmla="*/ 249664 w 366821"/>
                  <a:gd name="connsiteY14" fmla="*/ 177549 h 366048"/>
                  <a:gd name="connsiteX15" fmla="*/ 189561 w 366821"/>
                  <a:gd name="connsiteY15" fmla="*/ 117065 h 366048"/>
                  <a:gd name="connsiteX16" fmla="*/ 147080 w 366821"/>
                  <a:gd name="connsiteY16" fmla="*/ 134686 h 366048"/>
                  <a:gd name="connsiteX17" fmla="*/ 128697 w 366821"/>
                  <a:gd name="connsiteY17" fmla="*/ 216602 h 366048"/>
                  <a:gd name="connsiteX18" fmla="*/ 128697 w 366821"/>
                  <a:gd name="connsiteY18" fmla="*/ 248986 h 366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366821" h="366048">
                    <a:moveTo>
                      <a:pt x="308148" y="366049"/>
                    </a:moveTo>
                    <a:lnTo>
                      <a:pt x="58497" y="366049"/>
                    </a:lnTo>
                    <a:cubicBezTo>
                      <a:pt x="38399" y="366049"/>
                      <a:pt x="19731" y="355666"/>
                      <a:pt x="8967" y="338712"/>
                    </a:cubicBezTo>
                    <a:cubicBezTo>
                      <a:pt x="-1701" y="321662"/>
                      <a:pt x="-2939" y="300326"/>
                      <a:pt x="5729" y="282229"/>
                    </a:cubicBezTo>
                    <a:cubicBezTo>
                      <a:pt x="9824" y="274132"/>
                      <a:pt x="11920" y="265084"/>
                      <a:pt x="11730" y="256035"/>
                    </a:cubicBezTo>
                    <a:lnTo>
                      <a:pt x="11730" y="216602"/>
                    </a:lnTo>
                    <a:cubicBezTo>
                      <a:pt x="11730" y="192789"/>
                      <a:pt x="20683" y="94872"/>
                      <a:pt x="64307" y="51914"/>
                    </a:cubicBezTo>
                    <a:cubicBezTo>
                      <a:pt x="97359" y="18386"/>
                      <a:pt x="142603" y="-283"/>
                      <a:pt x="189656" y="3"/>
                    </a:cubicBezTo>
                    <a:cubicBezTo>
                      <a:pt x="287573" y="193"/>
                      <a:pt x="366822" y="79632"/>
                      <a:pt x="366822" y="177549"/>
                    </a:cubicBezTo>
                    <a:lnTo>
                      <a:pt x="366822" y="307470"/>
                    </a:lnTo>
                    <a:cubicBezTo>
                      <a:pt x="366726" y="339855"/>
                      <a:pt x="340532" y="366049"/>
                      <a:pt x="308148" y="366049"/>
                    </a:cubicBezTo>
                    <a:lnTo>
                      <a:pt x="308148" y="366049"/>
                    </a:lnTo>
                    <a:close/>
                    <a:moveTo>
                      <a:pt x="128697" y="248986"/>
                    </a:moveTo>
                    <a:lnTo>
                      <a:pt x="249664" y="248986"/>
                    </a:lnTo>
                    <a:lnTo>
                      <a:pt x="249664" y="177549"/>
                    </a:lnTo>
                    <a:cubicBezTo>
                      <a:pt x="249664" y="144211"/>
                      <a:pt x="222804" y="117065"/>
                      <a:pt x="189561" y="117065"/>
                    </a:cubicBezTo>
                    <a:cubicBezTo>
                      <a:pt x="173273" y="117065"/>
                      <a:pt x="158224" y="123352"/>
                      <a:pt x="147080" y="134686"/>
                    </a:cubicBezTo>
                    <a:cubicBezTo>
                      <a:pt x="140127" y="144402"/>
                      <a:pt x="128697" y="189836"/>
                      <a:pt x="128697" y="216602"/>
                    </a:cubicBezTo>
                    <a:lnTo>
                      <a:pt x="128697" y="24898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="" xmlns:a16="http://schemas.microsoft.com/office/drawing/2014/main" id="{377FD124-BDA3-49AD-8B3A-E273DD11DF7B}"/>
                  </a:ext>
                </a:extLst>
              </p:cNvPr>
              <p:cNvSpPr/>
              <p:nvPr/>
            </p:nvSpPr>
            <p:spPr>
              <a:xfrm>
                <a:off x="5825111" y="5433345"/>
                <a:ext cx="762258" cy="885253"/>
              </a:xfrm>
              <a:custGeom>
                <a:avLst/>
                <a:gdLst>
                  <a:gd name="connsiteX0" fmla="*/ 268412 w 762258"/>
                  <a:gd name="connsiteY0" fmla="*/ 885254 h 885253"/>
                  <a:gd name="connsiteX1" fmla="*/ 1140 w 762258"/>
                  <a:gd name="connsiteY1" fmla="*/ 362617 h 885253"/>
                  <a:gd name="connsiteX2" fmla="*/ 13237 w 762258"/>
                  <a:gd name="connsiteY2" fmla="*/ 314040 h 885253"/>
                  <a:gd name="connsiteX3" fmla="*/ 58481 w 762258"/>
                  <a:gd name="connsiteY3" fmla="*/ 292608 h 885253"/>
                  <a:gd name="connsiteX4" fmla="*/ 395190 w 762258"/>
                  <a:gd name="connsiteY4" fmla="*/ 292608 h 885253"/>
                  <a:gd name="connsiteX5" fmla="*/ 395190 w 762258"/>
                  <a:gd name="connsiteY5" fmla="*/ 177927 h 885253"/>
                  <a:gd name="connsiteX6" fmla="*/ 447768 w 762258"/>
                  <a:gd name="connsiteY6" fmla="*/ 51911 h 885253"/>
                  <a:gd name="connsiteX7" fmla="*/ 572640 w 762258"/>
                  <a:gd name="connsiteY7" fmla="*/ 0 h 885253"/>
                  <a:gd name="connsiteX8" fmla="*/ 750187 w 762258"/>
                  <a:gd name="connsiteY8" fmla="*/ 177927 h 885253"/>
                  <a:gd name="connsiteX9" fmla="*/ 750187 w 762258"/>
                  <a:gd name="connsiteY9" fmla="*/ 323374 h 885253"/>
                  <a:gd name="connsiteX10" fmla="*/ 756092 w 762258"/>
                  <a:gd name="connsiteY10" fmla="*/ 348615 h 885253"/>
                  <a:gd name="connsiteX11" fmla="*/ 753520 w 762258"/>
                  <a:gd name="connsiteY11" fmla="*/ 405575 h 885253"/>
                  <a:gd name="connsiteX12" fmla="*/ 703704 w 762258"/>
                  <a:gd name="connsiteY12" fmla="*/ 433388 h 885253"/>
                  <a:gd name="connsiteX13" fmla="*/ 520729 w 762258"/>
                  <a:gd name="connsiteY13" fmla="*/ 433388 h 885253"/>
                  <a:gd name="connsiteX14" fmla="*/ 268412 w 762258"/>
                  <a:gd name="connsiteY14" fmla="*/ 885254 h 885253"/>
                  <a:gd name="connsiteX15" fmla="*/ 268412 w 762258"/>
                  <a:gd name="connsiteY15" fmla="*/ 885254 h 885253"/>
                  <a:gd name="connsiteX16" fmla="*/ 130490 w 762258"/>
                  <a:gd name="connsiteY16" fmla="*/ 409670 h 885253"/>
                  <a:gd name="connsiteX17" fmla="*/ 268412 w 762258"/>
                  <a:gd name="connsiteY17" fmla="*/ 768192 h 885253"/>
                  <a:gd name="connsiteX18" fmla="*/ 406144 w 762258"/>
                  <a:gd name="connsiteY18" fmla="*/ 409670 h 885253"/>
                  <a:gd name="connsiteX19" fmla="*/ 130490 w 762258"/>
                  <a:gd name="connsiteY19" fmla="*/ 409670 h 885253"/>
                  <a:gd name="connsiteX20" fmla="*/ 512252 w 762258"/>
                  <a:gd name="connsiteY20" fmla="*/ 316516 h 885253"/>
                  <a:gd name="connsiteX21" fmla="*/ 633220 w 762258"/>
                  <a:gd name="connsiteY21" fmla="*/ 316516 h 885253"/>
                  <a:gd name="connsiteX22" fmla="*/ 633220 w 762258"/>
                  <a:gd name="connsiteY22" fmla="*/ 178022 h 885253"/>
                  <a:gd name="connsiteX23" fmla="*/ 572736 w 762258"/>
                  <a:gd name="connsiteY23" fmla="*/ 117157 h 885253"/>
                  <a:gd name="connsiteX24" fmla="*/ 530159 w 762258"/>
                  <a:gd name="connsiteY24" fmla="*/ 135160 h 885253"/>
                  <a:gd name="connsiteX25" fmla="*/ 512252 w 762258"/>
                  <a:gd name="connsiteY25" fmla="*/ 178022 h 885253"/>
                  <a:gd name="connsiteX26" fmla="*/ 512252 w 762258"/>
                  <a:gd name="connsiteY26" fmla="*/ 316516 h 8852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762258" h="885253">
                    <a:moveTo>
                      <a:pt x="268412" y="885254"/>
                    </a:moveTo>
                    <a:cubicBezTo>
                      <a:pt x="149730" y="885254"/>
                      <a:pt x="77245" y="743617"/>
                      <a:pt x="1140" y="362617"/>
                    </a:cubicBezTo>
                    <a:cubicBezTo>
                      <a:pt x="-2289" y="345377"/>
                      <a:pt x="2093" y="327565"/>
                      <a:pt x="13237" y="314040"/>
                    </a:cubicBezTo>
                    <a:cubicBezTo>
                      <a:pt x="24286" y="300514"/>
                      <a:pt x="40955" y="292608"/>
                      <a:pt x="58481" y="292608"/>
                    </a:cubicBezTo>
                    <a:lnTo>
                      <a:pt x="395190" y="292608"/>
                    </a:lnTo>
                    <a:lnTo>
                      <a:pt x="395190" y="177927"/>
                    </a:lnTo>
                    <a:cubicBezTo>
                      <a:pt x="395190" y="129921"/>
                      <a:pt x="413859" y="85249"/>
                      <a:pt x="447768" y="51911"/>
                    </a:cubicBezTo>
                    <a:cubicBezTo>
                      <a:pt x="480819" y="18669"/>
                      <a:pt x="525778" y="0"/>
                      <a:pt x="572640" y="0"/>
                    </a:cubicBezTo>
                    <a:cubicBezTo>
                      <a:pt x="670748" y="191"/>
                      <a:pt x="750187" y="79820"/>
                      <a:pt x="750187" y="177927"/>
                    </a:cubicBezTo>
                    <a:lnTo>
                      <a:pt x="750187" y="323374"/>
                    </a:lnTo>
                    <a:cubicBezTo>
                      <a:pt x="750187" y="332327"/>
                      <a:pt x="752187" y="340805"/>
                      <a:pt x="756092" y="348615"/>
                    </a:cubicBezTo>
                    <a:cubicBezTo>
                      <a:pt x="765141" y="366808"/>
                      <a:pt x="764188" y="388334"/>
                      <a:pt x="753520" y="405575"/>
                    </a:cubicBezTo>
                    <a:cubicBezTo>
                      <a:pt x="742852" y="422815"/>
                      <a:pt x="724088" y="433292"/>
                      <a:pt x="703704" y="433388"/>
                    </a:cubicBezTo>
                    <a:lnTo>
                      <a:pt x="520729" y="433388"/>
                    </a:lnTo>
                    <a:cubicBezTo>
                      <a:pt x="449292" y="761809"/>
                      <a:pt x="379473" y="885254"/>
                      <a:pt x="268412" y="885254"/>
                    </a:cubicBezTo>
                    <a:lnTo>
                      <a:pt x="268412" y="885254"/>
                    </a:lnTo>
                    <a:close/>
                    <a:moveTo>
                      <a:pt x="130490" y="409670"/>
                    </a:moveTo>
                    <a:cubicBezTo>
                      <a:pt x="206309" y="757524"/>
                      <a:pt x="261935" y="768192"/>
                      <a:pt x="268412" y="768192"/>
                    </a:cubicBezTo>
                    <a:cubicBezTo>
                      <a:pt x="274698" y="768192"/>
                      <a:pt x="329944" y="757618"/>
                      <a:pt x="406144" y="409670"/>
                    </a:cubicBezTo>
                    <a:lnTo>
                      <a:pt x="130490" y="409670"/>
                    </a:lnTo>
                    <a:close/>
                    <a:moveTo>
                      <a:pt x="512252" y="316516"/>
                    </a:moveTo>
                    <a:lnTo>
                      <a:pt x="633220" y="316516"/>
                    </a:lnTo>
                    <a:lnTo>
                      <a:pt x="633220" y="178022"/>
                    </a:lnTo>
                    <a:cubicBezTo>
                      <a:pt x="633220" y="144494"/>
                      <a:pt x="606073" y="117157"/>
                      <a:pt x="572736" y="117157"/>
                    </a:cubicBezTo>
                    <a:cubicBezTo>
                      <a:pt x="556924" y="117157"/>
                      <a:pt x="541779" y="123540"/>
                      <a:pt x="530159" y="135160"/>
                    </a:cubicBezTo>
                    <a:cubicBezTo>
                      <a:pt x="518634" y="146399"/>
                      <a:pt x="512157" y="161925"/>
                      <a:pt x="512252" y="178022"/>
                    </a:cubicBezTo>
                    <a:lnTo>
                      <a:pt x="512252" y="316516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="" xmlns:a16="http://schemas.microsoft.com/office/drawing/2014/main" id="{F49A7F64-350A-4748-A534-9533FCB9791E}"/>
                  </a:ext>
                </a:extLst>
              </p:cNvPr>
              <p:cNvSpPr/>
              <p:nvPr/>
            </p:nvSpPr>
            <p:spPr>
              <a:xfrm>
                <a:off x="5135308" y="5580507"/>
                <a:ext cx="355473" cy="286416"/>
              </a:xfrm>
              <a:custGeom>
                <a:avLst/>
                <a:gdLst>
                  <a:gd name="connsiteX0" fmla="*/ 296894 w 355473"/>
                  <a:gd name="connsiteY0" fmla="*/ 286417 h 286416"/>
                  <a:gd name="connsiteX1" fmla="*/ 58483 w 355473"/>
                  <a:gd name="connsiteY1" fmla="*/ 286417 h 286416"/>
                  <a:gd name="connsiteX2" fmla="*/ 0 w 355473"/>
                  <a:gd name="connsiteY2" fmla="*/ 227838 h 286416"/>
                  <a:gd name="connsiteX3" fmla="*/ 0 w 355473"/>
                  <a:gd name="connsiteY3" fmla="*/ 177927 h 286416"/>
                  <a:gd name="connsiteX4" fmla="*/ 177546 w 355473"/>
                  <a:gd name="connsiteY4" fmla="*/ 0 h 286416"/>
                  <a:gd name="connsiteX5" fmla="*/ 303276 w 355473"/>
                  <a:gd name="connsiteY5" fmla="*/ 52292 h 286416"/>
                  <a:gd name="connsiteX6" fmla="*/ 355473 w 355473"/>
                  <a:gd name="connsiteY6" fmla="*/ 177927 h 286416"/>
                  <a:gd name="connsiteX7" fmla="*/ 355473 w 355473"/>
                  <a:gd name="connsiteY7" fmla="*/ 227838 h 286416"/>
                  <a:gd name="connsiteX8" fmla="*/ 296894 w 355473"/>
                  <a:gd name="connsiteY8" fmla="*/ 286417 h 286416"/>
                  <a:gd name="connsiteX9" fmla="*/ 296894 w 355473"/>
                  <a:gd name="connsiteY9" fmla="*/ 286417 h 286416"/>
                  <a:gd name="connsiteX10" fmla="*/ 117634 w 355473"/>
                  <a:gd name="connsiteY10" fmla="*/ 169354 h 286416"/>
                  <a:gd name="connsiteX11" fmla="*/ 237744 w 355473"/>
                  <a:gd name="connsiteY11" fmla="*/ 169354 h 286416"/>
                  <a:gd name="connsiteX12" fmla="*/ 220409 w 355473"/>
                  <a:gd name="connsiteY12" fmla="*/ 135064 h 286416"/>
                  <a:gd name="connsiteX13" fmla="*/ 177451 w 355473"/>
                  <a:gd name="connsiteY13" fmla="*/ 117062 h 286416"/>
                  <a:gd name="connsiteX14" fmla="*/ 117634 w 355473"/>
                  <a:gd name="connsiteY14" fmla="*/ 169354 h 286416"/>
                  <a:gd name="connsiteX15" fmla="*/ 117634 w 355473"/>
                  <a:gd name="connsiteY15" fmla="*/ 169354 h 2864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55473" h="286416">
                    <a:moveTo>
                      <a:pt x="296894" y="286417"/>
                    </a:moveTo>
                    <a:lnTo>
                      <a:pt x="58483" y="286417"/>
                    </a:lnTo>
                    <a:cubicBezTo>
                      <a:pt x="26194" y="286417"/>
                      <a:pt x="0" y="260223"/>
                      <a:pt x="0" y="227838"/>
                    </a:cubicBezTo>
                    <a:lnTo>
                      <a:pt x="0" y="177927"/>
                    </a:lnTo>
                    <a:cubicBezTo>
                      <a:pt x="0" y="79820"/>
                      <a:pt x="79438" y="191"/>
                      <a:pt x="177546" y="0"/>
                    </a:cubicBezTo>
                    <a:cubicBezTo>
                      <a:pt x="224885" y="0"/>
                      <a:pt x="269558" y="18574"/>
                      <a:pt x="303276" y="52292"/>
                    </a:cubicBezTo>
                    <a:cubicBezTo>
                      <a:pt x="336709" y="85534"/>
                      <a:pt x="355568" y="130778"/>
                      <a:pt x="355473" y="177927"/>
                    </a:cubicBezTo>
                    <a:lnTo>
                      <a:pt x="355473" y="227838"/>
                    </a:lnTo>
                    <a:cubicBezTo>
                      <a:pt x="355473" y="260223"/>
                      <a:pt x="329279" y="286417"/>
                      <a:pt x="296894" y="286417"/>
                    </a:cubicBezTo>
                    <a:lnTo>
                      <a:pt x="296894" y="286417"/>
                    </a:lnTo>
                    <a:close/>
                    <a:moveTo>
                      <a:pt x="117634" y="169354"/>
                    </a:moveTo>
                    <a:lnTo>
                      <a:pt x="237744" y="169354"/>
                    </a:lnTo>
                    <a:cubicBezTo>
                      <a:pt x="235839" y="156400"/>
                      <a:pt x="229743" y="144304"/>
                      <a:pt x="220409" y="135064"/>
                    </a:cubicBezTo>
                    <a:cubicBezTo>
                      <a:pt x="209074" y="123539"/>
                      <a:pt x="193643" y="117062"/>
                      <a:pt x="177451" y="117062"/>
                    </a:cubicBezTo>
                    <a:cubicBezTo>
                      <a:pt x="147066" y="117062"/>
                      <a:pt x="121825" y="139827"/>
                      <a:pt x="117634" y="169354"/>
                    </a:cubicBezTo>
                    <a:lnTo>
                      <a:pt x="117634" y="169354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="" xmlns:a16="http://schemas.microsoft.com/office/drawing/2014/main" id="{7D10127A-80C0-4A67-BA96-4FFF746A00A2}"/>
                  </a:ext>
                </a:extLst>
              </p:cNvPr>
              <p:cNvSpPr/>
              <p:nvPr/>
            </p:nvSpPr>
            <p:spPr>
              <a:xfrm>
                <a:off x="4897374" y="3589648"/>
                <a:ext cx="2392394" cy="2619413"/>
              </a:xfrm>
              <a:custGeom>
                <a:avLst/>
                <a:gdLst>
                  <a:gd name="connsiteX0" fmla="*/ 653796 w 2392394"/>
                  <a:gd name="connsiteY0" fmla="*/ 2619414 h 2619413"/>
                  <a:gd name="connsiteX1" fmla="*/ 500825 w 2392394"/>
                  <a:gd name="connsiteY1" fmla="*/ 2532070 h 2619413"/>
                  <a:gd name="connsiteX2" fmla="*/ 476345 w 2392394"/>
                  <a:gd name="connsiteY2" fmla="*/ 2441867 h 2619413"/>
                  <a:gd name="connsiteX3" fmla="*/ 476345 w 2392394"/>
                  <a:gd name="connsiteY3" fmla="*/ 2168786 h 2619413"/>
                  <a:gd name="connsiteX4" fmla="*/ 458438 w 2392394"/>
                  <a:gd name="connsiteY4" fmla="*/ 2125923 h 2619413"/>
                  <a:gd name="connsiteX5" fmla="*/ 415480 w 2392394"/>
                  <a:gd name="connsiteY5" fmla="*/ 2107921 h 2619413"/>
                  <a:gd name="connsiteX6" fmla="*/ 354997 w 2392394"/>
                  <a:gd name="connsiteY6" fmla="*/ 2168786 h 2619413"/>
                  <a:gd name="connsiteX7" fmla="*/ 354997 w 2392394"/>
                  <a:gd name="connsiteY7" fmla="*/ 2240223 h 2619413"/>
                  <a:gd name="connsiteX8" fmla="*/ 178308 w 2392394"/>
                  <a:gd name="connsiteY8" fmla="*/ 2417007 h 2619413"/>
                  <a:gd name="connsiteX9" fmla="*/ 0 w 2392394"/>
                  <a:gd name="connsiteY9" fmla="*/ 2240223 h 2619413"/>
                  <a:gd name="connsiteX10" fmla="*/ 0 w 2392394"/>
                  <a:gd name="connsiteY10" fmla="*/ 2124018 h 2619413"/>
                  <a:gd name="connsiteX11" fmla="*/ 190 w 2392394"/>
                  <a:gd name="connsiteY11" fmla="*/ 2119923 h 2619413"/>
                  <a:gd name="connsiteX12" fmla="*/ 0 w 2392394"/>
                  <a:gd name="connsiteY12" fmla="*/ 2112683 h 2619413"/>
                  <a:gd name="connsiteX13" fmla="*/ 0 w 2392394"/>
                  <a:gd name="connsiteY13" fmla="*/ 1933137 h 2619413"/>
                  <a:gd name="connsiteX14" fmla="*/ 80105 w 2392394"/>
                  <a:gd name="connsiteY14" fmla="*/ 1771879 h 2619413"/>
                  <a:gd name="connsiteX15" fmla="*/ 88583 w 2392394"/>
                  <a:gd name="connsiteY15" fmla="*/ 1766069 h 2619413"/>
                  <a:gd name="connsiteX16" fmla="*/ 802196 w 2392394"/>
                  <a:gd name="connsiteY16" fmla="*/ 1370210 h 2619413"/>
                  <a:gd name="connsiteX17" fmla="*/ 688372 w 2392394"/>
                  <a:gd name="connsiteY17" fmla="*/ 76620 h 2619413"/>
                  <a:gd name="connsiteX18" fmla="*/ 687229 w 2392394"/>
                  <a:gd name="connsiteY18" fmla="*/ 63570 h 2619413"/>
                  <a:gd name="connsiteX19" fmla="*/ 734378 w 2392394"/>
                  <a:gd name="connsiteY19" fmla="*/ 1086 h 2619413"/>
                  <a:gd name="connsiteX20" fmla="*/ 801529 w 2392394"/>
                  <a:gd name="connsiteY20" fmla="*/ 41282 h 2619413"/>
                  <a:gd name="connsiteX21" fmla="*/ 1196245 w 2392394"/>
                  <a:gd name="connsiteY21" fmla="*/ 332842 h 2619413"/>
                  <a:gd name="connsiteX22" fmla="*/ 1590199 w 2392394"/>
                  <a:gd name="connsiteY22" fmla="*/ 43092 h 2619413"/>
                  <a:gd name="connsiteX23" fmla="*/ 1654873 w 2392394"/>
                  <a:gd name="connsiteY23" fmla="*/ 2610 h 2619413"/>
                  <a:gd name="connsiteX24" fmla="*/ 1704594 w 2392394"/>
                  <a:gd name="connsiteY24" fmla="*/ 60427 h 2619413"/>
                  <a:gd name="connsiteX25" fmla="*/ 1703641 w 2392394"/>
                  <a:gd name="connsiteY25" fmla="*/ 76810 h 2619413"/>
                  <a:gd name="connsiteX26" fmla="*/ 1590199 w 2392394"/>
                  <a:gd name="connsiteY26" fmla="*/ 1370210 h 2619413"/>
                  <a:gd name="connsiteX27" fmla="*/ 2303716 w 2392394"/>
                  <a:gd name="connsiteY27" fmla="*/ 1766069 h 2619413"/>
                  <a:gd name="connsiteX28" fmla="*/ 2312289 w 2392394"/>
                  <a:gd name="connsiteY28" fmla="*/ 1771879 h 2619413"/>
                  <a:gd name="connsiteX29" fmla="*/ 2392394 w 2392394"/>
                  <a:gd name="connsiteY29" fmla="*/ 1933137 h 2619413"/>
                  <a:gd name="connsiteX30" fmla="*/ 2392394 w 2392394"/>
                  <a:gd name="connsiteY30" fmla="*/ 2112683 h 2619413"/>
                  <a:gd name="connsiteX31" fmla="*/ 2392204 w 2392394"/>
                  <a:gd name="connsiteY31" fmla="*/ 2119827 h 2619413"/>
                  <a:gd name="connsiteX32" fmla="*/ 2392394 w 2392394"/>
                  <a:gd name="connsiteY32" fmla="*/ 2124018 h 2619413"/>
                  <a:gd name="connsiteX33" fmla="*/ 2392394 w 2392394"/>
                  <a:gd name="connsiteY33" fmla="*/ 2224698 h 2619413"/>
                  <a:gd name="connsiteX34" fmla="*/ 2215706 w 2392394"/>
                  <a:gd name="connsiteY34" fmla="*/ 2401863 h 2619413"/>
                  <a:gd name="connsiteX35" fmla="*/ 2037016 w 2392394"/>
                  <a:gd name="connsiteY35" fmla="*/ 2224698 h 2619413"/>
                  <a:gd name="connsiteX36" fmla="*/ 2037016 w 2392394"/>
                  <a:gd name="connsiteY36" fmla="*/ 2088966 h 2619413"/>
                  <a:gd name="connsiteX37" fmla="*/ 1976914 w 2392394"/>
                  <a:gd name="connsiteY37" fmla="*/ 2028483 h 2619413"/>
                  <a:gd name="connsiteX38" fmla="*/ 1934432 w 2392394"/>
                  <a:gd name="connsiteY38" fmla="*/ 2046104 h 2619413"/>
                  <a:gd name="connsiteX39" fmla="*/ 1916049 w 2392394"/>
                  <a:gd name="connsiteY39" fmla="*/ 2128019 h 2619413"/>
                  <a:gd name="connsiteX40" fmla="*/ 1916049 w 2392394"/>
                  <a:gd name="connsiteY40" fmla="*/ 2167452 h 2619413"/>
                  <a:gd name="connsiteX41" fmla="*/ 1898523 w 2392394"/>
                  <a:gd name="connsiteY41" fmla="*/ 2244224 h 2619413"/>
                  <a:gd name="connsiteX42" fmla="*/ 1738408 w 2392394"/>
                  <a:gd name="connsiteY42" fmla="*/ 2344998 h 2619413"/>
                  <a:gd name="connsiteX43" fmla="*/ 1612773 w 2392394"/>
                  <a:gd name="connsiteY43" fmla="*/ 2292325 h 2619413"/>
                  <a:gd name="connsiteX44" fmla="*/ 1578197 w 2392394"/>
                  <a:gd name="connsiteY44" fmla="*/ 2242985 h 2619413"/>
                  <a:gd name="connsiteX45" fmla="*/ 1560957 w 2392394"/>
                  <a:gd name="connsiteY45" fmla="*/ 2167452 h 2619413"/>
                  <a:gd name="connsiteX46" fmla="*/ 1560957 w 2392394"/>
                  <a:gd name="connsiteY46" fmla="*/ 2022006 h 2619413"/>
                  <a:gd name="connsiteX47" fmla="*/ 1500473 w 2392394"/>
                  <a:gd name="connsiteY47" fmla="*/ 1961141 h 2619413"/>
                  <a:gd name="connsiteX48" fmla="*/ 1457897 w 2392394"/>
                  <a:gd name="connsiteY48" fmla="*/ 1979143 h 2619413"/>
                  <a:gd name="connsiteX49" fmla="*/ 1439989 w 2392394"/>
                  <a:gd name="connsiteY49" fmla="*/ 2022006 h 2619413"/>
                  <a:gd name="connsiteX50" fmla="*/ 1439989 w 2392394"/>
                  <a:gd name="connsiteY50" fmla="*/ 2234985 h 2619413"/>
                  <a:gd name="connsiteX51" fmla="*/ 1189863 w 2392394"/>
                  <a:gd name="connsiteY51" fmla="*/ 2485016 h 2619413"/>
                  <a:gd name="connsiteX52" fmla="*/ 944499 w 2392394"/>
                  <a:gd name="connsiteY52" fmla="*/ 2280324 h 2619413"/>
                  <a:gd name="connsiteX53" fmla="*/ 935546 w 2392394"/>
                  <a:gd name="connsiteY53" fmla="*/ 2270132 h 2619413"/>
                  <a:gd name="connsiteX54" fmla="*/ 930021 w 2392394"/>
                  <a:gd name="connsiteY54" fmla="*/ 2265083 h 2619413"/>
                  <a:gd name="connsiteX55" fmla="*/ 854869 w 2392394"/>
                  <a:gd name="connsiteY55" fmla="*/ 2264417 h 2619413"/>
                  <a:gd name="connsiteX56" fmla="*/ 831723 w 2392394"/>
                  <a:gd name="connsiteY56" fmla="*/ 2311661 h 2619413"/>
                  <a:gd name="connsiteX57" fmla="*/ 831342 w 2392394"/>
                  <a:gd name="connsiteY57" fmla="*/ 2442153 h 2619413"/>
                  <a:gd name="connsiteX58" fmla="*/ 829532 w 2392394"/>
                  <a:gd name="connsiteY58" fmla="*/ 2466347 h 2619413"/>
                  <a:gd name="connsiteX59" fmla="*/ 778669 w 2392394"/>
                  <a:gd name="connsiteY59" fmla="*/ 2568074 h 2619413"/>
                  <a:gd name="connsiteX60" fmla="*/ 653796 w 2392394"/>
                  <a:gd name="connsiteY60" fmla="*/ 2619414 h 2619413"/>
                  <a:gd name="connsiteX61" fmla="*/ 653796 w 2392394"/>
                  <a:gd name="connsiteY61" fmla="*/ 2619414 h 2619413"/>
                  <a:gd name="connsiteX62" fmla="*/ 415385 w 2392394"/>
                  <a:gd name="connsiteY62" fmla="*/ 1990859 h 2619413"/>
                  <a:gd name="connsiteX63" fmla="*/ 541115 w 2392394"/>
                  <a:gd name="connsiteY63" fmla="*/ 2043151 h 2619413"/>
                  <a:gd name="connsiteX64" fmla="*/ 593312 w 2392394"/>
                  <a:gd name="connsiteY64" fmla="*/ 2168786 h 2619413"/>
                  <a:gd name="connsiteX65" fmla="*/ 593312 w 2392394"/>
                  <a:gd name="connsiteY65" fmla="*/ 2441867 h 2619413"/>
                  <a:gd name="connsiteX66" fmla="*/ 601599 w 2392394"/>
                  <a:gd name="connsiteY66" fmla="*/ 2472728 h 2619413"/>
                  <a:gd name="connsiteX67" fmla="*/ 696278 w 2392394"/>
                  <a:gd name="connsiteY67" fmla="*/ 2484730 h 2619413"/>
                  <a:gd name="connsiteX68" fmla="*/ 713613 w 2392394"/>
                  <a:gd name="connsiteY68" fmla="*/ 2449773 h 2619413"/>
                  <a:gd name="connsiteX69" fmla="*/ 714280 w 2392394"/>
                  <a:gd name="connsiteY69" fmla="*/ 2441867 h 2619413"/>
                  <a:gd name="connsiteX70" fmla="*/ 714661 w 2392394"/>
                  <a:gd name="connsiteY70" fmla="*/ 2311375 h 2619413"/>
                  <a:gd name="connsiteX71" fmla="*/ 781526 w 2392394"/>
                  <a:gd name="connsiteY71" fmla="*/ 2172977 h 2619413"/>
                  <a:gd name="connsiteX72" fmla="*/ 1003173 w 2392394"/>
                  <a:gd name="connsiteY72" fmla="*/ 2173548 h 2619413"/>
                  <a:gd name="connsiteX73" fmla="*/ 1017461 w 2392394"/>
                  <a:gd name="connsiteY73" fmla="*/ 2186312 h 2619413"/>
                  <a:gd name="connsiteX74" fmla="*/ 1053370 w 2392394"/>
                  <a:gd name="connsiteY74" fmla="*/ 2234985 h 2619413"/>
                  <a:gd name="connsiteX75" fmla="*/ 1058608 w 2392394"/>
                  <a:gd name="connsiteY75" fmla="*/ 2252701 h 2619413"/>
                  <a:gd name="connsiteX76" fmla="*/ 1065848 w 2392394"/>
                  <a:gd name="connsiteY76" fmla="*/ 2282038 h 2619413"/>
                  <a:gd name="connsiteX77" fmla="*/ 1189863 w 2392394"/>
                  <a:gd name="connsiteY77" fmla="*/ 2367668 h 2619413"/>
                  <a:gd name="connsiteX78" fmla="*/ 1322832 w 2392394"/>
                  <a:gd name="connsiteY78" fmla="*/ 2234603 h 2619413"/>
                  <a:gd name="connsiteX79" fmla="*/ 1322832 w 2392394"/>
                  <a:gd name="connsiteY79" fmla="*/ 2021624 h 2619413"/>
                  <a:gd name="connsiteX80" fmla="*/ 1375410 w 2392394"/>
                  <a:gd name="connsiteY80" fmla="*/ 1895609 h 2619413"/>
                  <a:gd name="connsiteX81" fmla="*/ 1500283 w 2392394"/>
                  <a:gd name="connsiteY81" fmla="*/ 1843698 h 2619413"/>
                  <a:gd name="connsiteX82" fmla="*/ 1677829 w 2392394"/>
                  <a:gd name="connsiteY82" fmla="*/ 2021624 h 2619413"/>
                  <a:gd name="connsiteX83" fmla="*/ 1677829 w 2392394"/>
                  <a:gd name="connsiteY83" fmla="*/ 2167071 h 2619413"/>
                  <a:gd name="connsiteX84" fmla="*/ 1683734 w 2392394"/>
                  <a:gd name="connsiteY84" fmla="*/ 2192313 h 2619413"/>
                  <a:gd name="connsiteX85" fmla="*/ 1695831 w 2392394"/>
                  <a:gd name="connsiteY85" fmla="*/ 2209553 h 2619413"/>
                  <a:gd name="connsiteX86" fmla="*/ 1793081 w 2392394"/>
                  <a:gd name="connsiteY86" fmla="*/ 2192789 h 2619413"/>
                  <a:gd name="connsiteX87" fmla="*/ 1798796 w 2392394"/>
                  <a:gd name="connsiteY87" fmla="*/ 2167071 h 2619413"/>
                  <a:gd name="connsiteX88" fmla="*/ 1798796 w 2392394"/>
                  <a:gd name="connsiteY88" fmla="*/ 2127638 h 2619413"/>
                  <a:gd name="connsiteX89" fmla="*/ 1851374 w 2392394"/>
                  <a:gd name="connsiteY89" fmla="*/ 1963046 h 2619413"/>
                  <a:gd name="connsiteX90" fmla="*/ 1976628 w 2392394"/>
                  <a:gd name="connsiteY90" fmla="*/ 1911135 h 2619413"/>
                  <a:gd name="connsiteX91" fmla="*/ 2153793 w 2392394"/>
                  <a:gd name="connsiteY91" fmla="*/ 2088681 h 2619413"/>
                  <a:gd name="connsiteX92" fmla="*/ 2153793 w 2392394"/>
                  <a:gd name="connsiteY92" fmla="*/ 2224412 h 2619413"/>
                  <a:gd name="connsiteX93" fmla="*/ 2213896 w 2392394"/>
                  <a:gd name="connsiteY93" fmla="*/ 2284515 h 2619413"/>
                  <a:gd name="connsiteX94" fmla="*/ 2275141 w 2392394"/>
                  <a:gd name="connsiteY94" fmla="*/ 2224412 h 2619413"/>
                  <a:gd name="connsiteX95" fmla="*/ 2275141 w 2392394"/>
                  <a:gd name="connsiteY95" fmla="*/ 2127257 h 2619413"/>
                  <a:gd name="connsiteX96" fmla="*/ 2275141 w 2392394"/>
                  <a:gd name="connsiteY96" fmla="*/ 2113350 h 2619413"/>
                  <a:gd name="connsiteX97" fmla="*/ 2275141 w 2392394"/>
                  <a:gd name="connsiteY97" fmla="*/ 1932947 h 2619413"/>
                  <a:gd name="connsiteX98" fmla="*/ 2241614 w 2392394"/>
                  <a:gd name="connsiteY98" fmla="*/ 1865415 h 2619413"/>
                  <a:gd name="connsiteX99" fmla="*/ 1499235 w 2392394"/>
                  <a:gd name="connsiteY99" fmla="*/ 1453553 h 2619413"/>
                  <a:gd name="connsiteX100" fmla="*/ 1469422 w 2392394"/>
                  <a:gd name="connsiteY100" fmla="*/ 1396118 h 2619413"/>
                  <a:gd name="connsiteX101" fmla="*/ 1569244 w 2392394"/>
                  <a:gd name="connsiteY101" fmla="*/ 296742 h 2619413"/>
                  <a:gd name="connsiteX102" fmla="*/ 1195959 w 2392394"/>
                  <a:gd name="connsiteY102" fmla="*/ 449619 h 2619413"/>
                  <a:gd name="connsiteX103" fmla="*/ 822388 w 2392394"/>
                  <a:gd name="connsiteY103" fmla="*/ 296552 h 2619413"/>
                  <a:gd name="connsiteX104" fmla="*/ 922496 w 2392394"/>
                  <a:gd name="connsiteY104" fmla="*/ 1396118 h 2619413"/>
                  <a:gd name="connsiteX105" fmla="*/ 892683 w 2392394"/>
                  <a:gd name="connsiteY105" fmla="*/ 1453553 h 2619413"/>
                  <a:gd name="connsiteX106" fmla="*/ 150304 w 2392394"/>
                  <a:gd name="connsiteY106" fmla="*/ 1865415 h 2619413"/>
                  <a:gd name="connsiteX107" fmla="*/ 116776 w 2392394"/>
                  <a:gd name="connsiteY107" fmla="*/ 1932947 h 2619413"/>
                  <a:gd name="connsiteX108" fmla="*/ 116776 w 2392394"/>
                  <a:gd name="connsiteY108" fmla="*/ 2112493 h 2619413"/>
                  <a:gd name="connsiteX109" fmla="*/ 116776 w 2392394"/>
                  <a:gd name="connsiteY109" fmla="*/ 2128495 h 2619413"/>
                  <a:gd name="connsiteX110" fmla="*/ 116776 w 2392394"/>
                  <a:gd name="connsiteY110" fmla="*/ 2240033 h 2619413"/>
                  <a:gd name="connsiteX111" fmla="*/ 176498 w 2392394"/>
                  <a:gd name="connsiteY111" fmla="*/ 2299755 h 2619413"/>
                  <a:gd name="connsiteX112" fmla="*/ 237744 w 2392394"/>
                  <a:gd name="connsiteY112" fmla="*/ 2240033 h 2619413"/>
                  <a:gd name="connsiteX113" fmla="*/ 237744 w 2392394"/>
                  <a:gd name="connsiteY113" fmla="*/ 2168595 h 2619413"/>
                  <a:gd name="connsiteX114" fmla="*/ 415385 w 2392394"/>
                  <a:gd name="connsiteY114" fmla="*/ 1990859 h 2619413"/>
                  <a:gd name="connsiteX115" fmla="*/ 415385 w 2392394"/>
                  <a:gd name="connsiteY115" fmla="*/ 1990859 h 26194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</a:cxnLst>
                <a:rect l="l" t="t" r="r" b="b"/>
                <a:pathLst>
                  <a:path w="2392394" h="2619413">
                    <a:moveTo>
                      <a:pt x="653796" y="2619414"/>
                    </a:moveTo>
                    <a:cubicBezTo>
                      <a:pt x="591026" y="2619318"/>
                      <a:pt x="532829" y="2586076"/>
                      <a:pt x="500825" y="2532070"/>
                    </a:cubicBezTo>
                    <a:cubicBezTo>
                      <a:pt x="484727" y="2504733"/>
                      <a:pt x="476345" y="2473586"/>
                      <a:pt x="476345" y="2441867"/>
                    </a:cubicBezTo>
                    <a:lnTo>
                      <a:pt x="476345" y="2168786"/>
                    </a:lnTo>
                    <a:cubicBezTo>
                      <a:pt x="476345" y="2152689"/>
                      <a:pt x="469963" y="2137449"/>
                      <a:pt x="458438" y="2125923"/>
                    </a:cubicBezTo>
                    <a:cubicBezTo>
                      <a:pt x="447104" y="2114398"/>
                      <a:pt x="431673" y="2107921"/>
                      <a:pt x="415480" y="2107921"/>
                    </a:cubicBezTo>
                    <a:cubicBezTo>
                      <a:pt x="382143" y="2107921"/>
                      <a:pt x="354997" y="2135163"/>
                      <a:pt x="354997" y="2168786"/>
                    </a:cubicBezTo>
                    <a:lnTo>
                      <a:pt x="354997" y="2240223"/>
                    </a:lnTo>
                    <a:cubicBezTo>
                      <a:pt x="354901" y="2337759"/>
                      <a:pt x="275844" y="2416817"/>
                      <a:pt x="178308" y="2417007"/>
                    </a:cubicBezTo>
                    <a:cubicBezTo>
                      <a:pt x="79343" y="2417007"/>
                      <a:pt x="0" y="2337759"/>
                      <a:pt x="0" y="2240223"/>
                    </a:cubicBezTo>
                    <a:lnTo>
                      <a:pt x="0" y="2124018"/>
                    </a:lnTo>
                    <a:cubicBezTo>
                      <a:pt x="0" y="2122780"/>
                      <a:pt x="0" y="2121447"/>
                      <a:pt x="190" y="2119923"/>
                    </a:cubicBezTo>
                    <a:cubicBezTo>
                      <a:pt x="95" y="2117541"/>
                      <a:pt x="0" y="2115160"/>
                      <a:pt x="0" y="2112683"/>
                    </a:cubicBezTo>
                    <a:lnTo>
                      <a:pt x="0" y="1933137"/>
                    </a:lnTo>
                    <a:cubicBezTo>
                      <a:pt x="0" y="1862271"/>
                      <a:pt x="43148" y="1801978"/>
                      <a:pt x="80105" y="1771879"/>
                    </a:cubicBezTo>
                    <a:cubicBezTo>
                      <a:pt x="82772" y="1769688"/>
                      <a:pt x="85630" y="1767784"/>
                      <a:pt x="88583" y="1766069"/>
                    </a:cubicBezTo>
                    <a:lnTo>
                      <a:pt x="802196" y="1370210"/>
                    </a:lnTo>
                    <a:cubicBezTo>
                      <a:pt x="764286" y="1013784"/>
                      <a:pt x="725996" y="578778"/>
                      <a:pt x="688372" y="76620"/>
                    </a:cubicBezTo>
                    <a:lnTo>
                      <a:pt x="687229" y="63570"/>
                    </a:lnTo>
                    <a:cubicBezTo>
                      <a:pt x="684657" y="33757"/>
                      <a:pt x="704945" y="6801"/>
                      <a:pt x="734378" y="1086"/>
                    </a:cubicBezTo>
                    <a:cubicBezTo>
                      <a:pt x="763714" y="-4629"/>
                      <a:pt x="792671" y="12707"/>
                      <a:pt x="801529" y="41282"/>
                    </a:cubicBezTo>
                    <a:cubicBezTo>
                      <a:pt x="854297" y="214922"/>
                      <a:pt x="1014698" y="333509"/>
                      <a:pt x="1196245" y="332842"/>
                    </a:cubicBezTo>
                    <a:cubicBezTo>
                      <a:pt x="1377982" y="332842"/>
                      <a:pt x="1536382" y="216446"/>
                      <a:pt x="1590199" y="43092"/>
                    </a:cubicBezTo>
                    <a:cubicBezTo>
                      <a:pt x="1598962" y="15660"/>
                      <a:pt x="1626298" y="-1486"/>
                      <a:pt x="1654873" y="2610"/>
                    </a:cubicBezTo>
                    <a:cubicBezTo>
                      <a:pt x="1683448" y="6992"/>
                      <a:pt x="1704594" y="31566"/>
                      <a:pt x="1704594" y="60427"/>
                    </a:cubicBezTo>
                    <a:cubicBezTo>
                      <a:pt x="1704594" y="65952"/>
                      <a:pt x="1704118" y="71286"/>
                      <a:pt x="1703641" y="76810"/>
                    </a:cubicBezTo>
                    <a:cubicBezTo>
                      <a:pt x="1666685" y="575158"/>
                      <a:pt x="1628489" y="1010165"/>
                      <a:pt x="1590199" y="1370210"/>
                    </a:cubicBezTo>
                    <a:lnTo>
                      <a:pt x="2303716" y="1766069"/>
                    </a:lnTo>
                    <a:cubicBezTo>
                      <a:pt x="2306765" y="1767784"/>
                      <a:pt x="2309622" y="1769688"/>
                      <a:pt x="2312289" y="1771879"/>
                    </a:cubicBezTo>
                    <a:cubicBezTo>
                      <a:pt x="2349246" y="1801978"/>
                      <a:pt x="2392394" y="1862176"/>
                      <a:pt x="2392394" y="1933137"/>
                    </a:cubicBezTo>
                    <a:lnTo>
                      <a:pt x="2392394" y="2112683"/>
                    </a:lnTo>
                    <a:cubicBezTo>
                      <a:pt x="2392394" y="2115065"/>
                      <a:pt x="2392394" y="2117446"/>
                      <a:pt x="2392204" y="2119827"/>
                    </a:cubicBezTo>
                    <a:cubicBezTo>
                      <a:pt x="2392299" y="2121352"/>
                      <a:pt x="2392394" y="2122685"/>
                      <a:pt x="2392394" y="2124018"/>
                    </a:cubicBezTo>
                    <a:lnTo>
                      <a:pt x="2392394" y="2224698"/>
                    </a:lnTo>
                    <a:cubicBezTo>
                      <a:pt x="2392394" y="2322329"/>
                      <a:pt x="2313337" y="2401577"/>
                      <a:pt x="2215706" y="2401863"/>
                    </a:cubicBezTo>
                    <a:cubicBezTo>
                      <a:pt x="2116455" y="2401863"/>
                      <a:pt x="2037016" y="2322424"/>
                      <a:pt x="2037016" y="2224698"/>
                    </a:cubicBezTo>
                    <a:lnTo>
                      <a:pt x="2037016" y="2088966"/>
                    </a:lnTo>
                    <a:cubicBezTo>
                      <a:pt x="2037016" y="2055629"/>
                      <a:pt x="2010156" y="2028483"/>
                      <a:pt x="1976914" y="2028483"/>
                    </a:cubicBezTo>
                    <a:cubicBezTo>
                      <a:pt x="1960626" y="2028483"/>
                      <a:pt x="1945577" y="2034769"/>
                      <a:pt x="1934432" y="2046104"/>
                    </a:cubicBezTo>
                    <a:cubicBezTo>
                      <a:pt x="1927479" y="2055819"/>
                      <a:pt x="1916049" y="2101159"/>
                      <a:pt x="1916049" y="2128019"/>
                    </a:cubicBezTo>
                    <a:lnTo>
                      <a:pt x="1916049" y="2167452"/>
                    </a:lnTo>
                    <a:cubicBezTo>
                      <a:pt x="1916239" y="2194027"/>
                      <a:pt x="1910239" y="2220316"/>
                      <a:pt x="1898523" y="2244224"/>
                    </a:cubicBezTo>
                    <a:cubicBezTo>
                      <a:pt x="1868424" y="2305660"/>
                      <a:pt x="1805654" y="2344998"/>
                      <a:pt x="1738408" y="2344998"/>
                    </a:cubicBezTo>
                    <a:cubicBezTo>
                      <a:pt x="1691164" y="2344903"/>
                      <a:pt x="1645920" y="2325948"/>
                      <a:pt x="1612773" y="2292325"/>
                    </a:cubicBezTo>
                    <a:cubicBezTo>
                      <a:pt x="1598009" y="2277561"/>
                      <a:pt x="1586198" y="2260702"/>
                      <a:pt x="1578197" y="2242985"/>
                    </a:cubicBezTo>
                    <a:cubicBezTo>
                      <a:pt x="1566767" y="2219459"/>
                      <a:pt x="1560862" y="2193646"/>
                      <a:pt x="1560957" y="2167452"/>
                    </a:cubicBezTo>
                    <a:lnTo>
                      <a:pt x="1560957" y="2022006"/>
                    </a:lnTo>
                    <a:cubicBezTo>
                      <a:pt x="1560957" y="1988478"/>
                      <a:pt x="1533906" y="1961141"/>
                      <a:pt x="1500473" y="1961141"/>
                    </a:cubicBezTo>
                    <a:cubicBezTo>
                      <a:pt x="1484662" y="1961141"/>
                      <a:pt x="1469517" y="1967523"/>
                      <a:pt x="1457897" y="1979143"/>
                    </a:cubicBezTo>
                    <a:cubicBezTo>
                      <a:pt x="1446371" y="1990383"/>
                      <a:pt x="1439894" y="2005909"/>
                      <a:pt x="1439989" y="2022006"/>
                    </a:cubicBezTo>
                    <a:lnTo>
                      <a:pt x="1439989" y="2234985"/>
                    </a:lnTo>
                    <a:cubicBezTo>
                      <a:pt x="1439799" y="2373002"/>
                      <a:pt x="1327975" y="2484921"/>
                      <a:pt x="1189863" y="2485016"/>
                    </a:cubicBezTo>
                    <a:cubicBezTo>
                      <a:pt x="1069277" y="2485301"/>
                      <a:pt x="965835" y="2399005"/>
                      <a:pt x="944499" y="2280324"/>
                    </a:cubicBezTo>
                    <a:cubicBezTo>
                      <a:pt x="941832" y="2276609"/>
                      <a:pt x="938879" y="2273180"/>
                      <a:pt x="935546" y="2270132"/>
                    </a:cubicBezTo>
                    <a:cubicBezTo>
                      <a:pt x="933831" y="2268322"/>
                      <a:pt x="931926" y="2266703"/>
                      <a:pt x="930021" y="2265083"/>
                    </a:cubicBezTo>
                    <a:cubicBezTo>
                      <a:pt x="908304" y="2247082"/>
                      <a:pt x="876872" y="2246796"/>
                      <a:pt x="854869" y="2264417"/>
                    </a:cubicBezTo>
                    <a:cubicBezTo>
                      <a:pt x="840391" y="2275847"/>
                      <a:pt x="831818" y="2293278"/>
                      <a:pt x="831723" y="2311661"/>
                    </a:cubicBezTo>
                    <a:lnTo>
                      <a:pt x="831342" y="2442153"/>
                    </a:lnTo>
                    <a:cubicBezTo>
                      <a:pt x="831342" y="2450536"/>
                      <a:pt x="830675" y="2458441"/>
                      <a:pt x="829532" y="2466347"/>
                    </a:cubicBezTo>
                    <a:cubicBezTo>
                      <a:pt x="824294" y="2504923"/>
                      <a:pt x="806387" y="2540737"/>
                      <a:pt x="778669" y="2568074"/>
                    </a:cubicBezTo>
                    <a:cubicBezTo>
                      <a:pt x="745427" y="2600744"/>
                      <a:pt x="700564" y="2619318"/>
                      <a:pt x="653796" y="2619414"/>
                    </a:cubicBezTo>
                    <a:lnTo>
                      <a:pt x="653796" y="2619414"/>
                    </a:lnTo>
                    <a:close/>
                    <a:moveTo>
                      <a:pt x="415385" y="1990859"/>
                    </a:moveTo>
                    <a:cubicBezTo>
                      <a:pt x="462725" y="1990859"/>
                      <a:pt x="507397" y="2009433"/>
                      <a:pt x="541115" y="2043151"/>
                    </a:cubicBezTo>
                    <a:cubicBezTo>
                      <a:pt x="574643" y="2076393"/>
                      <a:pt x="593408" y="2121637"/>
                      <a:pt x="593312" y="2168786"/>
                    </a:cubicBezTo>
                    <a:lnTo>
                      <a:pt x="593312" y="2441867"/>
                    </a:lnTo>
                    <a:cubicBezTo>
                      <a:pt x="593312" y="2452917"/>
                      <a:pt x="596075" y="2463299"/>
                      <a:pt x="601599" y="2472728"/>
                    </a:cubicBezTo>
                    <a:cubicBezTo>
                      <a:pt x="620459" y="2504733"/>
                      <a:pt x="669703" y="2511305"/>
                      <a:pt x="696278" y="2484730"/>
                    </a:cubicBezTo>
                    <a:cubicBezTo>
                      <a:pt x="705803" y="2475396"/>
                      <a:pt x="711803" y="2463109"/>
                      <a:pt x="713613" y="2449773"/>
                    </a:cubicBezTo>
                    <a:cubicBezTo>
                      <a:pt x="714089" y="2446535"/>
                      <a:pt x="714280" y="2444249"/>
                      <a:pt x="714280" y="2441867"/>
                    </a:cubicBezTo>
                    <a:lnTo>
                      <a:pt x="714661" y="2311375"/>
                    </a:lnTo>
                    <a:cubicBezTo>
                      <a:pt x="714661" y="2257464"/>
                      <a:pt x="739235" y="2206505"/>
                      <a:pt x="781526" y="2172977"/>
                    </a:cubicBezTo>
                    <a:cubicBezTo>
                      <a:pt x="843915" y="2122590"/>
                      <a:pt x="941546" y="2122780"/>
                      <a:pt x="1003173" y="2173548"/>
                    </a:cubicBezTo>
                    <a:cubicBezTo>
                      <a:pt x="1007269" y="2176787"/>
                      <a:pt x="1012698" y="2181550"/>
                      <a:pt x="1017461" y="2186312"/>
                    </a:cubicBezTo>
                    <a:cubicBezTo>
                      <a:pt x="1032796" y="2200980"/>
                      <a:pt x="1044797" y="2217173"/>
                      <a:pt x="1053370" y="2234985"/>
                    </a:cubicBezTo>
                    <a:cubicBezTo>
                      <a:pt x="1056037" y="2240604"/>
                      <a:pt x="1057847" y="2246605"/>
                      <a:pt x="1058608" y="2252701"/>
                    </a:cubicBezTo>
                    <a:cubicBezTo>
                      <a:pt x="1060037" y="2263369"/>
                      <a:pt x="1062419" y="2273275"/>
                      <a:pt x="1065848" y="2282038"/>
                    </a:cubicBezTo>
                    <a:cubicBezTo>
                      <a:pt x="1086612" y="2334616"/>
                      <a:pt x="1135094" y="2367668"/>
                      <a:pt x="1189863" y="2367668"/>
                    </a:cubicBezTo>
                    <a:cubicBezTo>
                      <a:pt x="1263206" y="2367668"/>
                      <a:pt x="1322832" y="2307946"/>
                      <a:pt x="1322832" y="2234603"/>
                    </a:cubicBezTo>
                    <a:lnTo>
                      <a:pt x="1322832" y="2021624"/>
                    </a:lnTo>
                    <a:cubicBezTo>
                      <a:pt x="1322832" y="1973619"/>
                      <a:pt x="1341501" y="1928946"/>
                      <a:pt x="1375410" y="1895609"/>
                    </a:cubicBezTo>
                    <a:cubicBezTo>
                      <a:pt x="1408462" y="1862367"/>
                      <a:pt x="1453420" y="1843698"/>
                      <a:pt x="1500283" y="1843698"/>
                    </a:cubicBezTo>
                    <a:cubicBezTo>
                      <a:pt x="1598390" y="1843888"/>
                      <a:pt x="1677829" y="1923517"/>
                      <a:pt x="1677829" y="2021624"/>
                    </a:cubicBezTo>
                    <a:lnTo>
                      <a:pt x="1677829" y="2167071"/>
                    </a:lnTo>
                    <a:cubicBezTo>
                      <a:pt x="1677829" y="2176025"/>
                      <a:pt x="1679829" y="2184502"/>
                      <a:pt x="1683734" y="2192313"/>
                    </a:cubicBezTo>
                    <a:cubicBezTo>
                      <a:pt x="1686973" y="2199266"/>
                      <a:pt x="1690688" y="2204505"/>
                      <a:pt x="1695831" y="2209553"/>
                    </a:cubicBezTo>
                    <a:cubicBezTo>
                      <a:pt x="1723739" y="2237937"/>
                      <a:pt x="1775555" y="2228412"/>
                      <a:pt x="1793081" y="2192789"/>
                    </a:cubicBezTo>
                    <a:cubicBezTo>
                      <a:pt x="1796987" y="2184788"/>
                      <a:pt x="1798891" y="2175930"/>
                      <a:pt x="1798796" y="2167071"/>
                    </a:cubicBezTo>
                    <a:lnTo>
                      <a:pt x="1798796" y="2127638"/>
                    </a:lnTo>
                    <a:cubicBezTo>
                      <a:pt x="1798796" y="2103825"/>
                      <a:pt x="1807750" y="2005909"/>
                      <a:pt x="1851374" y="1963046"/>
                    </a:cubicBezTo>
                    <a:cubicBezTo>
                      <a:pt x="1884426" y="1929518"/>
                      <a:pt x="1929670" y="1910849"/>
                      <a:pt x="1976628" y="1911135"/>
                    </a:cubicBezTo>
                    <a:cubicBezTo>
                      <a:pt x="2074545" y="1911325"/>
                      <a:pt x="2153793" y="1990764"/>
                      <a:pt x="2153793" y="2088681"/>
                    </a:cubicBezTo>
                    <a:lnTo>
                      <a:pt x="2153793" y="2224412"/>
                    </a:lnTo>
                    <a:cubicBezTo>
                      <a:pt x="2153793" y="2256987"/>
                      <a:pt x="2181320" y="2284515"/>
                      <a:pt x="2213896" y="2284515"/>
                    </a:cubicBezTo>
                    <a:cubicBezTo>
                      <a:pt x="2247805" y="2284515"/>
                      <a:pt x="2275141" y="2256987"/>
                      <a:pt x="2275141" y="2224412"/>
                    </a:cubicBezTo>
                    <a:lnTo>
                      <a:pt x="2275141" y="2127257"/>
                    </a:lnTo>
                    <a:cubicBezTo>
                      <a:pt x="2274570" y="2122685"/>
                      <a:pt x="2274570" y="2118017"/>
                      <a:pt x="2275141" y="2113350"/>
                    </a:cubicBezTo>
                    <a:lnTo>
                      <a:pt x="2275141" y="1932947"/>
                    </a:lnTo>
                    <a:cubicBezTo>
                      <a:pt x="2275141" y="1908087"/>
                      <a:pt x="2258854" y="1881035"/>
                      <a:pt x="2241614" y="1865415"/>
                    </a:cubicBezTo>
                    <a:lnTo>
                      <a:pt x="1499235" y="1453553"/>
                    </a:lnTo>
                    <a:cubicBezTo>
                      <a:pt x="1478661" y="1442123"/>
                      <a:pt x="1466945" y="1419549"/>
                      <a:pt x="1469422" y="1396118"/>
                    </a:cubicBezTo>
                    <a:cubicBezTo>
                      <a:pt x="1502950" y="1085317"/>
                      <a:pt x="1536478" y="716223"/>
                      <a:pt x="1569244" y="296742"/>
                    </a:cubicBezTo>
                    <a:cubicBezTo>
                      <a:pt x="1469993" y="395040"/>
                      <a:pt x="1335691" y="450095"/>
                      <a:pt x="1195959" y="449619"/>
                    </a:cubicBezTo>
                    <a:cubicBezTo>
                      <a:pt x="1056132" y="450095"/>
                      <a:pt x="921734" y="395040"/>
                      <a:pt x="822388" y="296552"/>
                    </a:cubicBezTo>
                    <a:cubicBezTo>
                      <a:pt x="855631" y="719367"/>
                      <a:pt x="889254" y="1088365"/>
                      <a:pt x="922496" y="1396118"/>
                    </a:cubicBezTo>
                    <a:cubicBezTo>
                      <a:pt x="925068" y="1419549"/>
                      <a:pt x="913257" y="1442219"/>
                      <a:pt x="892683" y="1453553"/>
                    </a:cubicBezTo>
                    <a:lnTo>
                      <a:pt x="150304" y="1865415"/>
                    </a:lnTo>
                    <a:cubicBezTo>
                      <a:pt x="133159" y="1881035"/>
                      <a:pt x="116776" y="1908087"/>
                      <a:pt x="116776" y="1932947"/>
                    </a:cubicBezTo>
                    <a:lnTo>
                      <a:pt x="116776" y="2112493"/>
                    </a:lnTo>
                    <a:cubicBezTo>
                      <a:pt x="117634" y="2118113"/>
                      <a:pt x="117634" y="2123257"/>
                      <a:pt x="116776" y="2128495"/>
                    </a:cubicBezTo>
                    <a:lnTo>
                      <a:pt x="116776" y="2240033"/>
                    </a:lnTo>
                    <a:cubicBezTo>
                      <a:pt x="116776" y="2272418"/>
                      <a:pt x="144113" y="2299755"/>
                      <a:pt x="176498" y="2299755"/>
                    </a:cubicBezTo>
                    <a:cubicBezTo>
                      <a:pt x="210979" y="2299755"/>
                      <a:pt x="237744" y="2272989"/>
                      <a:pt x="237744" y="2240033"/>
                    </a:cubicBezTo>
                    <a:lnTo>
                      <a:pt x="237744" y="2168595"/>
                    </a:lnTo>
                    <a:cubicBezTo>
                      <a:pt x="238030" y="2070678"/>
                      <a:pt x="317373" y="1991050"/>
                      <a:pt x="415385" y="1990859"/>
                    </a:cubicBezTo>
                    <a:lnTo>
                      <a:pt x="415385" y="1990859"/>
                    </a:ln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7" name="图形 175">
              <a:extLst>
                <a:ext uri="{FF2B5EF4-FFF2-40B4-BE49-F238E27FC236}">
                  <a16:creationId xmlns="" xmlns:a16="http://schemas.microsoft.com/office/drawing/2014/main" id="{27736B5E-FA88-4B0B-9878-E4AB0DC32851}"/>
                </a:ext>
              </a:extLst>
            </p:cNvPr>
            <p:cNvGrpSpPr/>
            <p:nvPr/>
          </p:nvGrpSpPr>
          <p:grpSpPr>
            <a:xfrm>
              <a:off x="10621762" y="3849001"/>
              <a:ext cx="682052" cy="682044"/>
              <a:chOff x="2671176" y="4343"/>
              <a:chExt cx="6843048" cy="6842965"/>
            </a:xfrm>
            <a:solidFill>
              <a:srgbClr val="4271ED"/>
            </a:solidFill>
          </p:grpSpPr>
          <p:sp>
            <p:nvSpPr>
              <p:cNvPr id="178" name="任意多边形: 形状 177">
                <a:extLst>
                  <a:ext uri="{FF2B5EF4-FFF2-40B4-BE49-F238E27FC236}">
                    <a16:creationId xmlns="" xmlns:a16="http://schemas.microsoft.com/office/drawing/2014/main" id="{2FE35762-D654-46CA-BE44-70D6250652C7}"/>
                  </a:ext>
                </a:extLst>
              </p:cNvPr>
              <p:cNvSpPr/>
              <p:nvPr/>
            </p:nvSpPr>
            <p:spPr>
              <a:xfrm>
                <a:off x="2671176" y="4343"/>
                <a:ext cx="6843048" cy="6842965"/>
              </a:xfrm>
              <a:custGeom>
                <a:avLst/>
                <a:gdLst>
                  <a:gd name="connsiteX0" fmla="*/ 6750244 w 6843048"/>
                  <a:gd name="connsiteY0" fmla="*/ 2397126 h 6842965"/>
                  <a:gd name="connsiteX1" fmla="*/ 6386711 w 6843048"/>
                  <a:gd name="connsiteY1" fmla="*/ 2327878 h 6842965"/>
                  <a:gd name="connsiteX2" fmla="*/ 6386711 w 6843048"/>
                  <a:gd name="connsiteY2" fmla="*/ 2052889 h 6842965"/>
                  <a:gd name="connsiteX3" fmla="*/ 6272690 w 6843048"/>
                  <a:gd name="connsiteY3" fmla="*/ 1938784 h 6842965"/>
                  <a:gd name="connsiteX4" fmla="*/ 5816520 w 6843048"/>
                  <a:gd name="connsiteY4" fmla="*/ 1938784 h 6842965"/>
                  <a:gd name="connsiteX5" fmla="*/ 5702498 w 6843048"/>
                  <a:gd name="connsiteY5" fmla="*/ 2052889 h 6842965"/>
                  <a:gd name="connsiteX6" fmla="*/ 5702498 w 6843048"/>
                  <a:gd name="connsiteY6" fmla="*/ 2197484 h 6842965"/>
                  <a:gd name="connsiteX7" fmla="*/ 5474372 w 6843048"/>
                  <a:gd name="connsiteY7" fmla="*/ 2154047 h 6842965"/>
                  <a:gd name="connsiteX8" fmla="*/ 5474372 w 6843048"/>
                  <a:gd name="connsiteY8" fmla="*/ 1824763 h 6842965"/>
                  <a:gd name="connsiteX9" fmla="*/ 5360350 w 6843048"/>
                  <a:gd name="connsiteY9" fmla="*/ 1710741 h 6842965"/>
                  <a:gd name="connsiteX10" fmla="*/ 4904180 w 6843048"/>
                  <a:gd name="connsiteY10" fmla="*/ 1710741 h 6842965"/>
                  <a:gd name="connsiteX11" fmla="*/ 4790159 w 6843048"/>
                  <a:gd name="connsiteY11" fmla="*/ 1824763 h 6842965"/>
                  <a:gd name="connsiteX12" fmla="*/ 4790159 w 6843048"/>
                  <a:gd name="connsiteY12" fmla="*/ 2023653 h 6842965"/>
                  <a:gd name="connsiteX13" fmla="*/ 4448011 w 6843048"/>
                  <a:gd name="connsiteY13" fmla="*/ 1958498 h 6842965"/>
                  <a:gd name="connsiteX14" fmla="*/ 4448011 w 6843048"/>
                  <a:gd name="connsiteY14" fmla="*/ 1026445 h 6842965"/>
                  <a:gd name="connsiteX15" fmla="*/ 3421566 w 6843048"/>
                  <a:gd name="connsiteY15" fmla="*/ 0 h 6842965"/>
                  <a:gd name="connsiteX16" fmla="*/ 2395121 w 6843048"/>
                  <a:gd name="connsiteY16" fmla="*/ 1026445 h 6842965"/>
                  <a:gd name="connsiteX17" fmla="*/ 2395121 w 6843048"/>
                  <a:gd name="connsiteY17" fmla="*/ 1958581 h 6842965"/>
                  <a:gd name="connsiteX18" fmla="*/ 2052973 w 6843048"/>
                  <a:gd name="connsiteY18" fmla="*/ 2023736 h 6842965"/>
                  <a:gd name="connsiteX19" fmla="*/ 2052973 w 6843048"/>
                  <a:gd name="connsiteY19" fmla="*/ 1824846 h 6842965"/>
                  <a:gd name="connsiteX20" fmla="*/ 2019560 w 6843048"/>
                  <a:gd name="connsiteY20" fmla="*/ 1744238 h 6842965"/>
                  <a:gd name="connsiteX21" fmla="*/ 1938868 w 6843048"/>
                  <a:gd name="connsiteY21" fmla="*/ 1710825 h 6842965"/>
                  <a:gd name="connsiteX22" fmla="*/ 1482698 w 6843048"/>
                  <a:gd name="connsiteY22" fmla="*/ 1710825 h 6842965"/>
                  <a:gd name="connsiteX23" fmla="*/ 1402089 w 6843048"/>
                  <a:gd name="connsiteY23" fmla="*/ 1744238 h 6842965"/>
                  <a:gd name="connsiteX24" fmla="*/ 1368677 w 6843048"/>
                  <a:gd name="connsiteY24" fmla="*/ 1824846 h 6842965"/>
                  <a:gd name="connsiteX25" fmla="*/ 1368677 w 6843048"/>
                  <a:gd name="connsiteY25" fmla="*/ 2154130 h 6842965"/>
                  <a:gd name="connsiteX26" fmla="*/ 1140550 w 6843048"/>
                  <a:gd name="connsiteY26" fmla="*/ 2197567 h 6842965"/>
                  <a:gd name="connsiteX27" fmla="*/ 1140550 w 6843048"/>
                  <a:gd name="connsiteY27" fmla="*/ 2052973 h 6842965"/>
                  <a:gd name="connsiteX28" fmla="*/ 1107137 w 6843048"/>
                  <a:gd name="connsiteY28" fmla="*/ 1972281 h 6842965"/>
                  <a:gd name="connsiteX29" fmla="*/ 1026445 w 6843048"/>
                  <a:gd name="connsiteY29" fmla="*/ 1938868 h 6842965"/>
                  <a:gd name="connsiteX30" fmla="*/ 570275 w 6843048"/>
                  <a:gd name="connsiteY30" fmla="*/ 1938868 h 6842965"/>
                  <a:gd name="connsiteX31" fmla="*/ 489666 w 6843048"/>
                  <a:gd name="connsiteY31" fmla="*/ 1972281 h 6842965"/>
                  <a:gd name="connsiteX32" fmla="*/ 456253 w 6843048"/>
                  <a:gd name="connsiteY32" fmla="*/ 2052973 h 6842965"/>
                  <a:gd name="connsiteX33" fmla="*/ 456253 w 6843048"/>
                  <a:gd name="connsiteY33" fmla="*/ 2327961 h 6842965"/>
                  <a:gd name="connsiteX34" fmla="*/ 92804 w 6843048"/>
                  <a:gd name="connsiteY34" fmla="*/ 2397209 h 6842965"/>
                  <a:gd name="connsiteX35" fmla="*/ 0 w 6843048"/>
                  <a:gd name="connsiteY35" fmla="*/ 2509143 h 6842965"/>
                  <a:gd name="connsiteX36" fmla="*/ 0 w 6843048"/>
                  <a:gd name="connsiteY36" fmla="*/ 3421566 h 6842965"/>
                  <a:gd name="connsiteX37" fmla="*/ 114022 w 6843048"/>
                  <a:gd name="connsiteY37" fmla="*/ 3535587 h 6842965"/>
                  <a:gd name="connsiteX38" fmla="*/ 456170 w 6843048"/>
                  <a:gd name="connsiteY38" fmla="*/ 3535587 h 6842965"/>
                  <a:gd name="connsiteX39" fmla="*/ 456170 w 6843048"/>
                  <a:gd name="connsiteY39" fmla="*/ 3763714 h 6842965"/>
                  <a:gd name="connsiteX40" fmla="*/ 489583 w 6843048"/>
                  <a:gd name="connsiteY40" fmla="*/ 3844406 h 6842965"/>
                  <a:gd name="connsiteX41" fmla="*/ 570191 w 6843048"/>
                  <a:gd name="connsiteY41" fmla="*/ 3877819 h 6842965"/>
                  <a:gd name="connsiteX42" fmla="*/ 1026361 w 6843048"/>
                  <a:gd name="connsiteY42" fmla="*/ 3877819 h 6842965"/>
                  <a:gd name="connsiteX43" fmla="*/ 1107053 w 6843048"/>
                  <a:gd name="connsiteY43" fmla="*/ 3844406 h 6842965"/>
                  <a:gd name="connsiteX44" fmla="*/ 1140466 w 6843048"/>
                  <a:gd name="connsiteY44" fmla="*/ 3763714 h 6842965"/>
                  <a:gd name="connsiteX45" fmla="*/ 1140466 w 6843048"/>
                  <a:gd name="connsiteY45" fmla="*/ 3535587 h 6842965"/>
                  <a:gd name="connsiteX46" fmla="*/ 1368593 w 6843048"/>
                  <a:gd name="connsiteY46" fmla="*/ 3535587 h 6842965"/>
                  <a:gd name="connsiteX47" fmla="*/ 1368593 w 6843048"/>
                  <a:gd name="connsiteY47" fmla="*/ 3763714 h 6842965"/>
                  <a:gd name="connsiteX48" fmla="*/ 1402006 w 6843048"/>
                  <a:gd name="connsiteY48" fmla="*/ 3844406 h 6842965"/>
                  <a:gd name="connsiteX49" fmla="*/ 1482615 w 6843048"/>
                  <a:gd name="connsiteY49" fmla="*/ 3877819 h 6842965"/>
                  <a:gd name="connsiteX50" fmla="*/ 1938784 w 6843048"/>
                  <a:gd name="connsiteY50" fmla="*/ 3877819 h 6842965"/>
                  <a:gd name="connsiteX51" fmla="*/ 2019476 w 6843048"/>
                  <a:gd name="connsiteY51" fmla="*/ 3844406 h 6842965"/>
                  <a:gd name="connsiteX52" fmla="*/ 2052889 w 6843048"/>
                  <a:gd name="connsiteY52" fmla="*/ 3763714 h 6842965"/>
                  <a:gd name="connsiteX53" fmla="*/ 2052889 w 6843048"/>
                  <a:gd name="connsiteY53" fmla="*/ 3535587 h 6842965"/>
                  <a:gd name="connsiteX54" fmla="*/ 2395038 w 6843048"/>
                  <a:gd name="connsiteY54" fmla="*/ 3535587 h 6842965"/>
                  <a:gd name="connsiteX55" fmla="*/ 2395038 w 6843048"/>
                  <a:gd name="connsiteY55" fmla="*/ 5157283 h 6842965"/>
                  <a:gd name="connsiteX56" fmla="*/ 1112817 w 6843048"/>
                  <a:gd name="connsiteY56" fmla="*/ 5477796 h 6842965"/>
                  <a:gd name="connsiteX57" fmla="*/ 1026445 w 6843048"/>
                  <a:gd name="connsiteY57" fmla="*/ 5588477 h 6842965"/>
                  <a:gd name="connsiteX58" fmla="*/ 1026445 w 6843048"/>
                  <a:gd name="connsiteY58" fmla="*/ 6272773 h 6842965"/>
                  <a:gd name="connsiteX59" fmla="*/ 1140550 w 6843048"/>
                  <a:gd name="connsiteY59" fmla="*/ 6386795 h 6842965"/>
                  <a:gd name="connsiteX60" fmla="*/ 2780790 w 6843048"/>
                  <a:gd name="connsiteY60" fmla="*/ 6386795 h 6842965"/>
                  <a:gd name="connsiteX61" fmla="*/ 2977341 w 6843048"/>
                  <a:gd name="connsiteY61" fmla="*/ 6779897 h 6842965"/>
                  <a:gd name="connsiteX62" fmla="*/ 3079418 w 6843048"/>
                  <a:gd name="connsiteY62" fmla="*/ 6842964 h 6842965"/>
                  <a:gd name="connsiteX63" fmla="*/ 3763714 w 6843048"/>
                  <a:gd name="connsiteY63" fmla="*/ 6842964 h 6842965"/>
                  <a:gd name="connsiteX64" fmla="*/ 3866375 w 6843048"/>
                  <a:gd name="connsiteY64" fmla="*/ 6779897 h 6842965"/>
                  <a:gd name="connsiteX65" fmla="*/ 4062342 w 6843048"/>
                  <a:gd name="connsiteY65" fmla="*/ 6386795 h 6842965"/>
                  <a:gd name="connsiteX66" fmla="*/ 5702582 w 6843048"/>
                  <a:gd name="connsiteY66" fmla="*/ 6386795 h 6842965"/>
                  <a:gd name="connsiteX67" fmla="*/ 5816604 w 6843048"/>
                  <a:gd name="connsiteY67" fmla="*/ 6272773 h 6842965"/>
                  <a:gd name="connsiteX68" fmla="*/ 5816604 w 6843048"/>
                  <a:gd name="connsiteY68" fmla="*/ 5588477 h 6842965"/>
                  <a:gd name="connsiteX69" fmla="*/ 5730231 w 6843048"/>
                  <a:gd name="connsiteY69" fmla="*/ 5477796 h 6842965"/>
                  <a:gd name="connsiteX70" fmla="*/ 4448011 w 6843048"/>
                  <a:gd name="connsiteY70" fmla="*/ 5157283 h 6842965"/>
                  <a:gd name="connsiteX71" fmla="*/ 4448011 w 6843048"/>
                  <a:gd name="connsiteY71" fmla="*/ 3535504 h 6842965"/>
                  <a:gd name="connsiteX72" fmla="*/ 4790159 w 6843048"/>
                  <a:gd name="connsiteY72" fmla="*/ 3535504 h 6842965"/>
                  <a:gd name="connsiteX73" fmla="*/ 4790159 w 6843048"/>
                  <a:gd name="connsiteY73" fmla="*/ 3763630 h 6842965"/>
                  <a:gd name="connsiteX74" fmla="*/ 4823572 w 6843048"/>
                  <a:gd name="connsiteY74" fmla="*/ 3844323 h 6842965"/>
                  <a:gd name="connsiteX75" fmla="*/ 4904264 w 6843048"/>
                  <a:gd name="connsiteY75" fmla="*/ 3877735 h 6842965"/>
                  <a:gd name="connsiteX76" fmla="*/ 5360434 w 6843048"/>
                  <a:gd name="connsiteY76" fmla="*/ 3877735 h 6842965"/>
                  <a:gd name="connsiteX77" fmla="*/ 5441042 w 6843048"/>
                  <a:gd name="connsiteY77" fmla="*/ 3844323 h 6842965"/>
                  <a:gd name="connsiteX78" fmla="*/ 5474455 w 6843048"/>
                  <a:gd name="connsiteY78" fmla="*/ 3763630 h 6842965"/>
                  <a:gd name="connsiteX79" fmla="*/ 5474455 w 6843048"/>
                  <a:gd name="connsiteY79" fmla="*/ 3535504 h 6842965"/>
                  <a:gd name="connsiteX80" fmla="*/ 5702582 w 6843048"/>
                  <a:gd name="connsiteY80" fmla="*/ 3535504 h 6842965"/>
                  <a:gd name="connsiteX81" fmla="*/ 5702582 w 6843048"/>
                  <a:gd name="connsiteY81" fmla="*/ 3763630 h 6842965"/>
                  <a:gd name="connsiteX82" fmla="*/ 5735995 w 6843048"/>
                  <a:gd name="connsiteY82" fmla="*/ 3844323 h 6842965"/>
                  <a:gd name="connsiteX83" fmla="*/ 5816687 w 6843048"/>
                  <a:gd name="connsiteY83" fmla="*/ 3877735 h 6842965"/>
                  <a:gd name="connsiteX84" fmla="*/ 6272857 w 6843048"/>
                  <a:gd name="connsiteY84" fmla="*/ 3877735 h 6842965"/>
                  <a:gd name="connsiteX85" fmla="*/ 6353465 w 6843048"/>
                  <a:gd name="connsiteY85" fmla="*/ 3844323 h 6842965"/>
                  <a:gd name="connsiteX86" fmla="*/ 6386878 w 6843048"/>
                  <a:gd name="connsiteY86" fmla="*/ 3763630 h 6842965"/>
                  <a:gd name="connsiteX87" fmla="*/ 6386878 w 6843048"/>
                  <a:gd name="connsiteY87" fmla="*/ 3535504 h 6842965"/>
                  <a:gd name="connsiteX88" fmla="*/ 6729027 w 6843048"/>
                  <a:gd name="connsiteY88" fmla="*/ 3535504 h 6842965"/>
                  <a:gd name="connsiteX89" fmla="*/ 6843048 w 6843048"/>
                  <a:gd name="connsiteY89" fmla="*/ 3421482 h 6842965"/>
                  <a:gd name="connsiteX90" fmla="*/ 6843048 w 6843048"/>
                  <a:gd name="connsiteY90" fmla="*/ 2509143 h 6842965"/>
                  <a:gd name="connsiteX91" fmla="*/ 6750244 w 6843048"/>
                  <a:gd name="connsiteY91" fmla="*/ 2397126 h 6842965"/>
                  <a:gd name="connsiteX92" fmla="*/ 6750244 w 6843048"/>
                  <a:gd name="connsiteY92" fmla="*/ 2397126 h 6842965"/>
                  <a:gd name="connsiteX93" fmla="*/ 5018202 w 6843048"/>
                  <a:gd name="connsiteY93" fmla="*/ 1938868 h 6842965"/>
                  <a:gd name="connsiteX94" fmla="*/ 5246329 w 6843048"/>
                  <a:gd name="connsiteY94" fmla="*/ 1938868 h 6842965"/>
                  <a:gd name="connsiteX95" fmla="*/ 5246329 w 6843048"/>
                  <a:gd name="connsiteY95" fmla="*/ 2109942 h 6842965"/>
                  <a:gd name="connsiteX96" fmla="*/ 5018202 w 6843048"/>
                  <a:gd name="connsiteY96" fmla="*/ 2066589 h 6842965"/>
                  <a:gd name="connsiteX97" fmla="*/ 5018202 w 6843048"/>
                  <a:gd name="connsiteY97" fmla="*/ 1938868 h 6842965"/>
                  <a:gd name="connsiteX98" fmla="*/ 1596720 w 6843048"/>
                  <a:gd name="connsiteY98" fmla="*/ 1938868 h 6842965"/>
                  <a:gd name="connsiteX99" fmla="*/ 1824846 w 6843048"/>
                  <a:gd name="connsiteY99" fmla="*/ 1938868 h 6842965"/>
                  <a:gd name="connsiteX100" fmla="*/ 1824846 w 6843048"/>
                  <a:gd name="connsiteY100" fmla="*/ 2066839 h 6842965"/>
                  <a:gd name="connsiteX101" fmla="*/ 1596720 w 6843048"/>
                  <a:gd name="connsiteY101" fmla="*/ 2110193 h 6842965"/>
                  <a:gd name="connsiteX102" fmla="*/ 1596720 w 6843048"/>
                  <a:gd name="connsiteY102" fmla="*/ 1938868 h 6842965"/>
                  <a:gd name="connsiteX103" fmla="*/ 5930541 w 6843048"/>
                  <a:gd name="connsiteY103" fmla="*/ 2166911 h 6842965"/>
                  <a:gd name="connsiteX104" fmla="*/ 6158668 w 6843048"/>
                  <a:gd name="connsiteY104" fmla="*/ 2166911 h 6842965"/>
                  <a:gd name="connsiteX105" fmla="*/ 6158668 w 6843048"/>
                  <a:gd name="connsiteY105" fmla="*/ 2284357 h 6842965"/>
                  <a:gd name="connsiteX106" fmla="*/ 5930541 w 6843048"/>
                  <a:gd name="connsiteY106" fmla="*/ 2240921 h 6842965"/>
                  <a:gd name="connsiteX107" fmla="*/ 5930541 w 6843048"/>
                  <a:gd name="connsiteY107" fmla="*/ 2166911 h 6842965"/>
                  <a:gd name="connsiteX108" fmla="*/ 2623164 w 6843048"/>
                  <a:gd name="connsiteY108" fmla="*/ 1026445 h 6842965"/>
                  <a:gd name="connsiteX109" fmla="*/ 3421482 w 6843048"/>
                  <a:gd name="connsiteY109" fmla="*/ 228127 h 6842965"/>
                  <a:gd name="connsiteX110" fmla="*/ 4219801 w 6843048"/>
                  <a:gd name="connsiteY110" fmla="*/ 1026445 h 6842965"/>
                  <a:gd name="connsiteX111" fmla="*/ 4219801 w 6843048"/>
                  <a:gd name="connsiteY111" fmla="*/ 5233799 h 6842965"/>
                  <a:gd name="connsiteX112" fmla="*/ 4014562 w 6843048"/>
                  <a:gd name="connsiteY112" fmla="*/ 6158668 h 6842965"/>
                  <a:gd name="connsiteX113" fmla="*/ 2828403 w 6843048"/>
                  <a:gd name="connsiteY113" fmla="*/ 6158668 h 6842965"/>
                  <a:gd name="connsiteX114" fmla="*/ 2623164 w 6843048"/>
                  <a:gd name="connsiteY114" fmla="*/ 5233715 h 6842965"/>
                  <a:gd name="connsiteX115" fmla="*/ 2623164 w 6843048"/>
                  <a:gd name="connsiteY115" fmla="*/ 1026445 h 6842965"/>
                  <a:gd name="connsiteX116" fmla="*/ 684296 w 6843048"/>
                  <a:gd name="connsiteY116" fmla="*/ 2166911 h 6842965"/>
                  <a:gd name="connsiteX117" fmla="*/ 912340 w 6843048"/>
                  <a:gd name="connsiteY117" fmla="*/ 2166911 h 6842965"/>
                  <a:gd name="connsiteX118" fmla="*/ 912340 w 6843048"/>
                  <a:gd name="connsiteY118" fmla="*/ 2240921 h 6842965"/>
                  <a:gd name="connsiteX119" fmla="*/ 684296 w 6843048"/>
                  <a:gd name="connsiteY119" fmla="*/ 2284357 h 6842965"/>
                  <a:gd name="connsiteX120" fmla="*/ 684296 w 6843048"/>
                  <a:gd name="connsiteY120" fmla="*/ 2166911 h 6842965"/>
                  <a:gd name="connsiteX121" fmla="*/ 912423 w 6843048"/>
                  <a:gd name="connsiteY121" fmla="*/ 3649609 h 6842965"/>
                  <a:gd name="connsiteX122" fmla="*/ 684380 w 6843048"/>
                  <a:gd name="connsiteY122" fmla="*/ 3649609 h 6842965"/>
                  <a:gd name="connsiteX123" fmla="*/ 684380 w 6843048"/>
                  <a:gd name="connsiteY123" fmla="*/ 3535587 h 6842965"/>
                  <a:gd name="connsiteX124" fmla="*/ 912423 w 6843048"/>
                  <a:gd name="connsiteY124" fmla="*/ 3535587 h 6842965"/>
                  <a:gd name="connsiteX125" fmla="*/ 912423 w 6843048"/>
                  <a:gd name="connsiteY125" fmla="*/ 3649609 h 6842965"/>
                  <a:gd name="connsiteX126" fmla="*/ 1824763 w 6843048"/>
                  <a:gd name="connsiteY126" fmla="*/ 3649609 h 6842965"/>
                  <a:gd name="connsiteX127" fmla="*/ 1596636 w 6843048"/>
                  <a:gd name="connsiteY127" fmla="*/ 3649609 h 6842965"/>
                  <a:gd name="connsiteX128" fmla="*/ 1596636 w 6843048"/>
                  <a:gd name="connsiteY128" fmla="*/ 3535587 h 6842965"/>
                  <a:gd name="connsiteX129" fmla="*/ 1824763 w 6843048"/>
                  <a:gd name="connsiteY129" fmla="*/ 3535587 h 6842965"/>
                  <a:gd name="connsiteX130" fmla="*/ 1824763 w 6843048"/>
                  <a:gd name="connsiteY130" fmla="*/ 3649609 h 6842965"/>
                  <a:gd name="connsiteX131" fmla="*/ 228127 w 6843048"/>
                  <a:gd name="connsiteY131" fmla="*/ 3307461 h 6842965"/>
                  <a:gd name="connsiteX132" fmla="*/ 228127 w 6843048"/>
                  <a:gd name="connsiteY132" fmla="*/ 2603534 h 6842965"/>
                  <a:gd name="connsiteX133" fmla="*/ 2395038 w 6843048"/>
                  <a:gd name="connsiteY133" fmla="*/ 2190634 h 6842965"/>
                  <a:gd name="connsiteX134" fmla="*/ 2395038 w 6843048"/>
                  <a:gd name="connsiteY134" fmla="*/ 3307377 h 6842965"/>
                  <a:gd name="connsiteX135" fmla="*/ 228127 w 6843048"/>
                  <a:gd name="connsiteY135" fmla="*/ 3307377 h 6842965"/>
                  <a:gd name="connsiteX136" fmla="*/ 1254571 w 6843048"/>
                  <a:gd name="connsiteY136" fmla="*/ 6158668 h 6842965"/>
                  <a:gd name="connsiteX137" fmla="*/ 1254571 w 6843048"/>
                  <a:gd name="connsiteY137" fmla="*/ 5677439 h 6842965"/>
                  <a:gd name="connsiteX138" fmla="*/ 2423272 w 6843048"/>
                  <a:gd name="connsiteY138" fmla="*/ 5385326 h 6842965"/>
                  <a:gd name="connsiteX139" fmla="*/ 2595014 w 6843048"/>
                  <a:gd name="connsiteY139" fmla="*/ 6158668 h 6842965"/>
                  <a:gd name="connsiteX140" fmla="*/ 1254571 w 6843048"/>
                  <a:gd name="connsiteY140" fmla="*/ 6158668 h 6842965"/>
                  <a:gd name="connsiteX141" fmla="*/ 3693129 w 6843048"/>
                  <a:gd name="connsiteY141" fmla="*/ 6614921 h 6842965"/>
                  <a:gd name="connsiteX142" fmla="*/ 3149835 w 6843048"/>
                  <a:gd name="connsiteY142" fmla="*/ 6614921 h 6842965"/>
                  <a:gd name="connsiteX143" fmla="*/ 3035814 w 6843048"/>
                  <a:gd name="connsiteY143" fmla="*/ 6386795 h 6842965"/>
                  <a:gd name="connsiteX144" fmla="*/ 3807234 w 6843048"/>
                  <a:gd name="connsiteY144" fmla="*/ 6386795 h 6842965"/>
                  <a:gd name="connsiteX145" fmla="*/ 3693129 w 6843048"/>
                  <a:gd name="connsiteY145" fmla="*/ 6614921 h 6842965"/>
                  <a:gd name="connsiteX146" fmla="*/ 5588393 w 6843048"/>
                  <a:gd name="connsiteY146" fmla="*/ 6158668 h 6842965"/>
                  <a:gd name="connsiteX147" fmla="*/ 4248034 w 6843048"/>
                  <a:gd name="connsiteY147" fmla="*/ 6158668 h 6842965"/>
                  <a:gd name="connsiteX148" fmla="*/ 4419777 w 6843048"/>
                  <a:gd name="connsiteY148" fmla="*/ 5385326 h 6842965"/>
                  <a:gd name="connsiteX149" fmla="*/ 5588477 w 6843048"/>
                  <a:gd name="connsiteY149" fmla="*/ 5677439 h 6842965"/>
                  <a:gd name="connsiteX150" fmla="*/ 5588477 w 6843048"/>
                  <a:gd name="connsiteY150" fmla="*/ 6158668 h 6842965"/>
                  <a:gd name="connsiteX151" fmla="*/ 5246245 w 6843048"/>
                  <a:gd name="connsiteY151" fmla="*/ 3649609 h 6842965"/>
                  <a:gd name="connsiteX152" fmla="*/ 5018118 w 6843048"/>
                  <a:gd name="connsiteY152" fmla="*/ 3649609 h 6842965"/>
                  <a:gd name="connsiteX153" fmla="*/ 5018118 w 6843048"/>
                  <a:gd name="connsiteY153" fmla="*/ 3535587 h 6842965"/>
                  <a:gd name="connsiteX154" fmla="*/ 5246245 w 6843048"/>
                  <a:gd name="connsiteY154" fmla="*/ 3535587 h 6842965"/>
                  <a:gd name="connsiteX155" fmla="*/ 5246245 w 6843048"/>
                  <a:gd name="connsiteY155" fmla="*/ 3649609 h 6842965"/>
                  <a:gd name="connsiteX156" fmla="*/ 6158668 w 6843048"/>
                  <a:gd name="connsiteY156" fmla="*/ 3649609 h 6842965"/>
                  <a:gd name="connsiteX157" fmla="*/ 5930541 w 6843048"/>
                  <a:gd name="connsiteY157" fmla="*/ 3649609 h 6842965"/>
                  <a:gd name="connsiteX158" fmla="*/ 5930541 w 6843048"/>
                  <a:gd name="connsiteY158" fmla="*/ 3535587 h 6842965"/>
                  <a:gd name="connsiteX159" fmla="*/ 6158668 w 6843048"/>
                  <a:gd name="connsiteY159" fmla="*/ 3535587 h 6842965"/>
                  <a:gd name="connsiteX160" fmla="*/ 6158668 w 6843048"/>
                  <a:gd name="connsiteY160" fmla="*/ 3649609 h 6842965"/>
                  <a:gd name="connsiteX161" fmla="*/ 6614922 w 6843048"/>
                  <a:gd name="connsiteY161" fmla="*/ 3307461 h 6842965"/>
                  <a:gd name="connsiteX162" fmla="*/ 4447927 w 6843048"/>
                  <a:gd name="connsiteY162" fmla="*/ 3307461 h 6842965"/>
                  <a:gd name="connsiteX163" fmla="*/ 4447927 w 6843048"/>
                  <a:gd name="connsiteY163" fmla="*/ 2190634 h 6842965"/>
                  <a:gd name="connsiteX164" fmla="*/ 6614922 w 6843048"/>
                  <a:gd name="connsiteY164" fmla="*/ 2603534 h 6842965"/>
                  <a:gd name="connsiteX165" fmla="*/ 6614922 w 6843048"/>
                  <a:gd name="connsiteY165" fmla="*/ 3307461 h 68429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</a:cxnLst>
                <a:rect l="l" t="t" r="r" b="b"/>
                <a:pathLst>
                  <a:path w="6843048" h="6842965">
                    <a:moveTo>
                      <a:pt x="6750244" y="2397126"/>
                    </a:moveTo>
                    <a:lnTo>
                      <a:pt x="6386711" y="2327878"/>
                    </a:lnTo>
                    <a:lnTo>
                      <a:pt x="6386711" y="2052889"/>
                    </a:lnTo>
                    <a:cubicBezTo>
                      <a:pt x="6386711" y="1989906"/>
                      <a:pt x="6335673" y="1938784"/>
                      <a:pt x="6272690" y="1938784"/>
                    </a:cubicBezTo>
                    <a:lnTo>
                      <a:pt x="5816520" y="1938784"/>
                    </a:lnTo>
                    <a:cubicBezTo>
                      <a:pt x="5753537" y="1938784"/>
                      <a:pt x="5702498" y="1989822"/>
                      <a:pt x="5702498" y="2052889"/>
                    </a:cubicBezTo>
                    <a:lnTo>
                      <a:pt x="5702498" y="2197484"/>
                    </a:lnTo>
                    <a:lnTo>
                      <a:pt x="5474372" y="2154047"/>
                    </a:lnTo>
                    <a:lnTo>
                      <a:pt x="5474372" y="1824763"/>
                    </a:lnTo>
                    <a:cubicBezTo>
                      <a:pt x="5474372" y="1761779"/>
                      <a:pt x="5423334" y="1710741"/>
                      <a:pt x="5360350" y="1710741"/>
                    </a:cubicBezTo>
                    <a:lnTo>
                      <a:pt x="4904180" y="1710741"/>
                    </a:lnTo>
                    <a:cubicBezTo>
                      <a:pt x="4841197" y="1710741"/>
                      <a:pt x="4790159" y="1761779"/>
                      <a:pt x="4790159" y="1824763"/>
                    </a:cubicBezTo>
                    <a:lnTo>
                      <a:pt x="4790159" y="2023653"/>
                    </a:lnTo>
                    <a:lnTo>
                      <a:pt x="4448011" y="1958498"/>
                    </a:lnTo>
                    <a:lnTo>
                      <a:pt x="4448011" y="1026445"/>
                    </a:lnTo>
                    <a:cubicBezTo>
                      <a:pt x="4448011" y="459511"/>
                      <a:pt x="3988500" y="0"/>
                      <a:pt x="3421566" y="0"/>
                    </a:cubicBezTo>
                    <a:cubicBezTo>
                      <a:pt x="2854632" y="0"/>
                      <a:pt x="2395121" y="459511"/>
                      <a:pt x="2395121" y="1026445"/>
                    </a:cubicBezTo>
                    <a:lnTo>
                      <a:pt x="2395121" y="1958581"/>
                    </a:lnTo>
                    <a:lnTo>
                      <a:pt x="2052973" y="2023736"/>
                    </a:lnTo>
                    <a:lnTo>
                      <a:pt x="2052973" y="1824846"/>
                    </a:lnTo>
                    <a:cubicBezTo>
                      <a:pt x="2052973" y="1794608"/>
                      <a:pt x="2040944" y="1765622"/>
                      <a:pt x="2019560" y="1744238"/>
                    </a:cubicBezTo>
                    <a:cubicBezTo>
                      <a:pt x="1998176" y="1722853"/>
                      <a:pt x="1969106" y="1710825"/>
                      <a:pt x="1938868" y="1710825"/>
                    </a:cubicBezTo>
                    <a:lnTo>
                      <a:pt x="1482698" y="1710825"/>
                    </a:lnTo>
                    <a:cubicBezTo>
                      <a:pt x="1452459" y="1710825"/>
                      <a:pt x="1423474" y="1722853"/>
                      <a:pt x="1402089" y="1744238"/>
                    </a:cubicBezTo>
                    <a:cubicBezTo>
                      <a:pt x="1380705" y="1765622"/>
                      <a:pt x="1368677" y="1794608"/>
                      <a:pt x="1368677" y="1824846"/>
                    </a:cubicBezTo>
                    <a:lnTo>
                      <a:pt x="1368677" y="2154130"/>
                    </a:lnTo>
                    <a:lnTo>
                      <a:pt x="1140550" y="2197567"/>
                    </a:lnTo>
                    <a:lnTo>
                      <a:pt x="1140550" y="2052973"/>
                    </a:lnTo>
                    <a:cubicBezTo>
                      <a:pt x="1140550" y="2022734"/>
                      <a:pt x="1128521" y="1993748"/>
                      <a:pt x="1107137" y="1972281"/>
                    </a:cubicBezTo>
                    <a:cubicBezTo>
                      <a:pt x="1085753" y="1950896"/>
                      <a:pt x="1056683" y="1938868"/>
                      <a:pt x="1026445" y="1938868"/>
                    </a:cubicBezTo>
                    <a:lnTo>
                      <a:pt x="570275" y="1938868"/>
                    </a:lnTo>
                    <a:cubicBezTo>
                      <a:pt x="540036" y="1938868"/>
                      <a:pt x="511051" y="1950896"/>
                      <a:pt x="489666" y="1972281"/>
                    </a:cubicBezTo>
                    <a:cubicBezTo>
                      <a:pt x="468282" y="1993665"/>
                      <a:pt x="456253" y="2022734"/>
                      <a:pt x="456253" y="2052973"/>
                    </a:cubicBezTo>
                    <a:lnTo>
                      <a:pt x="456253" y="2327961"/>
                    </a:lnTo>
                    <a:lnTo>
                      <a:pt x="92804" y="2397209"/>
                    </a:lnTo>
                    <a:cubicBezTo>
                      <a:pt x="38926" y="2407317"/>
                      <a:pt x="0" y="2454345"/>
                      <a:pt x="0" y="2509143"/>
                    </a:cubicBezTo>
                    <a:lnTo>
                      <a:pt x="0" y="3421566"/>
                    </a:lnTo>
                    <a:cubicBezTo>
                      <a:pt x="0" y="3484549"/>
                      <a:pt x="51038" y="3535587"/>
                      <a:pt x="114022" y="3535587"/>
                    </a:cubicBezTo>
                    <a:lnTo>
                      <a:pt x="456170" y="3535587"/>
                    </a:lnTo>
                    <a:lnTo>
                      <a:pt x="456170" y="3763714"/>
                    </a:lnTo>
                    <a:cubicBezTo>
                      <a:pt x="456170" y="3793953"/>
                      <a:pt x="468198" y="3822938"/>
                      <a:pt x="489583" y="3844406"/>
                    </a:cubicBezTo>
                    <a:cubicBezTo>
                      <a:pt x="510967" y="3865790"/>
                      <a:pt x="539953" y="3877819"/>
                      <a:pt x="570191" y="3877819"/>
                    </a:cubicBezTo>
                    <a:lnTo>
                      <a:pt x="1026361" y="3877819"/>
                    </a:lnTo>
                    <a:cubicBezTo>
                      <a:pt x="1056600" y="3877819"/>
                      <a:pt x="1085586" y="3865790"/>
                      <a:pt x="1107053" y="3844406"/>
                    </a:cubicBezTo>
                    <a:cubicBezTo>
                      <a:pt x="1128438" y="3823022"/>
                      <a:pt x="1140466" y="3793953"/>
                      <a:pt x="1140466" y="3763714"/>
                    </a:cubicBezTo>
                    <a:lnTo>
                      <a:pt x="1140466" y="3535587"/>
                    </a:lnTo>
                    <a:lnTo>
                      <a:pt x="1368593" y="3535587"/>
                    </a:lnTo>
                    <a:lnTo>
                      <a:pt x="1368593" y="3763714"/>
                    </a:lnTo>
                    <a:cubicBezTo>
                      <a:pt x="1368593" y="3793953"/>
                      <a:pt x="1380622" y="3822938"/>
                      <a:pt x="1402006" y="3844406"/>
                    </a:cubicBezTo>
                    <a:cubicBezTo>
                      <a:pt x="1423390" y="3865790"/>
                      <a:pt x="1452376" y="3877819"/>
                      <a:pt x="1482615" y="3877819"/>
                    </a:cubicBezTo>
                    <a:lnTo>
                      <a:pt x="1938784" y="3877819"/>
                    </a:lnTo>
                    <a:cubicBezTo>
                      <a:pt x="1969023" y="3877819"/>
                      <a:pt x="1998009" y="3865790"/>
                      <a:pt x="2019476" y="3844406"/>
                    </a:cubicBezTo>
                    <a:cubicBezTo>
                      <a:pt x="2040861" y="3823022"/>
                      <a:pt x="2052889" y="3793953"/>
                      <a:pt x="2052889" y="3763714"/>
                    </a:cubicBezTo>
                    <a:lnTo>
                      <a:pt x="2052889" y="3535587"/>
                    </a:lnTo>
                    <a:lnTo>
                      <a:pt x="2395038" y="3535587"/>
                    </a:lnTo>
                    <a:lnTo>
                      <a:pt x="2395038" y="5157283"/>
                    </a:lnTo>
                    <a:lnTo>
                      <a:pt x="1112817" y="5477796"/>
                    </a:lnTo>
                    <a:cubicBezTo>
                      <a:pt x="1062113" y="5490577"/>
                      <a:pt x="1026528" y="5536102"/>
                      <a:pt x="1026445" y="5588477"/>
                    </a:cubicBezTo>
                    <a:lnTo>
                      <a:pt x="1026445" y="6272773"/>
                    </a:lnTo>
                    <a:cubicBezTo>
                      <a:pt x="1026445" y="6335756"/>
                      <a:pt x="1077483" y="6386795"/>
                      <a:pt x="1140550" y="6386795"/>
                    </a:cubicBezTo>
                    <a:lnTo>
                      <a:pt x="2780790" y="6386795"/>
                    </a:lnTo>
                    <a:lnTo>
                      <a:pt x="2977341" y="6779897"/>
                    </a:lnTo>
                    <a:cubicBezTo>
                      <a:pt x="2996637" y="6818573"/>
                      <a:pt x="3036148" y="6842964"/>
                      <a:pt x="3079418" y="6842964"/>
                    </a:cubicBezTo>
                    <a:lnTo>
                      <a:pt x="3763714" y="6842964"/>
                    </a:lnTo>
                    <a:cubicBezTo>
                      <a:pt x="3807151" y="6843215"/>
                      <a:pt x="3846996" y="6818740"/>
                      <a:pt x="3866375" y="6779897"/>
                    </a:cubicBezTo>
                    <a:lnTo>
                      <a:pt x="4062342" y="6386795"/>
                    </a:lnTo>
                    <a:lnTo>
                      <a:pt x="5702582" y="6386795"/>
                    </a:lnTo>
                    <a:cubicBezTo>
                      <a:pt x="5765565" y="6386795"/>
                      <a:pt x="5816604" y="6335756"/>
                      <a:pt x="5816604" y="6272773"/>
                    </a:cubicBezTo>
                    <a:lnTo>
                      <a:pt x="5816604" y="5588477"/>
                    </a:lnTo>
                    <a:cubicBezTo>
                      <a:pt x="5816604" y="5536186"/>
                      <a:pt x="5781019" y="5490577"/>
                      <a:pt x="5730231" y="5477796"/>
                    </a:cubicBezTo>
                    <a:lnTo>
                      <a:pt x="4448011" y="5157283"/>
                    </a:lnTo>
                    <a:lnTo>
                      <a:pt x="4448011" y="3535504"/>
                    </a:lnTo>
                    <a:lnTo>
                      <a:pt x="4790159" y="3535504"/>
                    </a:lnTo>
                    <a:lnTo>
                      <a:pt x="4790159" y="3763630"/>
                    </a:lnTo>
                    <a:cubicBezTo>
                      <a:pt x="4790159" y="3793869"/>
                      <a:pt x="4802188" y="3822855"/>
                      <a:pt x="4823572" y="3844323"/>
                    </a:cubicBezTo>
                    <a:cubicBezTo>
                      <a:pt x="4844956" y="3865707"/>
                      <a:pt x="4874025" y="3877735"/>
                      <a:pt x="4904264" y="3877735"/>
                    </a:cubicBezTo>
                    <a:lnTo>
                      <a:pt x="5360434" y="3877735"/>
                    </a:lnTo>
                    <a:cubicBezTo>
                      <a:pt x="5390673" y="3877735"/>
                      <a:pt x="5419658" y="3865707"/>
                      <a:pt x="5441042" y="3844323"/>
                    </a:cubicBezTo>
                    <a:cubicBezTo>
                      <a:pt x="5462427" y="3822938"/>
                      <a:pt x="5474455" y="3793869"/>
                      <a:pt x="5474455" y="3763630"/>
                    </a:cubicBezTo>
                    <a:lnTo>
                      <a:pt x="5474455" y="3535504"/>
                    </a:lnTo>
                    <a:lnTo>
                      <a:pt x="5702582" y="3535504"/>
                    </a:lnTo>
                    <a:lnTo>
                      <a:pt x="5702582" y="3763630"/>
                    </a:lnTo>
                    <a:cubicBezTo>
                      <a:pt x="5702582" y="3793869"/>
                      <a:pt x="5714611" y="3822855"/>
                      <a:pt x="5735995" y="3844323"/>
                    </a:cubicBezTo>
                    <a:cubicBezTo>
                      <a:pt x="5757379" y="3865707"/>
                      <a:pt x="5786448" y="3877735"/>
                      <a:pt x="5816687" y="3877735"/>
                    </a:cubicBezTo>
                    <a:lnTo>
                      <a:pt x="6272857" y="3877735"/>
                    </a:lnTo>
                    <a:cubicBezTo>
                      <a:pt x="6303096" y="3877735"/>
                      <a:pt x="6332081" y="3865707"/>
                      <a:pt x="6353465" y="3844323"/>
                    </a:cubicBezTo>
                    <a:cubicBezTo>
                      <a:pt x="6374850" y="3822938"/>
                      <a:pt x="6386878" y="3793869"/>
                      <a:pt x="6386878" y="3763630"/>
                    </a:cubicBezTo>
                    <a:lnTo>
                      <a:pt x="6386878" y="3535504"/>
                    </a:lnTo>
                    <a:lnTo>
                      <a:pt x="6729027" y="3535504"/>
                    </a:lnTo>
                    <a:cubicBezTo>
                      <a:pt x="6792010" y="3535504"/>
                      <a:pt x="6843048" y="3484466"/>
                      <a:pt x="6843048" y="3421482"/>
                    </a:cubicBezTo>
                    <a:lnTo>
                      <a:pt x="6843048" y="2509143"/>
                    </a:lnTo>
                    <a:cubicBezTo>
                      <a:pt x="6842965" y="2454345"/>
                      <a:pt x="6804038" y="2407317"/>
                      <a:pt x="6750244" y="2397126"/>
                    </a:cubicBezTo>
                    <a:lnTo>
                      <a:pt x="6750244" y="2397126"/>
                    </a:lnTo>
                    <a:close/>
                    <a:moveTo>
                      <a:pt x="5018202" y="1938868"/>
                    </a:moveTo>
                    <a:lnTo>
                      <a:pt x="5246329" y="1938868"/>
                    </a:lnTo>
                    <a:lnTo>
                      <a:pt x="5246329" y="2109942"/>
                    </a:lnTo>
                    <a:lnTo>
                      <a:pt x="5018202" y="2066589"/>
                    </a:lnTo>
                    <a:lnTo>
                      <a:pt x="5018202" y="1938868"/>
                    </a:lnTo>
                    <a:close/>
                    <a:moveTo>
                      <a:pt x="1596720" y="1938868"/>
                    </a:moveTo>
                    <a:lnTo>
                      <a:pt x="1824846" y="1938868"/>
                    </a:lnTo>
                    <a:lnTo>
                      <a:pt x="1824846" y="2066839"/>
                    </a:lnTo>
                    <a:lnTo>
                      <a:pt x="1596720" y="2110193"/>
                    </a:lnTo>
                    <a:lnTo>
                      <a:pt x="1596720" y="1938868"/>
                    </a:lnTo>
                    <a:close/>
                    <a:moveTo>
                      <a:pt x="5930541" y="2166911"/>
                    </a:moveTo>
                    <a:lnTo>
                      <a:pt x="6158668" y="2166911"/>
                    </a:lnTo>
                    <a:lnTo>
                      <a:pt x="6158668" y="2284357"/>
                    </a:lnTo>
                    <a:lnTo>
                      <a:pt x="5930541" y="2240921"/>
                    </a:lnTo>
                    <a:lnTo>
                      <a:pt x="5930541" y="2166911"/>
                    </a:lnTo>
                    <a:close/>
                    <a:moveTo>
                      <a:pt x="2623164" y="1026445"/>
                    </a:moveTo>
                    <a:cubicBezTo>
                      <a:pt x="2623164" y="585561"/>
                      <a:pt x="2980599" y="228127"/>
                      <a:pt x="3421482" y="228127"/>
                    </a:cubicBezTo>
                    <a:cubicBezTo>
                      <a:pt x="3862449" y="228127"/>
                      <a:pt x="4219801" y="585478"/>
                      <a:pt x="4219801" y="1026445"/>
                    </a:cubicBezTo>
                    <a:lnTo>
                      <a:pt x="4219801" y="5233799"/>
                    </a:lnTo>
                    <a:lnTo>
                      <a:pt x="4014562" y="6158668"/>
                    </a:lnTo>
                    <a:lnTo>
                      <a:pt x="2828403" y="6158668"/>
                    </a:lnTo>
                    <a:lnTo>
                      <a:pt x="2623164" y="5233715"/>
                    </a:lnTo>
                    <a:lnTo>
                      <a:pt x="2623164" y="1026445"/>
                    </a:lnTo>
                    <a:close/>
                    <a:moveTo>
                      <a:pt x="684296" y="2166911"/>
                    </a:moveTo>
                    <a:lnTo>
                      <a:pt x="912340" y="2166911"/>
                    </a:lnTo>
                    <a:lnTo>
                      <a:pt x="912340" y="2240921"/>
                    </a:lnTo>
                    <a:lnTo>
                      <a:pt x="684296" y="2284357"/>
                    </a:lnTo>
                    <a:lnTo>
                      <a:pt x="684296" y="2166911"/>
                    </a:lnTo>
                    <a:close/>
                    <a:moveTo>
                      <a:pt x="912423" y="3649609"/>
                    </a:moveTo>
                    <a:lnTo>
                      <a:pt x="684380" y="3649609"/>
                    </a:lnTo>
                    <a:lnTo>
                      <a:pt x="684380" y="3535587"/>
                    </a:lnTo>
                    <a:lnTo>
                      <a:pt x="912423" y="3535587"/>
                    </a:lnTo>
                    <a:lnTo>
                      <a:pt x="912423" y="3649609"/>
                    </a:lnTo>
                    <a:close/>
                    <a:moveTo>
                      <a:pt x="1824763" y="3649609"/>
                    </a:moveTo>
                    <a:lnTo>
                      <a:pt x="1596636" y="3649609"/>
                    </a:lnTo>
                    <a:lnTo>
                      <a:pt x="1596636" y="3535587"/>
                    </a:lnTo>
                    <a:lnTo>
                      <a:pt x="1824763" y="3535587"/>
                    </a:lnTo>
                    <a:lnTo>
                      <a:pt x="1824763" y="3649609"/>
                    </a:lnTo>
                    <a:close/>
                    <a:moveTo>
                      <a:pt x="228127" y="3307461"/>
                    </a:moveTo>
                    <a:lnTo>
                      <a:pt x="228127" y="2603534"/>
                    </a:lnTo>
                    <a:lnTo>
                      <a:pt x="2395038" y="2190634"/>
                    </a:lnTo>
                    <a:lnTo>
                      <a:pt x="2395038" y="3307377"/>
                    </a:lnTo>
                    <a:lnTo>
                      <a:pt x="228127" y="3307377"/>
                    </a:lnTo>
                    <a:close/>
                    <a:moveTo>
                      <a:pt x="1254571" y="6158668"/>
                    </a:moveTo>
                    <a:lnTo>
                      <a:pt x="1254571" y="5677439"/>
                    </a:lnTo>
                    <a:lnTo>
                      <a:pt x="2423272" y="5385326"/>
                    </a:lnTo>
                    <a:lnTo>
                      <a:pt x="2595014" y="6158668"/>
                    </a:lnTo>
                    <a:lnTo>
                      <a:pt x="1254571" y="6158668"/>
                    </a:lnTo>
                    <a:close/>
                    <a:moveTo>
                      <a:pt x="3693129" y="6614921"/>
                    </a:moveTo>
                    <a:lnTo>
                      <a:pt x="3149835" y="6614921"/>
                    </a:lnTo>
                    <a:lnTo>
                      <a:pt x="3035814" y="6386795"/>
                    </a:lnTo>
                    <a:lnTo>
                      <a:pt x="3807234" y="6386795"/>
                    </a:lnTo>
                    <a:lnTo>
                      <a:pt x="3693129" y="6614921"/>
                    </a:lnTo>
                    <a:close/>
                    <a:moveTo>
                      <a:pt x="5588393" y="6158668"/>
                    </a:moveTo>
                    <a:lnTo>
                      <a:pt x="4248034" y="6158668"/>
                    </a:lnTo>
                    <a:lnTo>
                      <a:pt x="4419777" y="5385326"/>
                    </a:lnTo>
                    <a:lnTo>
                      <a:pt x="5588477" y="5677439"/>
                    </a:lnTo>
                    <a:lnTo>
                      <a:pt x="5588477" y="6158668"/>
                    </a:lnTo>
                    <a:close/>
                    <a:moveTo>
                      <a:pt x="5246245" y="3649609"/>
                    </a:moveTo>
                    <a:lnTo>
                      <a:pt x="5018118" y="3649609"/>
                    </a:lnTo>
                    <a:lnTo>
                      <a:pt x="5018118" y="3535587"/>
                    </a:lnTo>
                    <a:lnTo>
                      <a:pt x="5246245" y="3535587"/>
                    </a:lnTo>
                    <a:lnTo>
                      <a:pt x="5246245" y="3649609"/>
                    </a:lnTo>
                    <a:close/>
                    <a:moveTo>
                      <a:pt x="6158668" y="3649609"/>
                    </a:moveTo>
                    <a:lnTo>
                      <a:pt x="5930541" y="3649609"/>
                    </a:lnTo>
                    <a:lnTo>
                      <a:pt x="5930541" y="3535587"/>
                    </a:lnTo>
                    <a:lnTo>
                      <a:pt x="6158668" y="3535587"/>
                    </a:lnTo>
                    <a:lnTo>
                      <a:pt x="6158668" y="3649609"/>
                    </a:lnTo>
                    <a:close/>
                    <a:moveTo>
                      <a:pt x="6614922" y="3307461"/>
                    </a:moveTo>
                    <a:lnTo>
                      <a:pt x="4447927" y="3307461"/>
                    </a:lnTo>
                    <a:lnTo>
                      <a:pt x="4447927" y="2190634"/>
                    </a:lnTo>
                    <a:lnTo>
                      <a:pt x="6614922" y="2603534"/>
                    </a:lnTo>
                    <a:lnTo>
                      <a:pt x="6614922" y="3307461"/>
                    </a:lnTo>
                    <a:close/>
                  </a:path>
                </a:pathLst>
              </a:custGeom>
              <a:grpFill/>
              <a:ln w="83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="" xmlns:a16="http://schemas.microsoft.com/office/drawing/2014/main" id="{CDB305BC-0FA5-45A8-BD8D-D4047B308EF1}"/>
                  </a:ext>
                </a:extLst>
              </p:cNvPr>
              <p:cNvSpPr/>
              <p:nvPr/>
            </p:nvSpPr>
            <p:spPr>
              <a:xfrm>
                <a:off x="5522383" y="916766"/>
                <a:ext cx="1140549" cy="4105695"/>
              </a:xfrm>
              <a:custGeom>
                <a:avLst/>
                <a:gdLst>
                  <a:gd name="connsiteX0" fmla="*/ 114105 w 1140549"/>
                  <a:gd name="connsiteY0" fmla="*/ 0 h 4105695"/>
                  <a:gd name="connsiteX1" fmla="*/ 1026528 w 1140549"/>
                  <a:gd name="connsiteY1" fmla="*/ 0 h 4105695"/>
                  <a:gd name="connsiteX2" fmla="*/ 1026528 w 1140549"/>
                  <a:gd name="connsiteY2" fmla="*/ 228127 h 4105695"/>
                  <a:gd name="connsiteX3" fmla="*/ 114105 w 1140549"/>
                  <a:gd name="connsiteY3" fmla="*/ 228127 h 4105695"/>
                  <a:gd name="connsiteX4" fmla="*/ 114105 w 1140549"/>
                  <a:gd name="connsiteY4" fmla="*/ 0 h 4105695"/>
                  <a:gd name="connsiteX5" fmla="*/ 912423 w 1140549"/>
                  <a:gd name="connsiteY5" fmla="*/ 684296 h 4105695"/>
                  <a:gd name="connsiteX6" fmla="*/ 1140550 w 1140549"/>
                  <a:gd name="connsiteY6" fmla="*/ 684296 h 4105695"/>
                  <a:gd name="connsiteX7" fmla="*/ 1140550 w 1140549"/>
                  <a:gd name="connsiteY7" fmla="*/ 912340 h 4105695"/>
                  <a:gd name="connsiteX8" fmla="*/ 912423 w 1140549"/>
                  <a:gd name="connsiteY8" fmla="*/ 912340 h 4105695"/>
                  <a:gd name="connsiteX9" fmla="*/ 912423 w 1140549"/>
                  <a:gd name="connsiteY9" fmla="*/ 684296 h 4105695"/>
                  <a:gd name="connsiteX10" fmla="*/ 0 w 1140549"/>
                  <a:gd name="connsiteY10" fmla="*/ 684296 h 4105695"/>
                  <a:gd name="connsiteX11" fmla="*/ 228127 w 1140549"/>
                  <a:gd name="connsiteY11" fmla="*/ 684296 h 4105695"/>
                  <a:gd name="connsiteX12" fmla="*/ 228127 w 1140549"/>
                  <a:gd name="connsiteY12" fmla="*/ 912340 h 4105695"/>
                  <a:gd name="connsiteX13" fmla="*/ 0 w 1140549"/>
                  <a:gd name="connsiteY13" fmla="*/ 912340 h 4105695"/>
                  <a:gd name="connsiteX14" fmla="*/ 0 w 1140549"/>
                  <a:gd name="connsiteY14" fmla="*/ 684296 h 4105695"/>
                  <a:gd name="connsiteX15" fmla="*/ 912423 w 1140549"/>
                  <a:gd name="connsiteY15" fmla="*/ 1140466 h 4105695"/>
                  <a:gd name="connsiteX16" fmla="*/ 1140550 w 1140549"/>
                  <a:gd name="connsiteY16" fmla="*/ 1140466 h 4105695"/>
                  <a:gd name="connsiteX17" fmla="*/ 1140550 w 1140549"/>
                  <a:gd name="connsiteY17" fmla="*/ 1368509 h 4105695"/>
                  <a:gd name="connsiteX18" fmla="*/ 912423 w 1140549"/>
                  <a:gd name="connsiteY18" fmla="*/ 1368509 h 4105695"/>
                  <a:gd name="connsiteX19" fmla="*/ 912423 w 1140549"/>
                  <a:gd name="connsiteY19" fmla="*/ 1140466 h 4105695"/>
                  <a:gd name="connsiteX20" fmla="*/ 0 w 1140549"/>
                  <a:gd name="connsiteY20" fmla="*/ 1140466 h 4105695"/>
                  <a:gd name="connsiteX21" fmla="*/ 228127 w 1140549"/>
                  <a:gd name="connsiteY21" fmla="*/ 1140466 h 4105695"/>
                  <a:gd name="connsiteX22" fmla="*/ 228127 w 1140549"/>
                  <a:gd name="connsiteY22" fmla="*/ 1368509 h 4105695"/>
                  <a:gd name="connsiteX23" fmla="*/ 0 w 1140549"/>
                  <a:gd name="connsiteY23" fmla="*/ 1368509 h 4105695"/>
                  <a:gd name="connsiteX24" fmla="*/ 0 w 1140549"/>
                  <a:gd name="connsiteY24" fmla="*/ 1140466 h 4105695"/>
                  <a:gd name="connsiteX25" fmla="*/ 912423 w 1140549"/>
                  <a:gd name="connsiteY25" fmla="*/ 1596719 h 4105695"/>
                  <a:gd name="connsiteX26" fmla="*/ 1140550 w 1140549"/>
                  <a:gd name="connsiteY26" fmla="*/ 1596719 h 4105695"/>
                  <a:gd name="connsiteX27" fmla="*/ 1140550 w 1140549"/>
                  <a:gd name="connsiteY27" fmla="*/ 1824846 h 4105695"/>
                  <a:gd name="connsiteX28" fmla="*/ 912423 w 1140549"/>
                  <a:gd name="connsiteY28" fmla="*/ 1824846 h 4105695"/>
                  <a:gd name="connsiteX29" fmla="*/ 912423 w 1140549"/>
                  <a:gd name="connsiteY29" fmla="*/ 1596719 h 4105695"/>
                  <a:gd name="connsiteX30" fmla="*/ 0 w 1140549"/>
                  <a:gd name="connsiteY30" fmla="*/ 1596719 h 4105695"/>
                  <a:gd name="connsiteX31" fmla="*/ 228127 w 1140549"/>
                  <a:gd name="connsiteY31" fmla="*/ 1596719 h 4105695"/>
                  <a:gd name="connsiteX32" fmla="*/ 228127 w 1140549"/>
                  <a:gd name="connsiteY32" fmla="*/ 1824846 h 4105695"/>
                  <a:gd name="connsiteX33" fmla="*/ 0 w 1140549"/>
                  <a:gd name="connsiteY33" fmla="*/ 1824846 h 4105695"/>
                  <a:gd name="connsiteX34" fmla="*/ 0 w 1140549"/>
                  <a:gd name="connsiteY34" fmla="*/ 1596719 h 4105695"/>
                  <a:gd name="connsiteX35" fmla="*/ 912423 w 1140549"/>
                  <a:gd name="connsiteY35" fmla="*/ 2052889 h 4105695"/>
                  <a:gd name="connsiteX36" fmla="*/ 1140550 w 1140549"/>
                  <a:gd name="connsiteY36" fmla="*/ 2052889 h 4105695"/>
                  <a:gd name="connsiteX37" fmla="*/ 1140550 w 1140549"/>
                  <a:gd name="connsiteY37" fmla="*/ 2281016 h 4105695"/>
                  <a:gd name="connsiteX38" fmla="*/ 912423 w 1140549"/>
                  <a:gd name="connsiteY38" fmla="*/ 2281016 h 4105695"/>
                  <a:gd name="connsiteX39" fmla="*/ 912423 w 1140549"/>
                  <a:gd name="connsiteY39" fmla="*/ 2052889 h 4105695"/>
                  <a:gd name="connsiteX40" fmla="*/ 0 w 1140549"/>
                  <a:gd name="connsiteY40" fmla="*/ 2052889 h 4105695"/>
                  <a:gd name="connsiteX41" fmla="*/ 228127 w 1140549"/>
                  <a:gd name="connsiteY41" fmla="*/ 2052889 h 4105695"/>
                  <a:gd name="connsiteX42" fmla="*/ 228127 w 1140549"/>
                  <a:gd name="connsiteY42" fmla="*/ 2281016 h 4105695"/>
                  <a:gd name="connsiteX43" fmla="*/ 0 w 1140549"/>
                  <a:gd name="connsiteY43" fmla="*/ 2281016 h 4105695"/>
                  <a:gd name="connsiteX44" fmla="*/ 0 w 1140549"/>
                  <a:gd name="connsiteY44" fmla="*/ 2052889 h 4105695"/>
                  <a:gd name="connsiteX45" fmla="*/ 912423 w 1140549"/>
                  <a:gd name="connsiteY45" fmla="*/ 2509059 h 4105695"/>
                  <a:gd name="connsiteX46" fmla="*/ 1140550 w 1140549"/>
                  <a:gd name="connsiteY46" fmla="*/ 2509059 h 4105695"/>
                  <a:gd name="connsiteX47" fmla="*/ 1140550 w 1140549"/>
                  <a:gd name="connsiteY47" fmla="*/ 2737102 h 4105695"/>
                  <a:gd name="connsiteX48" fmla="*/ 912423 w 1140549"/>
                  <a:gd name="connsiteY48" fmla="*/ 2737102 h 4105695"/>
                  <a:gd name="connsiteX49" fmla="*/ 912423 w 1140549"/>
                  <a:gd name="connsiteY49" fmla="*/ 2509059 h 4105695"/>
                  <a:gd name="connsiteX50" fmla="*/ 0 w 1140549"/>
                  <a:gd name="connsiteY50" fmla="*/ 2509059 h 4105695"/>
                  <a:gd name="connsiteX51" fmla="*/ 228127 w 1140549"/>
                  <a:gd name="connsiteY51" fmla="*/ 2509059 h 4105695"/>
                  <a:gd name="connsiteX52" fmla="*/ 228127 w 1140549"/>
                  <a:gd name="connsiteY52" fmla="*/ 2737102 h 4105695"/>
                  <a:gd name="connsiteX53" fmla="*/ 0 w 1140549"/>
                  <a:gd name="connsiteY53" fmla="*/ 2737102 h 4105695"/>
                  <a:gd name="connsiteX54" fmla="*/ 0 w 1140549"/>
                  <a:gd name="connsiteY54" fmla="*/ 2509059 h 4105695"/>
                  <a:gd name="connsiteX55" fmla="*/ 912423 w 1140549"/>
                  <a:gd name="connsiteY55" fmla="*/ 2965312 h 4105695"/>
                  <a:gd name="connsiteX56" fmla="*/ 1140550 w 1140549"/>
                  <a:gd name="connsiteY56" fmla="*/ 2965312 h 4105695"/>
                  <a:gd name="connsiteX57" fmla="*/ 1140550 w 1140549"/>
                  <a:gd name="connsiteY57" fmla="*/ 3193356 h 4105695"/>
                  <a:gd name="connsiteX58" fmla="*/ 912423 w 1140549"/>
                  <a:gd name="connsiteY58" fmla="*/ 3193356 h 4105695"/>
                  <a:gd name="connsiteX59" fmla="*/ 912423 w 1140549"/>
                  <a:gd name="connsiteY59" fmla="*/ 2965312 h 4105695"/>
                  <a:gd name="connsiteX60" fmla="*/ 0 w 1140549"/>
                  <a:gd name="connsiteY60" fmla="*/ 2965312 h 4105695"/>
                  <a:gd name="connsiteX61" fmla="*/ 228127 w 1140549"/>
                  <a:gd name="connsiteY61" fmla="*/ 2965312 h 4105695"/>
                  <a:gd name="connsiteX62" fmla="*/ 228127 w 1140549"/>
                  <a:gd name="connsiteY62" fmla="*/ 3193356 h 4105695"/>
                  <a:gd name="connsiteX63" fmla="*/ 0 w 1140549"/>
                  <a:gd name="connsiteY63" fmla="*/ 3193356 h 4105695"/>
                  <a:gd name="connsiteX64" fmla="*/ 0 w 1140549"/>
                  <a:gd name="connsiteY64" fmla="*/ 2965312 h 4105695"/>
                  <a:gd name="connsiteX65" fmla="*/ 912423 w 1140549"/>
                  <a:gd name="connsiteY65" fmla="*/ 3421482 h 4105695"/>
                  <a:gd name="connsiteX66" fmla="*/ 1140550 w 1140549"/>
                  <a:gd name="connsiteY66" fmla="*/ 3421482 h 4105695"/>
                  <a:gd name="connsiteX67" fmla="*/ 1140550 w 1140549"/>
                  <a:gd name="connsiteY67" fmla="*/ 3649609 h 4105695"/>
                  <a:gd name="connsiteX68" fmla="*/ 912423 w 1140549"/>
                  <a:gd name="connsiteY68" fmla="*/ 3649609 h 4105695"/>
                  <a:gd name="connsiteX69" fmla="*/ 912423 w 1140549"/>
                  <a:gd name="connsiteY69" fmla="*/ 3421482 h 4105695"/>
                  <a:gd name="connsiteX70" fmla="*/ 0 w 1140549"/>
                  <a:gd name="connsiteY70" fmla="*/ 3421482 h 4105695"/>
                  <a:gd name="connsiteX71" fmla="*/ 228127 w 1140549"/>
                  <a:gd name="connsiteY71" fmla="*/ 3421482 h 4105695"/>
                  <a:gd name="connsiteX72" fmla="*/ 228127 w 1140549"/>
                  <a:gd name="connsiteY72" fmla="*/ 3649609 h 4105695"/>
                  <a:gd name="connsiteX73" fmla="*/ 0 w 1140549"/>
                  <a:gd name="connsiteY73" fmla="*/ 3649609 h 4105695"/>
                  <a:gd name="connsiteX74" fmla="*/ 0 w 1140549"/>
                  <a:gd name="connsiteY74" fmla="*/ 3421482 h 4105695"/>
                  <a:gd name="connsiteX75" fmla="*/ 912423 w 1140549"/>
                  <a:gd name="connsiteY75" fmla="*/ 3877652 h 4105695"/>
                  <a:gd name="connsiteX76" fmla="*/ 1140550 w 1140549"/>
                  <a:gd name="connsiteY76" fmla="*/ 3877652 h 4105695"/>
                  <a:gd name="connsiteX77" fmla="*/ 1140550 w 1140549"/>
                  <a:gd name="connsiteY77" fmla="*/ 4105695 h 4105695"/>
                  <a:gd name="connsiteX78" fmla="*/ 912423 w 1140549"/>
                  <a:gd name="connsiteY78" fmla="*/ 4105695 h 4105695"/>
                  <a:gd name="connsiteX79" fmla="*/ 912423 w 1140549"/>
                  <a:gd name="connsiteY79" fmla="*/ 3877652 h 4105695"/>
                  <a:gd name="connsiteX80" fmla="*/ 0 w 1140549"/>
                  <a:gd name="connsiteY80" fmla="*/ 3877652 h 4105695"/>
                  <a:gd name="connsiteX81" fmla="*/ 228127 w 1140549"/>
                  <a:gd name="connsiteY81" fmla="*/ 3877652 h 4105695"/>
                  <a:gd name="connsiteX82" fmla="*/ 228127 w 1140549"/>
                  <a:gd name="connsiteY82" fmla="*/ 4105695 h 4105695"/>
                  <a:gd name="connsiteX83" fmla="*/ 0 w 1140549"/>
                  <a:gd name="connsiteY83" fmla="*/ 4105695 h 4105695"/>
                  <a:gd name="connsiteX84" fmla="*/ 0 w 1140549"/>
                  <a:gd name="connsiteY84" fmla="*/ 3877652 h 41056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1140549" h="4105695">
                    <a:moveTo>
                      <a:pt x="114105" y="0"/>
                    </a:moveTo>
                    <a:lnTo>
                      <a:pt x="1026528" y="0"/>
                    </a:lnTo>
                    <a:lnTo>
                      <a:pt x="1026528" y="228127"/>
                    </a:lnTo>
                    <a:lnTo>
                      <a:pt x="114105" y="228127"/>
                    </a:lnTo>
                    <a:lnTo>
                      <a:pt x="114105" y="0"/>
                    </a:lnTo>
                    <a:close/>
                    <a:moveTo>
                      <a:pt x="912423" y="684296"/>
                    </a:moveTo>
                    <a:lnTo>
                      <a:pt x="1140550" y="684296"/>
                    </a:lnTo>
                    <a:lnTo>
                      <a:pt x="1140550" y="912340"/>
                    </a:lnTo>
                    <a:lnTo>
                      <a:pt x="912423" y="912340"/>
                    </a:lnTo>
                    <a:lnTo>
                      <a:pt x="912423" y="684296"/>
                    </a:lnTo>
                    <a:close/>
                    <a:moveTo>
                      <a:pt x="0" y="684296"/>
                    </a:moveTo>
                    <a:lnTo>
                      <a:pt x="228127" y="684296"/>
                    </a:lnTo>
                    <a:lnTo>
                      <a:pt x="228127" y="912340"/>
                    </a:lnTo>
                    <a:lnTo>
                      <a:pt x="0" y="912340"/>
                    </a:lnTo>
                    <a:lnTo>
                      <a:pt x="0" y="684296"/>
                    </a:lnTo>
                    <a:close/>
                    <a:moveTo>
                      <a:pt x="912423" y="1140466"/>
                    </a:moveTo>
                    <a:lnTo>
                      <a:pt x="1140550" y="1140466"/>
                    </a:lnTo>
                    <a:lnTo>
                      <a:pt x="1140550" y="1368509"/>
                    </a:lnTo>
                    <a:lnTo>
                      <a:pt x="912423" y="1368509"/>
                    </a:lnTo>
                    <a:lnTo>
                      <a:pt x="912423" y="1140466"/>
                    </a:lnTo>
                    <a:close/>
                    <a:moveTo>
                      <a:pt x="0" y="1140466"/>
                    </a:moveTo>
                    <a:lnTo>
                      <a:pt x="228127" y="1140466"/>
                    </a:lnTo>
                    <a:lnTo>
                      <a:pt x="228127" y="1368509"/>
                    </a:lnTo>
                    <a:lnTo>
                      <a:pt x="0" y="1368509"/>
                    </a:lnTo>
                    <a:lnTo>
                      <a:pt x="0" y="1140466"/>
                    </a:lnTo>
                    <a:close/>
                    <a:moveTo>
                      <a:pt x="912423" y="1596719"/>
                    </a:moveTo>
                    <a:lnTo>
                      <a:pt x="1140550" y="1596719"/>
                    </a:lnTo>
                    <a:lnTo>
                      <a:pt x="1140550" y="1824846"/>
                    </a:lnTo>
                    <a:lnTo>
                      <a:pt x="912423" y="1824846"/>
                    </a:lnTo>
                    <a:lnTo>
                      <a:pt x="912423" y="1596719"/>
                    </a:lnTo>
                    <a:close/>
                    <a:moveTo>
                      <a:pt x="0" y="1596719"/>
                    </a:moveTo>
                    <a:lnTo>
                      <a:pt x="228127" y="1596719"/>
                    </a:lnTo>
                    <a:lnTo>
                      <a:pt x="228127" y="1824846"/>
                    </a:lnTo>
                    <a:lnTo>
                      <a:pt x="0" y="1824846"/>
                    </a:lnTo>
                    <a:lnTo>
                      <a:pt x="0" y="1596719"/>
                    </a:lnTo>
                    <a:close/>
                    <a:moveTo>
                      <a:pt x="912423" y="2052889"/>
                    </a:moveTo>
                    <a:lnTo>
                      <a:pt x="1140550" y="2052889"/>
                    </a:lnTo>
                    <a:lnTo>
                      <a:pt x="1140550" y="2281016"/>
                    </a:lnTo>
                    <a:lnTo>
                      <a:pt x="912423" y="2281016"/>
                    </a:lnTo>
                    <a:lnTo>
                      <a:pt x="912423" y="2052889"/>
                    </a:lnTo>
                    <a:close/>
                    <a:moveTo>
                      <a:pt x="0" y="2052889"/>
                    </a:moveTo>
                    <a:lnTo>
                      <a:pt x="228127" y="2052889"/>
                    </a:lnTo>
                    <a:lnTo>
                      <a:pt x="228127" y="2281016"/>
                    </a:lnTo>
                    <a:lnTo>
                      <a:pt x="0" y="2281016"/>
                    </a:lnTo>
                    <a:lnTo>
                      <a:pt x="0" y="2052889"/>
                    </a:lnTo>
                    <a:close/>
                    <a:moveTo>
                      <a:pt x="912423" y="2509059"/>
                    </a:moveTo>
                    <a:lnTo>
                      <a:pt x="1140550" y="2509059"/>
                    </a:lnTo>
                    <a:lnTo>
                      <a:pt x="1140550" y="2737102"/>
                    </a:lnTo>
                    <a:lnTo>
                      <a:pt x="912423" y="2737102"/>
                    </a:lnTo>
                    <a:lnTo>
                      <a:pt x="912423" y="2509059"/>
                    </a:lnTo>
                    <a:close/>
                    <a:moveTo>
                      <a:pt x="0" y="2509059"/>
                    </a:moveTo>
                    <a:lnTo>
                      <a:pt x="228127" y="2509059"/>
                    </a:lnTo>
                    <a:lnTo>
                      <a:pt x="228127" y="2737102"/>
                    </a:lnTo>
                    <a:lnTo>
                      <a:pt x="0" y="2737102"/>
                    </a:lnTo>
                    <a:lnTo>
                      <a:pt x="0" y="2509059"/>
                    </a:lnTo>
                    <a:close/>
                    <a:moveTo>
                      <a:pt x="912423" y="2965312"/>
                    </a:moveTo>
                    <a:lnTo>
                      <a:pt x="1140550" y="2965312"/>
                    </a:lnTo>
                    <a:lnTo>
                      <a:pt x="1140550" y="3193356"/>
                    </a:lnTo>
                    <a:lnTo>
                      <a:pt x="912423" y="3193356"/>
                    </a:lnTo>
                    <a:lnTo>
                      <a:pt x="912423" y="2965312"/>
                    </a:lnTo>
                    <a:close/>
                    <a:moveTo>
                      <a:pt x="0" y="2965312"/>
                    </a:moveTo>
                    <a:lnTo>
                      <a:pt x="228127" y="2965312"/>
                    </a:lnTo>
                    <a:lnTo>
                      <a:pt x="228127" y="3193356"/>
                    </a:lnTo>
                    <a:lnTo>
                      <a:pt x="0" y="3193356"/>
                    </a:lnTo>
                    <a:lnTo>
                      <a:pt x="0" y="2965312"/>
                    </a:lnTo>
                    <a:close/>
                    <a:moveTo>
                      <a:pt x="912423" y="3421482"/>
                    </a:moveTo>
                    <a:lnTo>
                      <a:pt x="1140550" y="3421482"/>
                    </a:lnTo>
                    <a:lnTo>
                      <a:pt x="1140550" y="3649609"/>
                    </a:lnTo>
                    <a:lnTo>
                      <a:pt x="912423" y="3649609"/>
                    </a:lnTo>
                    <a:lnTo>
                      <a:pt x="912423" y="3421482"/>
                    </a:lnTo>
                    <a:close/>
                    <a:moveTo>
                      <a:pt x="0" y="3421482"/>
                    </a:moveTo>
                    <a:lnTo>
                      <a:pt x="228127" y="3421482"/>
                    </a:lnTo>
                    <a:lnTo>
                      <a:pt x="228127" y="3649609"/>
                    </a:lnTo>
                    <a:lnTo>
                      <a:pt x="0" y="3649609"/>
                    </a:lnTo>
                    <a:lnTo>
                      <a:pt x="0" y="3421482"/>
                    </a:lnTo>
                    <a:close/>
                    <a:moveTo>
                      <a:pt x="912423" y="3877652"/>
                    </a:moveTo>
                    <a:lnTo>
                      <a:pt x="1140550" y="3877652"/>
                    </a:lnTo>
                    <a:lnTo>
                      <a:pt x="1140550" y="4105695"/>
                    </a:lnTo>
                    <a:lnTo>
                      <a:pt x="912423" y="4105695"/>
                    </a:lnTo>
                    <a:lnTo>
                      <a:pt x="912423" y="3877652"/>
                    </a:lnTo>
                    <a:close/>
                    <a:moveTo>
                      <a:pt x="0" y="3877652"/>
                    </a:moveTo>
                    <a:lnTo>
                      <a:pt x="228127" y="3877652"/>
                    </a:lnTo>
                    <a:lnTo>
                      <a:pt x="228127" y="4105695"/>
                    </a:lnTo>
                    <a:lnTo>
                      <a:pt x="0" y="4105695"/>
                    </a:lnTo>
                    <a:lnTo>
                      <a:pt x="0" y="3877652"/>
                    </a:lnTo>
                    <a:close/>
                  </a:path>
                </a:pathLst>
              </a:custGeom>
              <a:grpFill/>
              <a:ln w="835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93" name="组合 192">
            <a:extLst>
              <a:ext uri="{FF2B5EF4-FFF2-40B4-BE49-F238E27FC236}">
                <a16:creationId xmlns="" xmlns:a16="http://schemas.microsoft.com/office/drawing/2014/main" id="{C8BD00BB-5518-4080-970A-041C5112E5C3}"/>
              </a:ext>
            </a:extLst>
          </p:cNvPr>
          <p:cNvGrpSpPr/>
          <p:nvPr/>
        </p:nvGrpSpPr>
        <p:grpSpPr>
          <a:xfrm>
            <a:off x="0" y="186194"/>
            <a:ext cx="12239382" cy="523402"/>
            <a:chOff x="0" y="196591"/>
            <a:chExt cx="12239382" cy="523402"/>
          </a:xfrm>
        </p:grpSpPr>
        <p:pic>
          <p:nvPicPr>
            <p:cNvPr id="194" name="图片 193" descr="图片包含 游戏机, 钟表&#10;&#10;描述已自动生成">
              <a:extLst>
                <a:ext uri="{FF2B5EF4-FFF2-40B4-BE49-F238E27FC236}">
                  <a16:creationId xmlns="" xmlns:a16="http://schemas.microsoft.com/office/drawing/2014/main" id="{5B090A42-B6D8-4FEB-8FC4-74FC951171B1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52150" y="196591"/>
              <a:ext cx="1838744" cy="523220"/>
            </a:xfrm>
            <a:prstGeom prst="rect">
              <a:avLst/>
            </a:prstGeom>
          </p:spPr>
        </p:pic>
        <p:grpSp>
          <p:nvGrpSpPr>
            <p:cNvPr id="195" name="组合 194">
              <a:extLst>
                <a:ext uri="{FF2B5EF4-FFF2-40B4-BE49-F238E27FC236}">
                  <a16:creationId xmlns="" xmlns:a16="http://schemas.microsoft.com/office/drawing/2014/main" id="{C51FAC24-C150-4837-9878-4125C1EE7C63}"/>
                </a:ext>
              </a:extLst>
            </p:cNvPr>
            <p:cNvGrpSpPr/>
            <p:nvPr/>
          </p:nvGrpSpPr>
          <p:grpSpPr>
            <a:xfrm>
              <a:off x="401106" y="196591"/>
              <a:ext cx="2878393" cy="523220"/>
              <a:chOff x="401106" y="196591"/>
              <a:chExt cx="2878393" cy="523220"/>
            </a:xfrm>
          </p:grpSpPr>
          <p:sp>
            <p:nvSpPr>
              <p:cNvPr id="212" name="文本框 211">
                <a:extLst>
                  <a:ext uri="{FF2B5EF4-FFF2-40B4-BE49-F238E27FC236}">
                    <a16:creationId xmlns="" xmlns:a16="http://schemas.microsoft.com/office/drawing/2014/main" id="{AE7F847D-8361-464B-8438-07F26DA0E496}"/>
                  </a:ext>
                </a:extLst>
              </p:cNvPr>
              <p:cNvSpPr txBox="1"/>
              <p:nvPr/>
            </p:nvSpPr>
            <p:spPr>
              <a:xfrm>
                <a:off x="646027" y="196591"/>
                <a:ext cx="263347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4271ED"/>
                    </a:solidFill>
                    <a:latin typeface="+mj-ea"/>
                    <a:ea typeface="+mj-ea"/>
                  </a:rPr>
                  <a:t>请输入大标题</a:t>
                </a:r>
              </a:p>
            </p:txBody>
          </p:sp>
          <p:grpSp>
            <p:nvGrpSpPr>
              <p:cNvPr id="213" name="组合 212">
                <a:extLst>
                  <a:ext uri="{FF2B5EF4-FFF2-40B4-BE49-F238E27FC236}">
                    <a16:creationId xmlns="" xmlns:a16="http://schemas.microsoft.com/office/drawing/2014/main" id="{72698BFC-4987-4EDB-A399-C0DE15A24EBF}"/>
                  </a:ext>
                </a:extLst>
              </p:cNvPr>
              <p:cNvGrpSpPr/>
              <p:nvPr/>
            </p:nvGrpSpPr>
            <p:grpSpPr>
              <a:xfrm>
                <a:off x="401106" y="260985"/>
                <a:ext cx="200422" cy="334372"/>
                <a:chOff x="269661" y="296863"/>
                <a:chExt cx="200422" cy="298494"/>
              </a:xfrm>
            </p:grpSpPr>
            <p:sp>
              <p:nvSpPr>
                <p:cNvPr id="214" name="矩形: 圆角 213">
                  <a:extLst>
                    <a:ext uri="{FF2B5EF4-FFF2-40B4-BE49-F238E27FC236}">
                      <a16:creationId xmlns="" xmlns:a16="http://schemas.microsoft.com/office/drawing/2014/main" id="{D8DB74BA-BF79-483B-861E-A0E1D48367C2}"/>
                    </a:ext>
                  </a:extLst>
                </p:cNvPr>
                <p:cNvSpPr/>
                <p:nvPr/>
              </p:nvSpPr>
              <p:spPr>
                <a:xfrm>
                  <a:off x="269661" y="296863"/>
                  <a:ext cx="39815" cy="29849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15" name="矩形: 圆角 214">
                  <a:extLst>
                    <a:ext uri="{FF2B5EF4-FFF2-40B4-BE49-F238E27FC236}">
                      <a16:creationId xmlns="" xmlns:a16="http://schemas.microsoft.com/office/drawing/2014/main" id="{5C7ADD84-BD2B-4999-B318-E4079448301B}"/>
                    </a:ext>
                  </a:extLst>
                </p:cNvPr>
                <p:cNvSpPr/>
                <p:nvPr/>
              </p:nvSpPr>
              <p:spPr>
                <a:xfrm>
                  <a:off x="353975" y="466567"/>
                  <a:ext cx="31794" cy="12879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lt1">
                        <a:lumMod val="100000"/>
                      </a:schemeClr>
                    </a:solidFill>
                  </a:endParaRPr>
                </a:p>
              </p:txBody>
            </p:sp>
            <p:sp>
              <p:nvSpPr>
                <p:cNvPr id="216" name="矩形: 圆角 215">
                  <a:extLst>
                    <a:ext uri="{FF2B5EF4-FFF2-40B4-BE49-F238E27FC236}">
                      <a16:creationId xmlns="" xmlns:a16="http://schemas.microsoft.com/office/drawing/2014/main" id="{2FD8B134-D577-415F-8027-4FFBF35B6197}"/>
                    </a:ext>
                  </a:extLst>
                </p:cNvPr>
                <p:cNvSpPr/>
                <p:nvPr/>
              </p:nvSpPr>
              <p:spPr>
                <a:xfrm>
                  <a:off x="430268" y="405187"/>
                  <a:ext cx="39815" cy="19017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96" name="组合 195">
              <a:extLst>
                <a:ext uri="{FF2B5EF4-FFF2-40B4-BE49-F238E27FC236}">
                  <a16:creationId xmlns="" xmlns:a16="http://schemas.microsoft.com/office/drawing/2014/main" id="{439EE99F-A210-4C77-A4F9-A1C56F60A567}"/>
                </a:ext>
              </a:extLst>
            </p:cNvPr>
            <p:cNvGrpSpPr/>
            <p:nvPr/>
          </p:nvGrpSpPr>
          <p:grpSpPr>
            <a:xfrm>
              <a:off x="0" y="291751"/>
              <a:ext cx="12239382" cy="428242"/>
              <a:chOff x="0" y="309367"/>
              <a:chExt cx="12239382" cy="428242"/>
            </a:xfrm>
          </p:grpSpPr>
          <p:sp>
            <p:nvSpPr>
              <p:cNvPr id="197" name="矩形: 圆角 196">
                <a:extLst>
                  <a:ext uri="{FF2B5EF4-FFF2-40B4-BE49-F238E27FC236}">
                    <a16:creationId xmlns="" xmlns:a16="http://schemas.microsoft.com/office/drawing/2014/main" id="{506F2477-F4F6-4307-829B-F8B3E3A18633}"/>
                  </a:ext>
                </a:extLst>
              </p:cNvPr>
              <p:cNvSpPr/>
              <p:nvPr/>
            </p:nvSpPr>
            <p:spPr>
              <a:xfrm>
                <a:off x="12165196" y="309367"/>
                <a:ext cx="74186" cy="295939"/>
              </a:xfrm>
              <a:prstGeom prst="roundRect">
                <a:avLst>
                  <a:gd name="adj" fmla="val 50000"/>
                </a:avLst>
              </a:prstGeom>
              <a:solidFill>
                <a:srgbClr val="4271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98" name="直接连接符 197">
                <a:extLst>
                  <a:ext uri="{FF2B5EF4-FFF2-40B4-BE49-F238E27FC236}">
                    <a16:creationId xmlns="" xmlns:a16="http://schemas.microsoft.com/office/drawing/2014/main" id="{206347E3-56BA-4D99-9768-DC4F1027F6C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722099"/>
                <a:ext cx="12212578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99" name="组合 198">
                <a:extLst>
                  <a:ext uri="{FF2B5EF4-FFF2-40B4-BE49-F238E27FC236}">
                    <a16:creationId xmlns="" xmlns:a16="http://schemas.microsoft.com/office/drawing/2014/main" id="{6B9B7649-961E-4150-9A48-EA79C87B6A65}"/>
                  </a:ext>
                </a:extLst>
              </p:cNvPr>
              <p:cNvGrpSpPr/>
              <p:nvPr/>
            </p:nvGrpSpPr>
            <p:grpSpPr>
              <a:xfrm>
                <a:off x="3588643" y="370686"/>
                <a:ext cx="5014714" cy="246221"/>
                <a:chOff x="4686300" y="405641"/>
                <a:chExt cx="5014714" cy="246221"/>
              </a:xfrm>
            </p:grpSpPr>
            <p:sp>
              <p:nvSpPr>
                <p:cNvPr id="201" name="文本框 200">
                  <a:extLst>
                    <a:ext uri="{FF2B5EF4-FFF2-40B4-BE49-F238E27FC236}">
                      <a16:creationId xmlns="" xmlns:a16="http://schemas.microsoft.com/office/drawing/2014/main" id="{C3FCAC8C-44E5-4F14-83C2-7F8B0862B752}"/>
                    </a:ext>
                  </a:extLst>
                </p:cNvPr>
                <p:cNvSpPr txBox="1"/>
                <p:nvPr/>
              </p:nvSpPr>
              <p:spPr>
                <a:xfrm>
                  <a:off x="468630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rgbClr val="4271ED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课题背景</a:t>
                  </a:r>
                </a:p>
              </p:txBody>
            </p:sp>
            <p:sp>
              <p:nvSpPr>
                <p:cNvPr id="202" name="文本框 201">
                  <a:extLst>
                    <a:ext uri="{FF2B5EF4-FFF2-40B4-BE49-F238E27FC236}">
                      <a16:creationId xmlns="" xmlns:a16="http://schemas.microsoft.com/office/drawing/2014/main" id="{F820C2C1-895F-4D16-AEB8-8131C55911AF}"/>
                    </a:ext>
                  </a:extLst>
                </p:cNvPr>
                <p:cNvSpPr txBox="1"/>
                <p:nvPr/>
              </p:nvSpPr>
              <p:spPr>
                <a:xfrm>
                  <a:off x="552413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课题概述</a:t>
                  </a:r>
                </a:p>
              </p:txBody>
            </p:sp>
            <p:sp>
              <p:nvSpPr>
                <p:cNvPr id="203" name="文本框 202">
                  <a:extLst>
                    <a:ext uri="{FF2B5EF4-FFF2-40B4-BE49-F238E27FC236}">
                      <a16:creationId xmlns="" xmlns:a16="http://schemas.microsoft.com/office/drawing/2014/main" id="{C03330A4-DDF5-4F59-9D1A-CEE8598CB3EE}"/>
                    </a:ext>
                  </a:extLst>
                </p:cNvPr>
                <p:cNvSpPr txBox="1"/>
                <p:nvPr/>
              </p:nvSpPr>
              <p:spPr>
                <a:xfrm>
                  <a:off x="636196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研究方法</a:t>
                  </a:r>
                </a:p>
              </p:txBody>
            </p:sp>
            <p:sp>
              <p:nvSpPr>
                <p:cNvPr id="204" name="文本框 203">
                  <a:extLst>
                    <a:ext uri="{FF2B5EF4-FFF2-40B4-BE49-F238E27FC236}">
                      <a16:creationId xmlns="" xmlns:a16="http://schemas.microsoft.com/office/drawing/2014/main" id="{E8CCEE8E-FE44-4BC9-B60D-34814361B198}"/>
                    </a:ext>
                  </a:extLst>
                </p:cNvPr>
                <p:cNvSpPr txBox="1"/>
                <p:nvPr/>
              </p:nvSpPr>
              <p:spPr>
                <a:xfrm>
                  <a:off x="719979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研究过程</a:t>
                  </a:r>
                </a:p>
              </p:txBody>
            </p:sp>
            <p:sp>
              <p:nvSpPr>
                <p:cNvPr id="205" name="文本框 204">
                  <a:extLst>
                    <a:ext uri="{FF2B5EF4-FFF2-40B4-BE49-F238E27FC236}">
                      <a16:creationId xmlns="" xmlns:a16="http://schemas.microsoft.com/office/drawing/2014/main" id="{92529CF7-0FB1-4515-BCA6-A423C9DD0E28}"/>
                    </a:ext>
                  </a:extLst>
                </p:cNvPr>
                <p:cNvSpPr txBox="1"/>
                <p:nvPr/>
              </p:nvSpPr>
              <p:spPr>
                <a:xfrm>
                  <a:off x="803762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结论分析</a:t>
                  </a:r>
                </a:p>
              </p:txBody>
            </p:sp>
            <p:sp>
              <p:nvSpPr>
                <p:cNvPr id="206" name="文本框 205">
                  <a:extLst>
                    <a:ext uri="{FF2B5EF4-FFF2-40B4-BE49-F238E27FC236}">
                      <a16:creationId xmlns="" xmlns:a16="http://schemas.microsoft.com/office/drawing/2014/main" id="{CDB5F424-9FA1-4BB1-B32B-1CCF751FB639}"/>
                    </a:ext>
                  </a:extLst>
                </p:cNvPr>
                <p:cNvSpPr txBox="1"/>
                <p:nvPr/>
              </p:nvSpPr>
              <p:spPr>
                <a:xfrm>
                  <a:off x="887545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未来规划</a:t>
                  </a:r>
                </a:p>
              </p:txBody>
            </p:sp>
            <p:cxnSp>
              <p:nvCxnSpPr>
                <p:cNvPr id="207" name="直接连接符 206">
                  <a:extLst>
                    <a:ext uri="{FF2B5EF4-FFF2-40B4-BE49-F238E27FC236}">
                      <a16:creationId xmlns="" xmlns:a16="http://schemas.microsoft.com/office/drawing/2014/main" id="{124D94CA-EBF3-4B4A-B007-53A21917CB6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1799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8" name="直接连接符 207">
                  <a:extLst>
                    <a:ext uri="{FF2B5EF4-FFF2-40B4-BE49-F238E27FC236}">
                      <a16:creationId xmlns="" xmlns:a16="http://schemas.microsoft.com/office/drawing/2014/main" id="{26D6C1CE-C6A2-4103-91A8-438BEB85683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35582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9" name="直接连接符 208">
                  <a:extLst>
                    <a:ext uri="{FF2B5EF4-FFF2-40B4-BE49-F238E27FC236}">
                      <a16:creationId xmlns="" xmlns:a16="http://schemas.microsoft.com/office/drawing/2014/main" id="{0A8A1064-840B-4EDF-A538-7EFE6EA3BA9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19365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0" name="直接连接符 209">
                  <a:extLst>
                    <a:ext uri="{FF2B5EF4-FFF2-40B4-BE49-F238E27FC236}">
                      <a16:creationId xmlns="" xmlns:a16="http://schemas.microsoft.com/office/drawing/2014/main" id="{20D67167-3BD5-471F-9CA9-EC37AAA3E37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03148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1" name="直接连接符 210">
                  <a:extLst>
                    <a:ext uri="{FF2B5EF4-FFF2-40B4-BE49-F238E27FC236}">
                      <a16:creationId xmlns="" xmlns:a16="http://schemas.microsoft.com/office/drawing/2014/main" id="{0880264D-82E5-4B20-8524-CCC39FF975F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6931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200" name="矩形: 圆角 199">
                <a:extLst>
                  <a:ext uri="{FF2B5EF4-FFF2-40B4-BE49-F238E27FC236}">
                    <a16:creationId xmlns="" xmlns:a16="http://schemas.microsoft.com/office/drawing/2014/main" id="{0C465713-8DE3-4312-B2BB-2CF55E0F1A92}"/>
                  </a:ext>
                </a:extLst>
              </p:cNvPr>
              <p:cNvSpPr/>
              <p:nvPr/>
            </p:nvSpPr>
            <p:spPr>
              <a:xfrm rot="5400000">
                <a:off x="3976854" y="484753"/>
                <a:ext cx="31018" cy="474693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165100" algn="c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4971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组合 89">
            <a:extLst>
              <a:ext uri="{FF2B5EF4-FFF2-40B4-BE49-F238E27FC236}">
                <a16:creationId xmlns="" xmlns:a16="http://schemas.microsoft.com/office/drawing/2014/main" id="{98F539F1-53E5-4DD8-9687-28170A3641C8}"/>
              </a:ext>
            </a:extLst>
          </p:cNvPr>
          <p:cNvGrpSpPr/>
          <p:nvPr/>
        </p:nvGrpSpPr>
        <p:grpSpPr>
          <a:xfrm>
            <a:off x="0" y="-36167"/>
            <a:ext cx="12192000" cy="6930334"/>
            <a:chOff x="9544874" y="6830112"/>
            <a:chExt cx="12192000" cy="6930334"/>
          </a:xfrm>
        </p:grpSpPr>
        <p:pic>
          <p:nvPicPr>
            <p:cNvPr id="91" name="图片 90" descr="雪地上的白云&#10;&#10;描述已自动生成">
              <a:extLst>
                <a:ext uri="{FF2B5EF4-FFF2-40B4-BE49-F238E27FC236}">
                  <a16:creationId xmlns="" xmlns:a16="http://schemas.microsoft.com/office/drawing/2014/main" id="{F2CA0862-AFA4-4DC0-A670-5555C7867A5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44874" y="7664446"/>
              <a:ext cx="12192000" cy="6096000"/>
            </a:xfrm>
            <a:prstGeom prst="rect">
              <a:avLst/>
            </a:prstGeom>
          </p:spPr>
        </p:pic>
        <p:sp>
          <p:nvSpPr>
            <p:cNvPr id="92" name="矩形 91">
              <a:extLst>
                <a:ext uri="{FF2B5EF4-FFF2-40B4-BE49-F238E27FC236}">
                  <a16:creationId xmlns="" xmlns:a16="http://schemas.microsoft.com/office/drawing/2014/main" id="{D07C3B24-6E51-4998-BD98-1F6C1C691938}"/>
                </a:ext>
              </a:extLst>
            </p:cNvPr>
            <p:cNvSpPr/>
            <p:nvPr/>
          </p:nvSpPr>
          <p:spPr>
            <a:xfrm>
              <a:off x="9544874" y="6830112"/>
              <a:ext cx="12192000" cy="6858799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7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3" name="椭圆 12">
            <a:extLst>
              <a:ext uri="{FF2B5EF4-FFF2-40B4-BE49-F238E27FC236}">
                <a16:creationId xmlns="" xmlns:a16="http://schemas.microsoft.com/office/drawing/2014/main" id="{5347E4DC-8127-4422-A61D-003A88251324}"/>
              </a:ext>
            </a:extLst>
          </p:cNvPr>
          <p:cNvSpPr/>
          <p:nvPr/>
        </p:nvSpPr>
        <p:spPr>
          <a:xfrm flipH="1">
            <a:off x="9110957" y="1880594"/>
            <a:ext cx="1967118" cy="1967118"/>
          </a:xfrm>
          <a:prstGeom prst="ellipse">
            <a:avLst/>
          </a:prstGeom>
          <a:gradFill>
            <a:gsLst>
              <a:gs pos="0">
                <a:srgbClr val="1858D6"/>
              </a:gs>
              <a:gs pos="100000">
                <a:srgbClr val="4271ED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弧形 13">
            <a:extLst>
              <a:ext uri="{FF2B5EF4-FFF2-40B4-BE49-F238E27FC236}">
                <a16:creationId xmlns="" xmlns:a16="http://schemas.microsoft.com/office/drawing/2014/main" id="{E2848E0E-775E-45E0-9FEA-4D7176D1A760}"/>
              </a:ext>
            </a:extLst>
          </p:cNvPr>
          <p:cNvSpPr/>
          <p:nvPr/>
        </p:nvSpPr>
        <p:spPr>
          <a:xfrm flipH="1">
            <a:off x="8863247" y="1632883"/>
            <a:ext cx="2462538" cy="2462538"/>
          </a:xfrm>
          <a:prstGeom prst="arc">
            <a:avLst>
              <a:gd name="adj1" fmla="val 1350526"/>
              <a:gd name="adj2" fmla="val 20260525"/>
            </a:avLst>
          </a:prstGeom>
          <a:ln w="12700">
            <a:solidFill>
              <a:srgbClr val="4271ED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弧形 14">
            <a:extLst>
              <a:ext uri="{FF2B5EF4-FFF2-40B4-BE49-F238E27FC236}">
                <a16:creationId xmlns="" xmlns:a16="http://schemas.microsoft.com/office/drawing/2014/main" id="{F0D5F34C-2FB1-4270-84A5-119411C6D383}"/>
              </a:ext>
            </a:extLst>
          </p:cNvPr>
          <p:cNvSpPr/>
          <p:nvPr/>
        </p:nvSpPr>
        <p:spPr>
          <a:xfrm flipH="1">
            <a:off x="9021517" y="1791154"/>
            <a:ext cx="2145997" cy="2145997"/>
          </a:xfrm>
          <a:prstGeom prst="arc">
            <a:avLst>
              <a:gd name="adj1" fmla="val 12209533"/>
              <a:gd name="adj2" fmla="val 234949"/>
            </a:avLst>
          </a:prstGeom>
          <a:noFill/>
          <a:ln w="12700">
            <a:gradFill flip="none" rotWithShape="1">
              <a:gsLst>
                <a:gs pos="0">
                  <a:srgbClr val="4271ED"/>
                </a:gs>
                <a:gs pos="100000">
                  <a:srgbClr val="4271ED">
                    <a:alpha val="0"/>
                  </a:srgbClr>
                </a:gs>
              </a:gsLst>
              <a:lin ang="0" scaled="0"/>
              <a:tileRect/>
            </a:gradFill>
            <a:prstDash val="sysDot"/>
          </a:ln>
          <a:effectLst>
            <a:outerShdw blurRad="419100" sx="102000" sy="102000" algn="ctr" rotWithShape="0">
              <a:srgbClr val="0068E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16" name="弧形 15">
            <a:extLst>
              <a:ext uri="{FF2B5EF4-FFF2-40B4-BE49-F238E27FC236}">
                <a16:creationId xmlns="" xmlns:a16="http://schemas.microsoft.com/office/drawing/2014/main" id="{40F21E2C-3E99-4374-A3EF-3A9EB865467A}"/>
              </a:ext>
            </a:extLst>
          </p:cNvPr>
          <p:cNvSpPr/>
          <p:nvPr/>
        </p:nvSpPr>
        <p:spPr>
          <a:xfrm flipH="1">
            <a:off x="8948030" y="1717667"/>
            <a:ext cx="2292970" cy="2292970"/>
          </a:xfrm>
          <a:prstGeom prst="arc">
            <a:avLst>
              <a:gd name="adj1" fmla="val 2537079"/>
              <a:gd name="adj2" fmla="val 10352400"/>
            </a:avLst>
          </a:prstGeom>
          <a:noFill/>
          <a:ln w="12700">
            <a:gradFill flip="none" rotWithShape="1">
              <a:gsLst>
                <a:gs pos="0">
                  <a:srgbClr val="4271ED"/>
                </a:gs>
                <a:gs pos="100000">
                  <a:srgbClr val="4271ED">
                    <a:alpha val="0"/>
                  </a:srgbClr>
                </a:gs>
              </a:gsLst>
              <a:lin ang="10800000" scaled="0"/>
              <a:tileRect/>
            </a:gradFill>
            <a:prstDash val="sysDot"/>
          </a:ln>
          <a:effectLst>
            <a:outerShdw blurRad="419100" sx="102000" sy="102000" algn="ctr" rotWithShape="0">
              <a:srgbClr val="0068E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1FED6FCA-2081-412D-A7F3-E12036283DA2}"/>
              </a:ext>
            </a:extLst>
          </p:cNvPr>
          <p:cNvGrpSpPr/>
          <p:nvPr/>
        </p:nvGrpSpPr>
        <p:grpSpPr>
          <a:xfrm>
            <a:off x="676862" y="4382793"/>
            <a:ext cx="2841243" cy="1581565"/>
            <a:chOff x="808736" y="4281215"/>
            <a:chExt cx="2841243" cy="1581565"/>
          </a:xfrm>
        </p:grpSpPr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7C13B4FA-4828-4469-88E2-257CFA5FCBAA}"/>
                </a:ext>
              </a:extLst>
            </p:cNvPr>
            <p:cNvSpPr txBox="1"/>
            <p:nvPr/>
          </p:nvSpPr>
          <p:spPr>
            <a:xfrm>
              <a:off x="1198896" y="4617741"/>
              <a:ext cx="2060924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rgbClr val="4271E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Please enter a headline here</a:t>
              </a:r>
              <a:endParaRPr lang="zh-CN" altLang="en-US" sz="1050" dirty="0">
                <a:solidFill>
                  <a:srgbClr val="4271E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="" xmlns:a16="http://schemas.microsoft.com/office/drawing/2014/main" id="{052549C9-398E-4756-AABE-819732AA7761}"/>
                </a:ext>
              </a:extLst>
            </p:cNvPr>
            <p:cNvGrpSpPr/>
            <p:nvPr/>
          </p:nvGrpSpPr>
          <p:grpSpPr>
            <a:xfrm>
              <a:off x="808736" y="4281215"/>
              <a:ext cx="2841243" cy="1581565"/>
              <a:chOff x="808736" y="4281215"/>
              <a:chExt cx="2841243" cy="1581565"/>
            </a:xfrm>
          </p:grpSpPr>
          <p:sp>
            <p:nvSpPr>
              <p:cNvPr id="41" name="文本框 40">
                <a:extLst>
                  <a:ext uri="{FF2B5EF4-FFF2-40B4-BE49-F238E27FC236}">
                    <a16:creationId xmlns="" xmlns:a16="http://schemas.microsoft.com/office/drawing/2014/main" id="{06877556-6553-4E72-B1DA-44B6CB6FF413}"/>
                  </a:ext>
                </a:extLst>
              </p:cNvPr>
              <p:cNvSpPr txBox="1"/>
              <p:nvPr/>
            </p:nvSpPr>
            <p:spPr>
              <a:xfrm>
                <a:off x="808736" y="4281215"/>
                <a:ext cx="2841243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rgbClr val="4271ED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请在此输入小标题</a:t>
                </a: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="" xmlns:a16="http://schemas.microsoft.com/office/drawing/2014/main" id="{3493A11D-6CA7-4069-B85A-BDC860AAE2F4}"/>
                  </a:ext>
                </a:extLst>
              </p:cNvPr>
              <p:cNvSpPr txBox="1"/>
              <p:nvPr/>
            </p:nvSpPr>
            <p:spPr>
              <a:xfrm>
                <a:off x="1239019" y="4971574"/>
                <a:ext cx="1980678" cy="8912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温馨提醒，在此输入正文</a:t>
                </a:r>
                <a:endPara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这里适合小段文字</a:t>
                </a:r>
                <a:r>
                  <a:rPr lang="en-US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,</a:t>
                </a: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比如我是桂林航天工业学院的</a:t>
                </a:r>
                <a:endPara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一名大三学生</a:t>
                </a:r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="" xmlns:a16="http://schemas.microsoft.com/office/drawing/2014/main" id="{C671B196-F789-45A6-A755-362D370B872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39566" y="4874314"/>
                <a:ext cx="379582" cy="0"/>
              </a:xfrm>
              <a:prstGeom prst="line">
                <a:avLst/>
              </a:prstGeom>
              <a:ln w="19050">
                <a:solidFill>
                  <a:srgbClr val="4271E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99" name="图片 98" descr="图片包含 标志, 灯光, 黑暗, 街道&#10;&#10;描述已自动生成">
            <a:extLst>
              <a:ext uri="{FF2B5EF4-FFF2-40B4-BE49-F238E27FC236}">
                <a16:creationId xmlns="" xmlns:a16="http://schemas.microsoft.com/office/drawing/2014/main" id="{5BDD580C-AB15-4E63-B86C-B105B36D4C7B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alphaModFix amt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0957" y="1875981"/>
            <a:ext cx="1976599" cy="1976599"/>
          </a:xfrm>
          <a:prstGeom prst="rect">
            <a:avLst/>
          </a:prstGeom>
        </p:spPr>
      </p:pic>
      <p:grpSp>
        <p:nvGrpSpPr>
          <p:cNvPr id="60" name="组合 59">
            <a:extLst>
              <a:ext uri="{FF2B5EF4-FFF2-40B4-BE49-F238E27FC236}">
                <a16:creationId xmlns="" xmlns:a16="http://schemas.microsoft.com/office/drawing/2014/main" id="{6F1825B9-2601-4AF7-9A7A-118F0E9C3FE9}"/>
              </a:ext>
            </a:extLst>
          </p:cNvPr>
          <p:cNvGrpSpPr/>
          <p:nvPr/>
        </p:nvGrpSpPr>
        <p:grpSpPr>
          <a:xfrm>
            <a:off x="4866155" y="1658751"/>
            <a:ext cx="2462537" cy="2462537"/>
            <a:chOff x="4864731" y="2296509"/>
            <a:chExt cx="2462537" cy="2462537"/>
          </a:xfrm>
        </p:grpSpPr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14CA4119-9444-4AA5-BC37-83E1AFEB93AB}"/>
                </a:ext>
              </a:extLst>
            </p:cNvPr>
            <p:cNvSpPr/>
            <p:nvPr/>
          </p:nvSpPr>
          <p:spPr>
            <a:xfrm flipH="1">
              <a:off x="5112441" y="2544219"/>
              <a:ext cx="1967117" cy="1967117"/>
            </a:xfrm>
            <a:prstGeom prst="ellipse">
              <a:avLst/>
            </a:prstGeom>
            <a:gradFill>
              <a:gsLst>
                <a:gs pos="0">
                  <a:srgbClr val="1858D6"/>
                </a:gs>
                <a:gs pos="100000">
                  <a:srgbClr val="4271ED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弧形 18">
              <a:extLst>
                <a:ext uri="{FF2B5EF4-FFF2-40B4-BE49-F238E27FC236}">
                  <a16:creationId xmlns="" xmlns:a16="http://schemas.microsoft.com/office/drawing/2014/main" id="{46023007-BF79-4AB9-81A3-33A1FE9816DF}"/>
                </a:ext>
              </a:extLst>
            </p:cNvPr>
            <p:cNvSpPr/>
            <p:nvPr/>
          </p:nvSpPr>
          <p:spPr>
            <a:xfrm flipH="1">
              <a:off x="4864731" y="2296509"/>
              <a:ext cx="2462537" cy="2462537"/>
            </a:xfrm>
            <a:prstGeom prst="arc">
              <a:avLst>
                <a:gd name="adj1" fmla="val 12218390"/>
                <a:gd name="adj2" fmla="val 20181393"/>
              </a:avLst>
            </a:prstGeom>
            <a:ln w="12700">
              <a:solidFill>
                <a:srgbClr val="4271ED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弧形 19">
              <a:extLst>
                <a:ext uri="{FF2B5EF4-FFF2-40B4-BE49-F238E27FC236}">
                  <a16:creationId xmlns="" xmlns:a16="http://schemas.microsoft.com/office/drawing/2014/main" id="{0699ABEF-0521-4E93-9C3D-3B795BC5211D}"/>
                </a:ext>
              </a:extLst>
            </p:cNvPr>
            <p:cNvSpPr/>
            <p:nvPr/>
          </p:nvSpPr>
          <p:spPr>
            <a:xfrm flipH="1">
              <a:off x="5023002" y="2454780"/>
              <a:ext cx="2145996" cy="2145996"/>
            </a:xfrm>
            <a:prstGeom prst="arc">
              <a:avLst>
                <a:gd name="adj1" fmla="val 12209533"/>
                <a:gd name="adj2" fmla="val 234949"/>
              </a:avLst>
            </a:prstGeom>
            <a:noFill/>
            <a:ln w="12700">
              <a:gradFill flip="none" rotWithShape="1">
                <a:gsLst>
                  <a:gs pos="0">
                    <a:srgbClr val="4271ED"/>
                  </a:gs>
                  <a:gs pos="100000">
                    <a:srgbClr val="4271ED">
                      <a:alpha val="0"/>
                    </a:srgbClr>
                  </a:gs>
                </a:gsLst>
                <a:lin ang="0" scaled="0"/>
                <a:tileRect/>
              </a:gradFill>
              <a:prstDash val="sysDot"/>
            </a:ln>
            <a:effectLst>
              <a:outerShdw blurRad="419100" sx="102000" sy="102000" algn="ctr" rotWithShape="0">
                <a:srgbClr val="0068E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1" name="弧形 20">
              <a:extLst>
                <a:ext uri="{FF2B5EF4-FFF2-40B4-BE49-F238E27FC236}">
                  <a16:creationId xmlns="" xmlns:a16="http://schemas.microsoft.com/office/drawing/2014/main" id="{FFA12CEB-DCD4-4A18-8293-D64A8646CC04}"/>
                </a:ext>
              </a:extLst>
            </p:cNvPr>
            <p:cNvSpPr/>
            <p:nvPr/>
          </p:nvSpPr>
          <p:spPr>
            <a:xfrm flipH="1">
              <a:off x="4949515" y="2381293"/>
              <a:ext cx="2292970" cy="2292970"/>
            </a:xfrm>
            <a:prstGeom prst="arc">
              <a:avLst>
                <a:gd name="adj1" fmla="val 1575881"/>
                <a:gd name="adj2" fmla="val 10352400"/>
              </a:avLst>
            </a:prstGeom>
            <a:noFill/>
            <a:ln w="12700">
              <a:gradFill flip="none" rotWithShape="1">
                <a:gsLst>
                  <a:gs pos="0">
                    <a:srgbClr val="4271ED"/>
                  </a:gs>
                  <a:gs pos="100000">
                    <a:srgbClr val="4271ED">
                      <a:alpha val="0"/>
                    </a:srgbClr>
                  </a:gs>
                </a:gsLst>
                <a:lin ang="10800000" scaled="0"/>
                <a:tileRect/>
              </a:gradFill>
              <a:prstDash val="sysDot"/>
            </a:ln>
            <a:effectLst>
              <a:outerShdw blurRad="419100" sx="102000" sy="102000" algn="ctr" rotWithShape="0">
                <a:srgbClr val="0068E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27" name="弧形 26">
              <a:extLst>
                <a:ext uri="{FF2B5EF4-FFF2-40B4-BE49-F238E27FC236}">
                  <a16:creationId xmlns="" xmlns:a16="http://schemas.microsoft.com/office/drawing/2014/main" id="{FBCFFAE8-CB85-479F-B5B3-972FBDFB1A9A}"/>
                </a:ext>
              </a:extLst>
            </p:cNvPr>
            <p:cNvSpPr/>
            <p:nvPr/>
          </p:nvSpPr>
          <p:spPr>
            <a:xfrm flipH="1" flipV="1">
              <a:off x="4864731" y="2296509"/>
              <a:ext cx="2462537" cy="2462537"/>
            </a:xfrm>
            <a:prstGeom prst="arc">
              <a:avLst>
                <a:gd name="adj1" fmla="val 12218390"/>
                <a:gd name="adj2" fmla="val 20181393"/>
              </a:avLst>
            </a:prstGeom>
            <a:ln w="12700">
              <a:solidFill>
                <a:srgbClr val="4271ED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pic>
        <p:nvPicPr>
          <p:cNvPr id="98" name="图片 97" descr="图片包含 标志, 灯光, 黑暗, 街道&#10;&#10;描述已自动生成">
            <a:extLst>
              <a:ext uri="{FF2B5EF4-FFF2-40B4-BE49-F238E27FC236}">
                <a16:creationId xmlns="" xmlns:a16="http://schemas.microsoft.com/office/drawing/2014/main" id="{1E7CC296-ACFB-48A2-ADD0-5171DCF1D5C0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alphaModFix amt="5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09125" y="1902651"/>
            <a:ext cx="1976599" cy="1976599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DFF773D1-976A-4FF6-8190-C4A11C0533E5}"/>
              </a:ext>
            </a:extLst>
          </p:cNvPr>
          <p:cNvGrpSpPr/>
          <p:nvPr/>
        </p:nvGrpSpPr>
        <p:grpSpPr>
          <a:xfrm>
            <a:off x="866216" y="1632883"/>
            <a:ext cx="2462537" cy="2462537"/>
            <a:chOff x="866216" y="2270641"/>
            <a:chExt cx="2462537" cy="2462537"/>
          </a:xfrm>
        </p:grpSpPr>
        <p:sp>
          <p:nvSpPr>
            <p:cNvPr id="2" name="椭圆 1">
              <a:extLst>
                <a:ext uri="{FF2B5EF4-FFF2-40B4-BE49-F238E27FC236}">
                  <a16:creationId xmlns="" xmlns:a16="http://schemas.microsoft.com/office/drawing/2014/main" id="{31EC9B12-FAEA-4085-B114-CBCAB4221A97}"/>
                </a:ext>
              </a:extLst>
            </p:cNvPr>
            <p:cNvSpPr/>
            <p:nvPr/>
          </p:nvSpPr>
          <p:spPr>
            <a:xfrm>
              <a:off x="1113926" y="2518351"/>
              <a:ext cx="1967117" cy="1967117"/>
            </a:xfrm>
            <a:prstGeom prst="ellipse">
              <a:avLst/>
            </a:prstGeom>
            <a:gradFill>
              <a:gsLst>
                <a:gs pos="0">
                  <a:srgbClr val="1858D6"/>
                </a:gs>
                <a:gs pos="100000">
                  <a:srgbClr val="4271ED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弧形 2">
              <a:extLst>
                <a:ext uri="{FF2B5EF4-FFF2-40B4-BE49-F238E27FC236}">
                  <a16:creationId xmlns="" xmlns:a16="http://schemas.microsoft.com/office/drawing/2014/main" id="{27A4E746-6877-419E-B974-9B0A7DFB3138}"/>
                </a:ext>
              </a:extLst>
            </p:cNvPr>
            <p:cNvSpPr/>
            <p:nvPr/>
          </p:nvSpPr>
          <p:spPr>
            <a:xfrm>
              <a:off x="866216" y="2270641"/>
              <a:ext cx="2462537" cy="2462537"/>
            </a:xfrm>
            <a:prstGeom prst="arc">
              <a:avLst>
                <a:gd name="adj1" fmla="val 1350526"/>
                <a:gd name="adj2" fmla="val 20260525"/>
              </a:avLst>
            </a:prstGeom>
            <a:ln w="12700">
              <a:solidFill>
                <a:srgbClr val="4271ED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弧形 4">
              <a:extLst>
                <a:ext uri="{FF2B5EF4-FFF2-40B4-BE49-F238E27FC236}">
                  <a16:creationId xmlns="" xmlns:a16="http://schemas.microsoft.com/office/drawing/2014/main" id="{CA61AE6F-1942-407E-B04E-058E960BDAEE}"/>
                </a:ext>
              </a:extLst>
            </p:cNvPr>
            <p:cNvSpPr/>
            <p:nvPr/>
          </p:nvSpPr>
          <p:spPr>
            <a:xfrm>
              <a:off x="1024487" y="2428912"/>
              <a:ext cx="2145996" cy="2145996"/>
            </a:xfrm>
            <a:prstGeom prst="arc">
              <a:avLst>
                <a:gd name="adj1" fmla="val 12209533"/>
                <a:gd name="adj2" fmla="val 234949"/>
              </a:avLst>
            </a:prstGeom>
            <a:noFill/>
            <a:ln w="12700">
              <a:gradFill flip="none" rotWithShape="1">
                <a:gsLst>
                  <a:gs pos="0">
                    <a:srgbClr val="4271ED"/>
                  </a:gs>
                  <a:gs pos="100000">
                    <a:srgbClr val="4271ED">
                      <a:alpha val="0"/>
                    </a:srgbClr>
                  </a:gs>
                </a:gsLst>
                <a:lin ang="0" scaled="0"/>
                <a:tileRect/>
              </a:gradFill>
              <a:prstDash val="sysDot"/>
            </a:ln>
            <a:effectLst>
              <a:outerShdw blurRad="419100" sx="102000" sy="102000" algn="ctr" rotWithShape="0">
                <a:srgbClr val="0068E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10" name="弧形 9">
              <a:extLst>
                <a:ext uri="{FF2B5EF4-FFF2-40B4-BE49-F238E27FC236}">
                  <a16:creationId xmlns="" xmlns:a16="http://schemas.microsoft.com/office/drawing/2014/main" id="{850122AA-22F7-42F0-B4C9-D81BA1DFEF37}"/>
                </a:ext>
              </a:extLst>
            </p:cNvPr>
            <p:cNvSpPr/>
            <p:nvPr/>
          </p:nvSpPr>
          <p:spPr>
            <a:xfrm>
              <a:off x="951000" y="2355425"/>
              <a:ext cx="2292970" cy="2292970"/>
            </a:xfrm>
            <a:prstGeom prst="arc">
              <a:avLst>
                <a:gd name="adj1" fmla="val 2537079"/>
                <a:gd name="adj2" fmla="val 10352400"/>
              </a:avLst>
            </a:prstGeom>
            <a:noFill/>
            <a:ln w="12700">
              <a:gradFill flip="none" rotWithShape="1">
                <a:gsLst>
                  <a:gs pos="0">
                    <a:srgbClr val="4271ED"/>
                  </a:gs>
                  <a:gs pos="100000">
                    <a:srgbClr val="4271ED">
                      <a:alpha val="0"/>
                    </a:srgbClr>
                  </a:gs>
                </a:gsLst>
                <a:lin ang="10800000" scaled="0"/>
                <a:tileRect/>
              </a:gradFill>
              <a:prstDash val="sysDot"/>
            </a:ln>
            <a:effectLst>
              <a:outerShdw blurRad="419100" sx="102000" sy="102000" algn="ctr" rotWithShape="0">
                <a:srgbClr val="0068E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/>
            </a:p>
          </p:txBody>
        </p:sp>
        <p:pic>
          <p:nvPicPr>
            <p:cNvPr id="6" name="图片 5" descr="图片包含 标志, 灯光, 黑暗, 街道&#10;&#10;描述已自动生成">
              <a:extLst>
                <a:ext uri="{FF2B5EF4-FFF2-40B4-BE49-F238E27FC236}">
                  <a16:creationId xmlns="" xmlns:a16="http://schemas.microsoft.com/office/drawing/2014/main" id="{24A7AB3F-B606-4B60-9761-AC1F1CF61C1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alphaModFix amt="50000"/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rightnessContrast bright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114044" y="2509232"/>
              <a:ext cx="1976599" cy="1976599"/>
            </a:xfrm>
            <a:prstGeom prst="rect">
              <a:avLst/>
            </a:prstGeom>
          </p:spPr>
        </p:pic>
        <p:grpSp>
          <p:nvGrpSpPr>
            <p:cNvPr id="124" name="图形 30">
              <a:extLst>
                <a:ext uri="{FF2B5EF4-FFF2-40B4-BE49-F238E27FC236}">
                  <a16:creationId xmlns="" xmlns:a16="http://schemas.microsoft.com/office/drawing/2014/main" id="{59ED4BA2-F4C0-414F-B720-8E523CC3B073}"/>
                </a:ext>
              </a:extLst>
            </p:cNvPr>
            <p:cNvGrpSpPr/>
            <p:nvPr/>
          </p:nvGrpSpPr>
          <p:grpSpPr>
            <a:xfrm>
              <a:off x="1525034" y="2920222"/>
              <a:ext cx="1154619" cy="1154619"/>
              <a:chOff x="8765557" y="1718492"/>
              <a:chExt cx="824696" cy="824696"/>
            </a:xfrm>
            <a:solidFill>
              <a:schemeClr val="bg1"/>
            </a:solidFill>
          </p:grpSpPr>
          <p:sp>
            <p:nvSpPr>
              <p:cNvPr id="125" name="任意多边形: 形状 124">
                <a:extLst>
                  <a:ext uri="{FF2B5EF4-FFF2-40B4-BE49-F238E27FC236}">
                    <a16:creationId xmlns="" xmlns:a16="http://schemas.microsoft.com/office/drawing/2014/main" id="{C27A12A7-F20B-41BC-8F5C-41E0132FFBF6}"/>
                  </a:ext>
                </a:extLst>
              </p:cNvPr>
              <p:cNvSpPr/>
              <p:nvPr/>
            </p:nvSpPr>
            <p:spPr>
              <a:xfrm>
                <a:off x="8834468" y="1718492"/>
                <a:ext cx="659756" cy="825069"/>
              </a:xfrm>
              <a:custGeom>
                <a:avLst/>
                <a:gdLst>
                  <a:gd name="connsiteX0" fmla="*/ 565054 w 659756"/>
                  <a:gd name="connsiteY0" fmla="*/ 263863 h 825069"/>
                  <a:gd name="connsiteX1" fmla="*/ 602028 w 659756"/>
                  <a:gd name="connsiteY1" fmla="*/ 214519 h 825069"/>
                  <a:gd name="connsiteX2" fmla="*/ 599279 w 659756"/>
                  <a:gd name="connsiteY2" fmla="*/ 195276 h 825069"/>
                  <a:gd name="connsiteX3" fmla="*/ 544300 w 659756"/>
                  <a:gd name="connsiteY3" fmla="*/ 154041 h 825069"/>
                  <a:gd name="connsiteX4" fmla="*/ 525057 w 659756"/>
                  <a:gd name="connsiteY4" fmla="*/ 156790 h 825069"/>
                  <a:gd name="connsiteX5" fmla="*/ 488358 w 659756"/>
                  <a:gd name="connsiteY5" fmla="*/ 206272 h 825069"/>
                  <a:gd name="connsiteX6" fmla="*/ 371113 w 659756"/>
                  <a:gd name="connsiteY6" fmla="*/ 167649 h 825069"/>
                  <a:gd name="connsiteX7" fmla="*/ 371113 w 659756"/>
                  <a:gd name="connsiteY7" fmla="*/ 153904 h 825069"/>
                  <a:gd name="connsiteX8" fmla="*/ 401299 w 659756"/>
                  <a:gd name="connsiteY8" fmla="*/ 41248 h 825069"/>
                  <a:gd name="connsiteX9" fmla="*/ 288644 w 659756"/>
                  <a:gd name="connsiteY9" fmla="*/ 11063 h 825069"/>
                  <a:gd name="connsiteX10" fmla="*/ 258458 w 659756"/>
                  <a:gd name="connsiteY10" fmla="*/ 123718 h 825069"/>
                  <a:gd name="connsiteX11" fmla="*/ 288644 w 659756"/>
                  <a:gd name="connsiteY11" fmla="*/ 153904 h 825069"/>
                  <a:gd name="connsiteX12" fmla="*/ 288644 w 659756"/>
                  <a:gd name="connsiteY12" fmla="*/ 167649 h 825069"/>
                  <a:gd name="connsiteX13" fmla="*/ 171399 w 659756"/>
                  <a:gd name="connsiteY13" fmla="*/ 206272 h 825069"/>
                  <a:gd name="connsiteX14" fmla="*/ 134700 w 659756"/>
                  <a:gd name="connsiteY14" fmla="*/ 156790 h 825069"/>
                  <a:gd name="connsiteX15" fmla="*/ 115458 w 659756"/>
                  <a:gd name="connsiteY15" fmla="*/ 154041 h 825069"/>
                  <a:gd name="connsiteX16" fmla="*/ 60478 w 659756"/>
                  <a:gd name="connsiteY16" fmla="*/ 195276 h 825069"/>
                  <a:gd name="connsiteX17" fmla="*/ 57729 w 659756"/>
                  <a:gd name="connsiteY17" fmla="*/ 214519 h 825069"/>
                  <a:gd name="connsiteX18" fmla="*/ 94703 w 659756"/>
                  <a:gd name="connsiteY18" fmla="*/ 263863 h 825069"/>
                  <a:gd name="connsiteX19" fmla="*/ 98551 w 659756"/>
                  <a:gd name="connsiteY19" fmla="*/ 730366 h 825069"/>
                  <a:gd name="connsiteX20" fmla="*/ 565054 w 659756"/>
                  <a:gd name="connsiteY20" fmla="*/ 726518 h 825069"/>
                  <a:gd name="connsiteX21" fmla="*/ 565054 w 659756"/>
                  <a:gd name="connsiteY21" fmla="*/ 263863 h 825069"/>
                  <a:gd name="connsiteX22" fmla="*/ 538802 w 659756"/>
                  <a:gd name="connsiteY22" fmla="*/ 184280 h 825069"/>
                  <a:gd name="connsiteX23" fmla="*/ 571789 w 659756"/>
                  <a:gd name="connsiteY23" fmla="*/ 209021 h 825069"/>
                  <a:gd name="connsiteX24" fmla="*/ 544300 w 659756"/>
                  <a:gd name="connsiteY24" fmla="*/ 245033 h 825069"/>
                  <a:gd name="connsiteX25" fmla="*/ 511999 w 659756"/>
                  <a:gd name="connsiteY25" fmla="*/ 220017 h 825069"/>
                  <a:gd name="connsiteX26" fmla="*/ 538802 w 659756"/>
                  <a:gd name="connsiteY26" fmla="*/ 184280 h 825069"/>
                  <a:gd name="connsiteX27" fmla="*/ 274899 w 659756"/>
                  <a:gd name="connsiteY27" fmla="*/ 82567 h 825069"/>
                  <a:gd name="connsiteX28" fmla="*/ 329937 w 659756"/>
                  <a:gd name="connsiteY28" fmla="*/ 27646 h 825069"/>
                  <a:gd name="connsiteX29" fmla="*/ 384858 w 659756"/>
                  <a:gd name="connsiteY29" fmla="*/ 82684 h 825069"/>
                  <a:gd name="connsiteX30" fmla="*/ 371113 w 659756"/>
                  <a:gd name="connsiteY30" fmla="*/ 118991 h 825069"/>
                  <a:gd name="connsiteX31" fmla="*/ 371113 w 659756"/>
                  <a:gd name="connsiteY31" fmla="*/ 96312 h 825069"/>
                  <a:gd name="connsiteX32" fmla="*/ 357368 w 659756"/>
                  <a:gd name="connsiteY32" fmla="*/ 82567 h 825069"/>
                  <a:gd name="connsiteX33" fmla="*/ 302389 w 659756"/>
                  <a:gd name="connsiteY33" fmla="*/ 82567 h 825069"/>
                  <a:gd name="connsiteX34" fmla="*/ 288644 w 659756"/>
                  <a:gd name="connsiteY34" fmla="*/ 96312 h 825069"/>
                  <a:gd name="connsiteX35" fmla="*/ 288644 w 659756"/>
                  <a:gd name="connsiteY35" fmla="*/ 118991 h 825069"/>
                  <a:gd name="connsiteX36" fmla="*/ 274899 w 659756"/>
                  <a:gd name="connsiteY36" fmla="*/ 82567 h 825069"/>
                  <a:gd name="connsiteX37" fmla="*/ 343623 w 659756"/>
                  <a:gd name="connsiteY37" fmla="*/ 110057 h 825069"/>
                  <a:gd name="connsiteX38" fmla="*/ 343623 w 659756"/>
                  <a:gd name="connsiteY38" fmla="*/ 165037 h 825069"/>
                  <a:gd name="connsiteX39" fmla="*/ 329879 w 659756"/>
                  <a:gd name="connsiteY39" fmla="*/ 165037 h 825069"/>
                  <a:gd name="connsiteX40" fmla="*/ 316134 w 659756"/>
                  <a:gd name="connsiteY40" fmla="*/ 165037 h 825069"/>
                  <a:gd name="connsiteX41" fmla="*/ 316134 w 659756"/>
                  <a:gd name="connsiteY41" fmla="*/ 110057 h 825069"/>
                  <a:gd name="connsiteX42" fmla="*/ 343623 w 659756"/>
                  <a:gd name="connsiteY42" fmla="*/ 110057 h 825069"/>
                  <a:gd name="connsiteX43" fmla="*/ 87418 w 659756"/>
                  <a:gd name="connsiteY43" fmla="*/ 209021 h 825069"/>
                  <a:gd name="connsiteX44" fmla="*/ 120956 w 659756"/>
                  <a:gd name="connsiteY44" fmla="*/ 184280 h 825069"/>
                  <a:gd name="connsiteX45" fmla="*/ 147758 w 659756"/>
                  <a:gd name="connsiteY45" fmla="*/ 220017 h 825069"/>
                  <a:gd name="connsiteX46" fmla="*/ 114908 w 659756"/>
                  <a:gd name="connsiteY46" fmla="*/ 245033 h 825069"/>
                  <a:gd name="connsiteX47" fmla="*/ 87418 w 659756"/>
                  <a:gd name="connsiteY47" fmla="*/ 209021 h 825069"/>
                  <a:gd name="connsiteX48" fmla="*/ 329879 w 659756"/>
                  <a:gd name="connsiteY48" fmla="*/ 797304 h 825069"/>
                  <a:gd name="connsiteX49" fmla="*/ 27490 w 659756"/>
                  <a:gd name="connsiteY49" fmla="*/ 494915 h 825069"/>
                  <a:gd name="connsiteX50" fmla="*/ 329879 w 659756"/>
                  <a:gd name="connsiteY50" fmla="*/ 192527 h 825069"/>
                  <a:gd name="connsiteX51" fmla="*/ 632267 w 659756"/>
                  <a:gd name="connsiteY51" fmla="*/ 494915 h 825069"/>
                  <a:gd name="connsiteX52" fmla="*/ 329879 w 659756"/>
                  <a:gd name="connsiteY52" fmla="*/ 797304 h 825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659756" h="825069">
                    <a:moveTo>
                      <a:pt x="565054" y="263863"/>
                    </a:moveTo>
                    <a:lnTo>
                      <a:pt x="602028" y="214519"/>
                    </a:lnTo>
                    <a:cubicBezTo>
                      <a:pt x="606583" y="208445"/>
                      <a:pt x="605353" y="199831"/>
                      <a:pt x="599279" y="195276"/>
                    </a:cubicBezTo>
                    <a:lnTo>
                      <a:pt x="544300" y="154041"/>
                    </a:lnTo>
                    <a:cubicBezTo>
                      <a:pt x="538226" y="149486"/>
                      <a:pt x="529611" y="150716"/>
                      <a:pt x="525057" y="156790"/>
                    </a:cubicBezTo>
                    <a:lnTo>
                      <a:pt x="488358" y="206272"/>
                    </a:lnTo>
                    <a:cubicBezTo>
                      <a:pt x="452074" y="186089"/>
                      <a:pt x="412288" y="172982"/>
                      <a:pt x="371113" y="167649"/>
                    </a:cubicBezTo>
                    <a:lnTo>
                      <a:pt x="371113" y="153904"/>
                    </a:lnTo>
                    <a:cubicBezTo>
                      <a:pt x="410558" y="131130"/>
                      <a:pt x="424073" y="80693"/>
                      <a:pt x="401299" y="41248"/>
                    </a:cubicBezTo>
                    <a:cubicBezTo>
                      <a:pt x="378525" y="1804"/>
                      <a:pt x="328088" y="-11711"/>
                      <a:pt x="288644" y="11063"/>
                    </a:cubicBezTo>
                    <a:cubicBezTo>
                      <a:pt x="249199" y="33836"/>
                      <a:pt x="235685" y="84273"/>
                      <a:pt x="258458" y="123718"/>
                    </a:cubicBezTo>
                    <a:cubicBezTo>
                      <a:pt x="265697" y="136255"/>
                      <a:pt x="276107" y="146665"/>
                      <a:pt x="288644" y="153904"/>
                    </a:cubicBezTo>
                    <a:lnTo>
                      <a:pt x="288644" y="167649"/>
                    </a:lnTo>
                    <a:cubicBezTo>
                      <a:pt x="247469" y="172982"/>
                      <a:pt x="207683" y="186089"/>
                      <a:pt x="171399" y="206272"/>
                    </a:cubicBezTo>
                    <a:lnTo>
                      <a:pt x="134700" y="156790"/>
                    </a:lnTo>
                    <a:cubicBezTo>
                      <a:pt x="130146" y="150716"/>
                      <a:pt x="121531" y="149486"/>
                      <a:pt x="115458" y="154041"/>
                    </a:cubicBezTo>
                    <a:lnTo>
                      <a:pt x="60478" y="195276"/>
                    </a:lnTo>
                    <a:cubicBezTo>
                      <a:pt x="54404" y="199831"/>
                      <a:pt x="53174" y="208445"/>
                      <a:pt x="57729" y="214519"/>
                    </a:cubicBezTo>
                    <a:lnTo>
                      <a:pt x="94703" y="263863"/>
                    </a:lnTo>
                    <a:cubicBezTo>
                      <a:pt x="-33055" y="393748"/>
                      <a:pt x="-31333" y="602607"/>
                      <a:pt x="98551" y="730366"/>
                    </a:cubicBezTo>
                    <a:cubicBezTo>
                      <a:pt x="228436" y="858125"/>
                      <a:pt x="437295" y="856402"/>
                      <a:pt x="565054" y="726518"/>
                    </a:cubicBezTo>
                    <a:cubicBezTo>
                      <a:pt x="691324" y="598147"/>
                      <a:pt x="691324" y="392234"/>
                      <a:pt x="565054" y="263863"/>
                    </a:cubicBezTo>
                    <a:close/>
                    <a:moveTo>
                      <a:pt x="538802" y="184280"/>
                    </a:moveTo>
                    <a:lnTo>
                      <a:pt x="571789" y="209021"/>
                    </a:lnTo>
                    <a:lnTo>
                      <a:pt x="544300" y="245033"/>
                    </a:lnTo>
                    <a:cubicBezTo>
                      <a:pt x="534044" y="236052"/>
                      <a:pt x="523258" y="227698"/>
                      <a:pt x="511999" y="220017"/>
                    </a:cubicBezTo>
                    <a:lnTo>
                      <a:pt x="538802" y="184280"/>
                    </a:lnTo>
                    <a:close/>
                    <a:moveTo>
                      <a:pt x="274899" y="82567"/>
                    </a:moveTo>
                    <a:cubicBezTo>
                      <a:pt x="274931" y="52203"/>
                      <a:pt x="299573" y="27613"/>
                      <a:pt x="329937" y="27646"/>
                    </a:cubicBezTo>
                    <a:cubicBezTo>
                      <a:pt x="360301" y="27679"/>
                      <a:pt x="384891" y="52320"/>
                      <a:pt x="384858" y="82684"/>
                    </a:cubicBezTo>
                    <a:cubicBezTo>
                      <a:pt x="384845" y="96055"/>
                      <a:pt x="379958" y="108963"/>
                      <a:pt x="371113" y="118991"/>
                    </a:cubicBezTo>
                    <a:lnTo>
                      <a:pt x="371113" y="96312"/>
                    </a:lnTo>
                    <a:cubicBezTo>
                      <a:pt x="371113" y="88722"/>
                      <a:pt x="364959" y="82567"/>
                      <a:pt x="357368" y="82567"/>
                    </a:cubicBezTo>
                    <a:lnTo>
                      <a:pt x="302389" y="82567"/>
                    </a:lnTo>
                    <a:cubicBezTo>
                      <a:pt x="294798" y="82567"/>
                      <a:pt x="288644" y="88722"/>
                      <a:pt x="288644" y="96312"/>
                    </a:cubicBezTo>
                    <a:lnTo>
                      <a:pt x="288644" y="118991"/>
                    </a:lnTo>
                    <a:cubicBezTo>
                      <a:pt x="279771" y="108934"/>
                      <a:pt x="274883" y="95979"/>
                      <a:pt x="274899" y="82567"/>
                    </a:cubicBezTo>
                    <a:close/>
                    <a:moveTo>
                      <a:pt x="343623" y="110057"/>
                    </a:moveTo>
                    <a:lnTo>
                      <a:pt x="343623" y="165037"/>
                    </a:lnTo>
                    <a:cubicBezTo>
                      <a:pt x="339088" y="165037"/>
                      <a:pt x="334552" y="165037"/>
                      <a:pt x="329879" y="165037"/>
                    </a:cubicBezTo>
                    <a:cubicBezTo>
                      <a:pt x="325205" y="165037"/>
                      <a:pt x="320669" y="165037"/>
                      <a:pt x="316134" y="165037"/>
                    </a:cubicBezTo>
                    <a:lnTo>
                      <a:pt x="316134" y="110057"/>
                    </a:lnTo>
                    <a:lnTo>
                      <a:pt x="343623" y="110057"/>
                    </a:lnTo>
                    <a:close/>
                    <a:moveTo>
                      <a:pt x="87418" y="209021"/>
                    </a:moveTo>
                    <a:lnTo>
                      <a:pt x="120956" y="184280"/>
                    </a:lnTo>
                    <a:lnTo>
                      <a:pt x="147758" y="220017"/>
                    </a:lnTo>
                    <a:cubicBezTo>
                      <a:pt x="136310" y="227681"/>
                      <a:pt x="125340" y="236035"/>
                      <a:pt x="114908" y="245033"/>
                    </a:cubicBezTo>
                    <a:lnTo>
                      <a:pt x="87418" y="209021"/>
                    </a:lnTo>
                    <a:close/>
                    <a:moveTo>
                      <a:pt x="329879" y="797304"/>
                    </a:moveTo>
                    <a:cubicBezTo>
                      <a:pt x="162874" y="797304"/>
                      <a:pt x="27490" y="661920"/>
                      <a:pt x="27490" y="494915"/>
                    </a:cubicBezTo>
                    <a:cubicBezTo>
                      <a:pt x="27490" y="327911"/>
                      <a:pt x="162874" y="192527"/>
                      <a:pt x="329879" y="192527"/>
                    </a:cubicBezTo>
                    <a:cubicBezTo>
                      <a:pt x="496883" y="192527"/>
                      <a:pt x="632267" y="327911"/>
                      <a:pt x="632267" y="494915"/>
                    </a:cubicBezTo>
                    <a:cubicBezTo>
                      <a:pt x="632267" y="661920"/>
                      <a:pt x="496883" y="797304"/>
                      <a:pt x="329879" y="797304"/>
                    </a:cubicBezTo>
                    <a:close/>
                  </a:path>
                </a:pathLst>
              </a:custGeom>
              <a:grpFill/>
              <a:ln w="1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="" xmlns:a16="http://schemas.microsoft.com/office/drawing/2014/main" id="{741F51FD-35FD-41FC-A15B-D36AB5FF3FB7}"/>
                  </a:ext>
                </a:extLst>
              </p:cNvPr>
              <p:cNvSpPr/>
              <p:nvPr/>
            </p:nvSpPr>
            <p:spPr>
              <a:xfrm>
                <a:off x="8889448" y="1938508"/>
                <a:ext cx="549797" cy="549797"/>
              </a:xfrm>
              <a:custGeom>
                <a:avLst/>
                <a:gdLst>
                  <a:gd name="connsiteX0" fmla="*/ 274899 w 549797"/>
                  <a:gd name="connsiteY0" fmla="*/ 0 h 549797"/>
                  <a:gd name="connsiteX1" fmla="*/ 0 w 549797"/>
                  <a:gd name="connsiteY1" fmla="*/ 274899 h 549797"/>
                  <a:gd name="connsiteX2" fmla="*/ 274899 w 549797"/>
                  <a:gd name="connsiteY2" fmla="*/ 549797 h 549797"/>
                  <a:gd name="connsiteX3" fmla="*/ 549797 w 549797"/>
                  <a:gd name="connsiteY3" fmla="*/ 274899 h 549797"/>
                  <a:gd name="connsiteX4" fmla="*/ 274899 w 549797"/>
                  <a:gd name="connsiteY4" fmla="*/ 0 h 549797"/>
                  <a:gd name="connsiteX5" fmla="*/ 465541 w 549797"/>
                  <a:gd name="connsiteY5" fmla="*/ 432416 h 549797"/>
                  <a:gd name="connsiteX6" fmla="*/ 422107 w 549797"/>
                  <a:gd name="connsiteY6" fmla="*/ 388844 h 549797"/>
                  <a:gd name="connsiteX7" fmla="*/ 402589 w 549797"/>
                  <a:gd name="connsiteY7" fmla="*/ 408362 h 549797"/>
                  <a:gd name="connsiteX8" fmla="*/ 446848 w 549797"/>
                  <a:gd name="connsiteY8" fmla="*/ 452483 h 549797"/>
                  <a:gd name="connsiteX9" fmla="*/ 288644 w 549797"/>
                  <a:gd name="connsiteY9" fmla="*/ 522307 h 549797"/>
                  <a:gd name="connsiteX10" fmla="*/ 288644 w 549797"/>
                  <a:gd name="connsiteY10" fmla="*/ 453583 h 549797"/>
                  <a:gd name="connsiteX11" fmla="*/ 261154 w 549797"/>
                  <a:gd name="connsiteY11" fmla="*/ 453583 h 549797"/>
                  <a:gd name="connsiteX12" fmla="*/ 261154 w 549797"/>
                  <a:gd name="connsiteY12" fmla="*/ 522307 h 549797"/>
                  <a:gd name="connsiteX13" fmla="*/ 102950 w 549797"/>
                  <a:gd name="connsiteY13" fmla="*/ 453583 h 549797"/>
                  <a:gd name="connsiteX14" fmla="*/ 147208 w 549797"/>
                  <a:gd name="connsiteY14" fmla="*/ 409462 h 549797"/>
                  <a:gd name="connsiteX15" fmla="*/ 127690 w 549797"/>
                  <a:gd name="connsiteY15" fmla="*/ 389944 h 549797"/>
                  <a:gd name="connsiteX16" fmla="*/ 84256 w 549797"/>
                  <a:gd name="connsiteY16" fmla="*/ 433515 h 549797"/>
                  <a:gd name="connsiteX17" fmla="*/ 27490 w 549797"/>
                  <a:gd name="connsiteY17" fmla="*/ 274899 h 549797"/>
                  <a:gd name="connsiteX18" fmla="*/ 96215 w 549797"/>
                  <a:gd name="connsiteY18" fmla="*/ 274899 h 549797"/>
                  <a:gd name="connsiteX19" fmla="*/ 96215 w 549797"/>
                  <a:gd name="connsiteY19" fmla="*/ 247409 h 549797"/>
                  <a:gd name="connsiteX20" fmla="*/ 29139 w 549797"/>
                  <a:gd name="connsiteY20" fmla="*/ 247409 h 549797"/>
                  <a:gd name="connsiteX21" fmla="*/ 97864 w 549797"/>
                  <a:gd name="connsiteY21" fmla="*/ 102950 h 549797"/>
                  <a:gd name="connsiteX22" fmla="*/ 128240 w 549797"/>
                  <a:gd name="connsiteY22" fmla="*/ 133463 h 549797"/>
                  <a:gd name="connsiteX23" fmla="*/ 147758 w 549797"/>
                  <a:gd name="connsiteY23" fmla="*/ 113945 h 549797"/>
                  <a:gd name="connsiteX24" fmla="*/ 117932 w 549797"/>
                  <a:gd name="connsiteY24" fmla="*/ 84256 h 549797"/>
                  <a:gd name="connsiteX25" fmla="*/ 261154 w 549797"/>
                  <a:gd name="connsiteY25" fmla="*/ 28177 h 549797"/>
                  <a:gd name="connsiteX26" fmla="*/ 261154 w 549797"/>
                  <a:gd name="connsiteY26" fmla="*/ 68725 h 549797"/>
                  <a:gd name="connsiteX27" fmla="*/ 288644 w 549797"/>
                  <a:gd name="connsiteY27" fmla="*/ 68725 h 549797"/>
                  <a:gd name="connsiteX28" fmla="*/ 288644 w 549797"/>
                  <a:gd name="connsiteY28" fmla="*/ 28177 h 549797"/>
                  <a:gd name="connsiteX29" fmla="*/ 432416 w 549797"/>
                  <a:gd name="connsiteY29" fmla="*/ 84256 h 549797"/>
                  <a:gd name="connsiteX30" fmla="*/ 402589 w 549797"/>
                  <a:gd name="connsiteY30" fmla="*/ 113945 h 549797"/>
                  <a:gd name="connsiteX31" fmla="*/ 422107 w 549797"/>
                  <a:gd name="connsiteY31" fmla="*/ 133463 h 549797"/>
                  <a:gd name="connsiteX32" fmla="*/ 452483 w 549797"/>
                  <a:gd name="connsiteY32" fmla="*/ 102950 h 549797"/>
                  <a:gd name="connsiteX33" fmla="*/ 521208 w 549797"/>
                  <a:gd name="connsiteY33" fmla="*/ 247409 h 549797"/>
                  <a:gd name="connsiteX34" fmla="*/ 453583 w 549797"/>
                  <a:gd name="connsiteY34" fmla="*/ 247409 h 549797"/>
                  <a:gd name="connsiteX35" fmla="*/ 453583 w 549797"/>
                  <a:gd name="connsiteY35" fmla="*/ 274899 h 549797"/>
                  <a:gd name="connsiteX36" fmla="*/ 522307 w 549797"/>
                  <a:gd name="connsiteY36" fmla="*/ 274899 h 549797"/>
                  <a:gd name="connsiteX37" fmla="*/ 465541 w 549797"/>
                  <a:gd name="connsiteY37" fmla="*/ 432416 h 5497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549797" h="549797">
                    <a:moveTo>
                      <a:pt x="274899" y="0"/>
                    </a:moveTo>
                    <a:cubicBezTo>
                      <a:pt x="123076" y="0"/>
                      <a:pt x="0" y="123076"/>
                      <a:pt x="0" y="274899"/>
                    </a:cubicBezTo>
                    <a:cubicBezTo>
                      <a:pt x="0" y="426722"/>
                      <a:pt x="123076" y="549797"/>
                      <a:pt x="274899" y="549797"/>
                    </a:cubicBezTo>
                    <a:cubicBezTo>
                      <a:pt x="426722" y="549797"/>
                      <a:pt x="549797" y="426722"/>
                      <a:pt x="549797" y="274899"/>
                    </a:cubicBezTo>
                    <a:cubicBezTo>
                      <a:pt x="549797" y="123076"/>
                      <a:pt x="426720" y="0"/>
                      <a:pt x="274899" y="0"/>
                    </a:cubicBezTo>
                    <a:close/>
                    <a:moveTo>
                      <a:pt x="465541" y="432416"/>
                    </a:moveTo>
                    <a:lnTo>
                      <a:pt x="422107" y="388844"/>
                    </a:lnTo>
                    <a:lnTo>
                      <a:pt x="402589" y="408362"/>
                    </a:lnTo>
                    <a:lnTo>
                      <a:pt x="446848" y="452483"/>
                    </a:lnTo>
                    <a:cubicBezTo>
                      <a:pt x="404228" y="494031"/>
                      <a:pt x="348061" y="518820"/>
                      <a:pt x="288644" y="522307"/>
                    </a:cubicBezTo>
                    <a:lnTo>
                      <a:pt x="288644" y="453583"/>
                    </a:lnTo>
                    <a:lnTo>
                      <a:pt x="261154" y="453583"/>
                    </a:lnTo>
                    <a:lnTo>
                      <a:pt x="261154" y="522307"/>
                    </a:lnTo>
                    <a:cubicBezTo>
                      <a:pt x="201882" y="519119"/>
                      <a:pt x="145732" y="494727"/>
                      <a:pt x="102950" y="453583"/>
                    </a:cubicBezTo>
                    <a:lnTo>
                      <a:pt x="147208" y="409462"/>
                    </a:lnTo>
                    <a:lnTo>
                      <a:pt x="127690" y="389944"/>
                    </a:lnTo>
                    <a:lnTo>
                      <a:pt x="84256" y="433515"/>
                    </a:lnTo>
                    <a:cubicBezTo>
                      <a:pt x="47279" y="388959"/>
                      <a:pt x="27181" y="332799"/>
                      <a:pt x="27490" y="274899"/>
                    </a:cubicBezTo>
                    <a:lnTo>
                      <a:pt x="96215" y="274899"/>
                    </a:lnTo>
                    <a:lnTo>
                      <a:pt x="96215" y="247409"/>
                    </a:lnTo>
                    <a:lnTo>
                      <a:pt x="29139" y="247409"/>
                    </a:lnTo>
                    <a:cubicBezTo>
                      <a:pt x="35417" y="192974"/>
                      <a:pt x="59591" y="142164"/>
                      <a:pt x="97864" y="102950"/>
                    </a:cubicBezTo>
                    <a:lnTo>
                      <a:pt x="128240" y="133463"/>
                    </a:lnTo>
                    <a:lnTo>
                      <a:pt x="147758" y="113945"/>
                    </a:lnTo>
                    <a:lnTo>
                      <a:pt x="117932" y="84256"/>
                    </a:lnTo>
                    <a:cubicBezTo>
                      <a:pt x="158462" y="50755"/>
                      <a:pt x="208652" y="31103"/>
                      <a:pt x="261154" y="28177"/>
                    </a:cubicBezTo>
                    <a:lnTo>
                      <a:pt x="261154" y="68725"/>
                    </a:lnTo>
                    <a:lnTo>
                      <a:pt x="288644" y="68725"/>
                    </a:lnTo>
                    <a:lnTo>
                      <a:pt x="288644" y="28177"/>
                    </a:lnTo>
                    <a:cubicBezTo>
                      <a:pt x="341338" y="30986"/>
                      <a:pt x="391736" y="50645"/>
                      <a:pt x="432416" y="84256"/>
                    </a:cubicBezTo>
                    <a:lnTo>
                      <a:pt x="402589" y="113945"/>
                    </a:lnTo>
                    <a:lnTo>
                      <a:pt x="422107" y="133463"/>
                    </a:lnTo>
                    <a:lnTo>
                      <a:pt x="452483" y="102950"/>
                    </a:lnTo>
                    <a:cubicBezTo>
                      <a:pt x="490756" y="142164"/>
                      <a:pt x="514930" y="192974"/>
                      <a:pt x="521208" y="247409"/>
                    </a:cubicBezTo>
                    <a:lnTo>
                      <a:pt x="453583" y="247409"/>
                    </a:lnTo>
                    <a:lnTo>
                      <a:pt x="453583" y="274899"/>
                    </a:lnTo>
                    <a:lnTo>
                      <a:pt x="522307" y="274899"/>
                    </a:lnTo>
                    <a:cubicBezTo>
                      <a:pt x="522359" y="332423"/>
                      <a:pt x="502276" y="388150"/>
                      <a:pt x="465541" y="432416"/>
                    </a:cubicBezTo>
                    <a:close/>
                  </a:path>
                </a:pathLst>
              </a:custGeom>
              <a:grpFill/>
              <a:ln w="1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="" xmlns:a16="http://schemas.microsoft.com/office/drawing/2014/main" id="{0A718127-9239-4D59-92ED-5E984C78F567}"/>
                  </a:ext>
                </a:extLst>
              </p:cNvPr>
              <p:cNvSpPr/>
              <p:nvPr/>
            </p:nvSpPr>
            <p:spPr>
              <a:xfrm>
                <a:off x="9013153" y="2034723"/>
                <a:ext cx="302388" cy="329878"/>
              </a:xfrm>
              <a:custGeom>
                <a:avLst/>
                <a:gdLst>
                  <a:gd name="connsiteX0" fmla="*/ 151194 w 302388"/>
                  <a:gd name="connsiteY0" fmla="*/ 0 h 329878"/>
                  <a:gd name="connsiteX1" fmla="*/ 0 w 302388"/>
                  <a:gd name="connsiteY1" fmla="*/ 151194 h 329878"/>
                  <a:gd name="connsiteX2" fmla="*/ 0 w 302388"/>
                  <a:gd name="connsiteY2" fmla="*/ 233664 h 329878"/>
                  <a:gd name="connsiteX3" fmla="*/ 41235 w 302388"/>
                  <a:gd name="connsiteY3" fmla="*/ 274899 h 329878"/>
                  <a:gd name="connsiteX4" fmla="*/ 54980 w 302388"/>
                  <a:gd name="connsiteY4" fmla="*/ 274899 h 329878"/>
                  <a:gd name="connsiteX5" fmla="*/ 54980 w 302388"/>
                  <a:gd name="connsiteY5" fmla="*/ 316133 h 329878"/>
                  <a:gd name="connsiteX6" fmla="*/ 68725 w 302388"/>
                  <a:gd name="connsiteY6" fmla="*/ 329878 h 329878"/>
                  <a:gd name="connsiteX7" fmla="*/ 233664 w 302388"/>
                  <a:gd name="connsiteY7" fmla="*/ 329878 h 329878"/>
                  <a:gd name="connsiteX8" fmla="*/ 247409 w 302388"/>
                  <a:gd name="connsiteY8" fmla="*/ 316133 h 329878"/>
                  <a:gd name="connsiteX9" fmla="*/ 247409 w 302388"/>
                  <a:gd name="connsiteY9" fmla="*/ 274899 h 329878"/>
                  <a:gd name="connsiteX10" fmla="*/ 261154 w 302388"/>
                  <a:gd name="connsiteY10" fmla="*/ 274899 h 329878"/>
                  <a:gd name="connsiteX11" fmla="*/ 302389 w 302388"/>
                  <a:gd name="connsiteY11" fmla="*/ 233664 h 329878"/>
                  <a:gd name="connsiteX12" fmla="*/ 302389 w 302388"/>
                  <a:gd name="connsiteY12" fmla="*/ 151194 h 329878"/>
                  <a:gd name="connsiteX13" fmla="*/ 151194 w 302388"/>
                  <a:gd name="connsiteY13" fmla="*/ 0 h 329878"/>
                  <a:gd name="connsiteX14" fmla="*/ 274899 w 302388"/>
                  <a:gd name="connsiteY14" fmla="*/ 233664 h 329878"/>
                  <a:gd name="connsiteX15" fmla="*/ 261154 w 302388"/>
                  <a:gd name="connsiteY15" fmla="*/ 247409 h 329878"/>
                  <a:gd name="connsiteX16" fmla="*/ 233664 w 302388"/>
                  <a:gd name="connsiteY16" fmla="*/ 247409 h 329878"/>
                  <a:gd name="connsiteX17" fmla="*/ 219919 w 302388"/>
                  <a:gd name="connsiteY17" fmla="*/ 261154 h 329878"/>
                  <a:gd name="connsiteX18" fmla="*/ 219919 w 302388"/>
                  <a:gd name="connsiteY18" fmla="*/ 302389 h 329878"/>
                  <a:gd name="connsiteX19" fmla="*/ 192429 w 302388"/>
                  <a:gd name="connsiteY19" fmla="*/ 302389 h 329878"/>
                  <a:gd name="connsiteX20" fmla="*/ 192429 w 302388"/>
                  <a:gd name="connsiteY20" fmla="*/ 261154 h 329878"/>
                  <a:gd name="connsiteX21" fmla="*/ 164939 w 302388"/>
                  <a:gd name="connsiteY21" fmla="*/ 261154 h 329878"/>
                  <a:gd name="connsiteX22" fmla="*/ 164939 w 302388"/>
                  <a:gd name="connsiteY22" fmla="*/ 302389 h 329878"/>
                  <a:gd name="connsiteX23" fmla="*/ 137449 w 302388"/>
                  <a:gd name="connsiteY23" fmla="*/ 302389 h 329878"/>
                  <a:gd name="connsiteX24" fmla="*/ 137449 w 302388"/>
                  <a:gd name="connsiteY24" fmla="*/ 261154 h 329878"/>
                  <a:gd name="connsiteX25" fmla="*/ 109959 w 302388"/>
                  <a:gd name="connsiteY25" fmla="*/ 261154 h 329878"/>
                  <a:gd name="connsiteX26" fmla="*/ 109959 w 302388"/>
                  <a:gd name="connsiteY26" fmla="*/ 302389 h 329878"/>
                  <a:gd name="connsiteX27" fmla="*/ 82470 w 302388"/>
                  <a:gd name="connsiteY27" fmla="*/ 302389 h 329878"/>
                  <a:gd name="connsiteX28" fmla="*/ 82470 w 302388"/>
                  <a:gd name="connsiteY28" fmla="*/ 261154 h 329878"/>
                  <a:gd name="connsiteX29" fmla="*/ 68725 w 302388"/>
                  <a:gd name="connsiteY29" fmla="*/ 247409 h 329878"/>
                  <a:gd name="connsiteX30" fmla="*/ 41235 w 302388"/>
                  <a:gd name="connsiteY30" fmla="*/ 247409 h 329878"/>
                  <a:gd name="connsiteX31" fmla="*/ 27490 w 302388"/>
                  <a:gd name="connsiteY31" fmla="*/ 233664 h 329878"/>
                  <a:gd name="connsiteX32" fmla="*/ 27490 w 302388"/>
                  <a:gd name="connsiteY32" fmla="*/ 151194 h 329878"/>
                  <a:gd name="connsiteX33" fmla="*/ 151194 w 302388"/>
                  <a:gd name="connsiteY33" fmla="*/ 27490 h 329878"/>
                  <a:gd name="connsiteX34" fmla="*/ 274899 w 302388"/>
                  <a:gd name="connsiteY34" fmla="*/ 151194 h 329878"/>
                  <a:gd name="connsiteX35" fmla="*/ 274899 w 302388"/>
                  <a:gd name="connsiteY35" fmla="*/ 233664 h 3298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</a:cxnLst>
                <a:rect l="l" t="t" r="r" b="b"/>
                <a:pathLst>
                  <a:path w="302388" h="329878">
                    <a:moveTo>
                      <a:pt x="151194" y="0"/>
                    </a:moveTo>
                    <a:cubicBezTo>
                      <a:pt x="67692" y="0"/>
                      <a:pt x="0" y="67692"/>
                      <a:pt x="0" y="151194"/>
                    </a:cubicBezTo>
                    <a:lnTo>
                      <a:pt x="0" y="233664"/>
                    </a:lnTo>
                    <a:cubicBezTo>
                      <a:pt x="0" y="256438"/>
                      <a:pt x="18461" y="274899"/>
                      <a:pt x="41235" y="274899"/>
                    </a:cubicBezTo>
                    <a:lnTo>
                      <a:pt x="54980" y="274899"/>
                    </a:lnTo>
                    <a:lnTo>
                      <a:pt x="54980" y="316133"/>
                    </a:lnTo>
                    <a:cubicBezTo>
                      <a:pt x="54980" y="323724"/>
                      <a:pt x="61134" y="329878"/>
                      <a:pt x="68725" y="329878"/>
                    </a:cubicBezTo>
                    <a:lnTo>
                      <a:pt x="233664" y="329878"/>
                    </a:lnTo>
                    <a:cubicBezTo>
                      <a:pt x="241255" y="329878"/>
                      <a:pt x="247409" y="323724"/>
                      <a:pt x="247409" y="316133"/>
                    </a:cubicBezTo>
                    <a:lnTo>
                      <a:pt x="247409" y="274899"/>
                    </a:lnTo>
                    <a:lnTo>
                      <a:pt x="261154" y="274899"/>
                    </a:lnTo>
                    <a:cubicBezTo>
                      <a:pt x="283927" y="274899"/>
                      <a:pt x="302389" y="256438"/>
                      <a:pt x="302389" y="233664"/>
                    </a:cubicBezTo>
                    <a:lnTo>
                      <a:pt x="302389" y="151194"/>
                    </a:lnTo>
                    <a:cubicBezTo>
                      <a:pt x="302389" y="67692"/>
                      <a:pt x="234696" y="0"/>
                      <a:pt x="151194" y="0"/>
                    </a:cubicBezTo>
                    <a:close/>
                    <a:moveTo>
                      <a:pt x="274899" y="233664"/>
                    </a:moveTo>
                    <a:cubicBezTo>
                      <a:pt x="274899" y="241255"/>
                      <a:pt x="268744" y="247409"/>
                      <a:pt x="261154" y="247409"/>
                    </a:cubicBezTo>
                    <a:lnTo>
                      <a:pt x="233664" y="247409"/>
                    </a:lnTo>
                    <a:cubicBezTo>
                      <a:pt x="226073" y="247409"/>
                      <a:pt x="219919" y="253563"/>
                      <a:pt x="219919" y="261154"/>
                    </a:cubicBezTo>
                    <a:lnTo>
                      <a:pt x="219919" y="302389"/>
                    </a:lnTo>
                    <a:lnTo>
                      <a:pt x="192429" y="302389"/>
                    </a:lnTo>
                    <a:lnTo>
                      <a:pt x="192429" y="261154"/>
                    </a:lnTo>
                    <a:lnTo>
                      <a:pt x="164939" y="261154"/>
                    </a:lnTo>
                    <a:lnTo>
                      <a:pt x="164939" y="302389"/>
                    </a:lnTo>
                    <a:lnTo>
                      <a:pt x="137449" y="302389"/>
                    </a:lnTo>
                    <a:lnTo>
                      <a:pt x="137449" y="261154"/>
                    </a:lnTo>
                    <a:lnTo>
                      <a:pt x="109959" y="261154"/>
                    </a:lnTo>
                    <a:lnTo>
                      <a:pt x="109959" y="302389"/>
                    </a:lnTo>
                    <a:lnTo>
                      <a:pt x="82470" y="302389"/>
                    </a:lnTo>
                    <a:lnTo>
                      <a:pt x="82470" y="261154"/>
                    </a:lnTo>
                    <a:cubicBezTo>
                      <a:pt x="82470" y="253563"/>
                      <a:pt x="76315" y="247409"/>
                      <a:pt x="68725" y="247409"/>
                    </a:cubicBezTo>
                    <a:lnTo>
                      <a:pt x="41235" y="247409"/>
                    </a:lnTo>
                    <a:cubicBezTo>
                      <a:pt x="33644" y="247409"/>
                      <a:pt x="27490" y="241255"/>
                      <a:pt x="27490" y="233664"/>
                    </a:cubicBezTo>
                    <a:lnTo>
                      <a:pt x="27490" y="151194"/>
                    </a:lnTo>
                    <a:cubicBezTo>
                      <a:pt x="27490" y="82873"/>
                      <a:pt x="82875" y="27490"/>
                      <a:pt x="151194" y="27490"/>
                    </a:cubicBezTo>
                    <a:cubicBezTo>
                      <a:pt x="219515" y="27490"/>
                      <a:pt x="274899" y="82873"/>
                      <a:pt x="274899" y="151194"/>
                    </a:cubicBezTo>
                    <a:lnTo>
                      <a:pt x="274899" y="233664"/>
                    </a:lnTo>
                    <a:close/>
                  </a:path>
                </a:pathLst>
              </a:custGeom>
              <a:grpFill/>
              <a:ln w="1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="" xmlns:a16="http://schemas.microsoft.com/office/drawing/2014/main" id="{274DE938-54FB-4FD6-BE36-7D20B0392D98}"/>
                  </a:ext>
                </a:extLst>
              </p:cNvPr>
              <p:cNvSpPr/>
              <p:nvPr/>
            </p:nvSpPr>
            <p:spPr>
              <a:xfrm>
                <a:off x="9068132" y="2172172"/>
                <a:ext cx="82469" cy="82469"/>
              </a:xfrm>
              <a:custGeom>
                <a:avLst/>
                <a:gdLst>
                  <a:gd name="connsiteX0" fmla="*/ 41235 w 82469"/>
                  <a:gd name="connsiteY0" fmla="*/ 0 h 82469"/>
                  <a:gd name="connsiteX1" fmla="*/ 0 w 82469"/>
                  <a:gd name="connsiteY1" fmla="*/ 41235 h 82469"/>
                  <a:gd name="connsiteX2" fmla="*/ 41235 w 82469"/>
                  <a:gd name="connsiteY2" fmla="*/ 82470 h 82469"/>
                  <a:gd name="connsiteX3" fmla="*/ 82470 w 82469"/>
                  <a:gd name="connsiteY3" fmla="*/ 41235 h 82469"/>
                  <a:gd name="connsiteX4" fmla="*/ 41235 w 82469"/>
                  <a:gd name="connsiteY4" fmla="*/ 0 h 82469"/>
                  <a:gd name="connsiteX5" fmla="*/ 41235 w 82469"/>
                  <a:gd name="connsiteY5" fmla="*/ 54980 h 82469"/>
                  <a:gd name="connsiteX6" fmla="*/ 27490 w 82469"/>
                  <a:gd name="connsiteY6" fmla="*/ 41235 h 82469"/>
                  <a:gd name="connsiteX7" fmla="*/ 41235 w 82469"/>
                  <a:gd name="connsiteY7" fmla="*/ 27490 h 82469"/>
                  <a:gd name="connsiteX8" fmla="*/ 54980 w 82469"/>
                  <a:gd name="connsiteY8" fmla="*/ 41235 h 82469"/>
                  <a:gd name="connsiteX9" fmla="*/ 41235 w 82469"/>
                  <a:gd name="connsiteY9" fmla="*/ 54980 h 82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2469" h="82469">
                    <a:moveTo>
                      <a:pt x="41235" y="0"/>
                    </a:moveTo>
                    <a:cubicBezTo>
                      <a:pt x="18461" y="0"/>
                      <a:pt x="0" y="18461"/>
                      <a:pt x="0" y="41235"/>
                    </a:cubicBezTo>
                    <a:cubicBezTo>
                      <a:pt x="0" y="64008"/>
                      <a:pt x="18461" y="82470"/>
                      <a:pt x="41235" y="82470"/>
                    </a:cubicBezTo>
                    <a:cubicBezTo>
                      <a:pt x="64008" y="82470"/>
                      <a:pt x="82470" y="64008"/>
                      <a:pt x="82470" y="41235"/>
                    </a:cubicBezTo>
                    <a:cubicBezTo>
                      <a:pt x="82470" y="18461"/>
                      <a:pt x="64007" y="0"/>
                      <a:pt x="41235" y="0"/>
                    </a:cubicBezTo>
                    <a:close/>
                    <a:moveTo>
                      <a:pt x="41235" y="54980"/>
                    </a:moveTo>
                    <a:cubicBezTo>
                      <a:pt x="33644" y="54980"/>
                      <a:pt x="27490" y="48825"/>
                      <a:pt x="27490" y="41235"/>
                    </a:cubicBezTo>
                    <a:cubicBezTo>
                      <a:pt x="27490" y="33644"/>
                      <a:pt x="33644" y="27490"/>
                      <a:pt x="41235" y="27490"/>
                    </a:cubicBezTo>
                    <a:cubicBezTo>
                      <a:pt x="48825" y="27490"/>
                      <a:pt x="54980" y="33644"/>
                      <a:pt x="54980" y="41235"/>
                    </a:cubicBezTo>
                    <a:cubicBezTo>
                      <a:pt x="54980" y="48825"/>
                      <a:pt x="48825" y="54980"/>
                      <a:pt x="41235" y="54980"/>
                    </a:cubicBezTo>
                    <a:close/>
                  </a:path>
                </a:pathLst>
              </a:custGeom>
              <a:grpFill/>
              <a:ln w="1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="" xmlns:a16="http://schemas.microsoft.com/office/drawing/2014/main" id="{A0E5359B-0825-4B73-8DBC-56CF6575AE0E}"/>
                  </a:ext>
                </a:extLst>
              </p:cNvPr>
              <p:cNvSpPr/>
              <p:nvPr/>
            </p:nvSpPr>
            <p:spPr>
              <a:xfrm>
                <a:off x="9178092" y="2172172"/>
                <a:ext cx="82469" cy="82469"/>
              </a:xfrm>
              <a:custGeom>
                <a:avLst/>
                <a:gdLst>
                  <a:gd name="connsiteX0" fmla="*/ 41235 w 82469"/>
                  <a:gd name="connsiteY0" fmla="*/ 0 h 82469"/>
                  <a:gd name="connsiteX1" fmla="*/ 0 w 82469"/>
                  <a:gd name="connsiteY1" fmla="*/ 41235 h 82469"/>
                  <a:gd name="connsiteX2" fmla="*/ 41235 w 82469"/>
                  <a:gd name="connsiteY2" fmla="*/ 82470 h 82469"/>
                  <a:gd name="connsiteX3" fmla="*/ 82470 w 82469"/>
                  <a:gd name="connsiteY3" fmla="*/ 41235 h 82469"/>
                  <a:gd name="connsiteX4" fmla="*/ 41235 w 82469"/>
                  <a:gd name="connsiteY4" fmla="*/ 0 h 82469"/>
                  <a:gd name="connsiteX5" fmla="*/ 41235 w 82469"/>
                  <a:gd name="connsiteY5" fmla="*/ 54980 h 82469"/>
                  <a:gd name="connsiteX6" fmla="*/ 27490 w 82469"/>
                  <a:gd name="connsiteY6" fmla="*/ 41235 h 82469"/>
                  <a:gd name="connsiteX7" fmla="*/ 41235 w 82469"/>
                  <a:gd name="connsiteY7" fmla="*/ 27490 h 82469"/>
                  <a:gd name="connsiteX8" fmla="*/ 54980 w 82469"/>
                  <a:gd name="connsiteY8" fmla="*/ 41235 h 82469"/>
                  <a:gd name="connsiteX9" fmla="*/ 41235 w 82469"/>
                  <a:gd name="connsiteY9" fmla="*/ 54980 h 824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2469" h="82469">
                    <a:moveTo>
                      <a:pt x="41235" y="0"/>
                    </a:moveTo>
                    <a:cubicBezTo>
                      <a:pt x="18461" y="0"/>
                      <a:pt x="0" y="18461"/>
                      <a:pt x="0" y="41235"/>
                    </a:cubicBezTo>
                    <a:cubicBezTo>
                      <a:pt x="0" y="64008"/>
                      <a:pt x="18461" y="82470"/>
                      <a:pt x="41235" y="82470"/>
                    </a:cubicBezTo>
                    <a:cubicBezTo>
                      <a:pt x="64008" y="82470"/>
                      <a:pt x="82470" y="64008"/>
                      <a:pt x="82470" y="41235"/>
                    </a:cubicBezTo>
                    <a:cubicBezTo>
                      <a:pt x="82470" y="18461"/>
                      <a:pt x="64007" y="0"/>
                      <a:pt x="41235" y="0"/>
                    </a:cubicBezTo>
                    <a:close/>
                    <a:moveTo>
                      <a:pt x="41235" y="54980"/>
                    </a:moveTo>
                    <a:cubicBezTo>
                      <a:pt x="33644" y="54980"/>
                      <a:pt x="27490" y="48825"/>
                      <a:pt x="27490" y="41235"/>
                    </a:cubicBezTo>
                    <a:cubicBezTo>
                      <a:pt x="27490" y="33644"/>
                      <a:pt x="33644" y="27490"/>
                      <a:pt x="41235" y="27490"/>
                    </a:cubicBezTo>
                    <a:cubicBezTo>
                      <a:pt x="48825" y="27490"/>
                      <a:pt x="54980" y="33644"/>
                      <a:pt x="54980" y="41235"/>
                    </a:cubicBezTo>
                    <a:cubicBezTo>
                      <a:pt x="54980" y="48825"/>
                      <a:pt x="48825" y="54980"/>
                      <a:pt x="41235" y="54980"/>
                    </a:cubicBezTo>
                    <a:close/>
                  </a:path>
                </a:pathLst>
              </a:custGeom>
              <a:grpFill/>
              <a:ln w="1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="" xmlns:a16="http://schemas.microsoft.com/office/drawing/2014/main" id="{43259BD6-BA73-40D3-9368-CC372F16921D}"/>
                  </a:ext>
                </a:extLst>
              </p:cNvPr>
              <p:cNvSpPr/>
              <p:nvPr/>
            </p:nvSpPr>
            <p:spPr>
              <a:xfrm>
                <a:off x="9384266" y="1773569"/>
                <a:ext cx="27489" cy="54979"/>
              </a:xfrm>
              <a:custGeom>
                <a:avLst/>
                <a:gdLst>
                  <a:gd name="connsiteX0" fmla="*/ 0 w 27489"/>
                  <a:gd name="connsiteY0" fmla="*/ 0 h 54979"/>
                  <a:gd name="connsiteX1" fmla="*/ 27490 w 27489"/>
                  <a:gd name="connsiteY1" fmla="*/ 0 h 54979"/>
                  <a:gd name="connsiteX2" fmla="*/ 27490 w 27489"/>
                  <a:gd name="connsiteY2" fmla="*/ 54980 h 54979"/>
                  <a:gd name="connsiteX3" fmla="*/ 0 w 27489"/>
                  <a:gd name="connsiteY3" fmla="*/ 54980 h 5497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489" h="54979">
                    <a:moveTo>
                      <a:pt x="0" y="0"/>
                    </a:moveTo>
                    <a:lnTo>
                      <a:pt x="27490" y="0"/>
                    </a:lnTo>
                    <a:lnTo>
                      <a:pt x="27490" y="54980"/>
                    </a:lnTo>
                    <a:lnTo>
                      <a:pt x="0" y="54980"/>
                    </a:lnTo>
                    <a:close/>
                  </a:path>
                </a:pathLst>
              </a:custGeom>
              <a:grpFill/>
              <a:ln w="1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="" xmlns:a16="http://schemas.microsoft.com/office/drawing/2014/main" id="{B8B4C38A-1F62-4943-ADCF-01EFF1508A5D}"/>
                  </a:ext>
                </a:extLst>
              </p:cNvPr>
              <p:cNvSpPr/>
              <p:nvPr/>
            </p:nvSpPr>
            <p:spPr>
              <a:xfrm>
                <a:off x="9466735" y="1883529"/>
                <a:ext cx="54979" cy="27489"/>
              </a:xfrm>
              <a:custGeom>
                <a:avLst/>
                <a:gdLst>
                  <a:gd name="connsiteX0" fmla="*/ 0 w 54979"/>
                  <a:gd name="connsiteY0" fmla="*/ 0 h 27489"/>
                  <a:gd name="connsiteX1" fmla="*/ 54980 w 54979"/>
                  <a:gd name="connsiteY1" fmla="*/ 0 h 27489"/>
                  <a:gd name="connsiteX2" fmla="*/ 54980 w 54979"/>
                  <a:gd name="connsiteY2" fmla="*/ 27490 h 27489"/>
                  <a:gd name="connsiteX3" fmla="*/ 0 w 54979"/>
                  <a:gd name="connsiteY3" fmla="*/ 27490 h 27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979" h="27489">
                    <a:moveTo>
                      <a:pt x="0" y="0"/>
                    </a:moveTo>
                    <a:lnTo>
                      <a:pt x="54980" y="0"/>
                    </a:lnTo>
                    <a:lnTo>
                      <a:pt x="54980" y="27490"/>
                    </a:lnTo>
                    <a:lnTo>
                      <a:pt x="0" y="27490"/>
                    </a:lnTo>
                    <a:close/>
                  </a:path>
                </a:pathLst>
              </a:custGeom>
              <a:grpFill/>
              <a:ln w="1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="" xmlns:a16="http://schemas.microsoft.com/office/drawing/2014/main" id="{1B353571-DD83-4937-B74C-7DBF5A2081F5}"/>
                  </a:ext>
                </a:extLst>
              </p:cNvPr>
              <p:cNvSpPr/>
              <p:nvPr/>
            </p:nvSpPr>
            <p:spPr>
              <a:xfrm rot="-2700000">
                <a:off x="9444533" y="1807938"/>
                <a:ext cx="58277" cy="27489"/>
              </a:xfrm>
              <a:custGeom>
                <a:avLst/>
                <a:gdLst>
                  <a:gd name="connsiteX0" fmla="*/ 0 w 58277"/>
                  <a:gd name="connsiteY0" fmla="*/ 0 h 27489"/>
                  <a:gd name="connsiteX1" fmla="*/ 58278 w 58277"/>
                  <a:gd name="connsiteY1" fmla="*/ 0 h 27489"/>
                  <a:gd name="connsiteX2" fmla="*/ 58278 w 58277"/>
                  <a:gd name="connsiteY2" fmla="*/ 27490 h 27489"/>
                  <a:gd name="connsiteX3" fmla="*/ 0 w 58277"/>
                  <a:gd name="connsiteY3" fmla="*/ 27490 h 274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277" h="27489">
                    <a:moveTo>
                      <a:pt x="0" y="0"/>
                    </a:moveTo>
                    <a:lnTo>
                      <a:pt x="58278" y="0"/>
                    </a:lnTo>
                    <a:lnTo>
                      <a:pt x="58278" y="27490"/>
                    </a:lnTo>
                    <a:lnTo>
                      <a:pt x="0" y="27490"/>
                    </a:lnTo>
                    <a:close/>
                  </a:path>
                </a:pathLst>
              </a:custGeom>
              <a:grpFill/>
              <a:ln w="170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33" name="图形 32">
            <a:extLst>
              <a:ext uri="{FF2B5EF4-FFF2-40B4-BE49-F238E27FC236}">
                <a16:creationId xmlns="" xmlns:a16="http://schemas.microsoft.com/office/drawing/2014/main" id="{07433220-C23C-40F9-ACD0-0717002D0734}"/>
              </a:ext>
            </a:extLst>
          </p:cNvPr>
          <p:cNvGrpSpPr/>
          <p:nvPr/>
        </p:nvGrpSpPr>
        <p:grpSpPr>
          <a:xfrm>
            <a:off x="9576127" y="2296624"/>
            <a:ext cx="1054010" cy="1054010"/>
            <a:chOff x="10050613" y="1718492"/>
            <a:chExt cx="824696" cy="824696"/>
          </a:xfrm>
          <a:solidFill>
            <a:schemeClr val="bg1"/>
          </a:solidFill>
        </p:grpSpPr>
        <p:sp>
          <p:nvSpPr>
            <p:cNvPr id="134" name="任意多边形: 形状 133">
              <a:extLst>
                <a:ext uri="{FF2B5EF4-FFF2-40B4-BE49-F238E27FC236}">
                  <a16:creationId xmlns="" xmlns:a16="http://schemas.microsoft.com/office/drawing/2014/main" id="{4BD2FEE4-FEC1-46CD-85BB-4526F3DB4D75}"/>
                </a:ext>
              </a:extLst>
            </p:cNvPr>
            <p:cNvSpPr/>
            <p:nvPr/>
          </p:nvSpPr>
          <p:spPr>
            <a:xfrm>
              <a:off x="10105592" y="2075860"/>
              <a:ext cx="700991" cy="467327"/>
            </a:xfrm>
            <a:custGeom>
              <a:avLst/>
              <a:gdLst>
                <a:gd name="connsiteX0" fmla="*/ 632267 w 700991"/>
                <a:gd name="connsiteY0" fmla="*/ 41235 h 467327"/>
                <a:gd name="connsiteX1" fmla="*/ 563542 w 700991"/>
                <a:gd name="connsiteY1" fmla="*/ 41235 h 467327"/>
                <a:gd name="connsiteX2" fmla="*/ 563542 w 700991"/>
                <a:gd name="connsiteY2" fmla="*/ 13745 h 467327"/>
                <a:gd name="connsiteX3" fmla="*/ 549797 w 700991"/>
                <a:gd name="connsiteY3" fmla="*/ 0 h 467327"/>
                <a:gd name="connsiteX4" fmla="*/ 54980 w 700991"/>
                <a:gd name="connsiteY4" fmla="*/ 0 h 467327"/>
                <a:gd name="connsiteX5" fmla="*/ 41235 w 700991"/>
                <a:gd name="connsiteY5" fmla="*/ 13745 h 467327"/>
                <a:gd name="connsiteX6" fmla="*/ 41235 w 700991"/>
                <a:gd name="connsiteY6" fmla="*/ 168101 h 467327"/>
                <a:gd name="connsiteX7" fmla="*/ 138686 w 700991"/>
                <a:gd name="connsiteY7" fmla="*/ 357368 h 467327"/>
                <a:gd name="connsiteX8" fmla="*/ 13745 w 700991"/>
                <a:gd name="connsiteY8" fmla="*/ 357368 h 467327"/>
                <a:gd name="connsiteX9" fmla="*/ 0 w 700991"/>
                <a:gd name="connsiteY9" fmla="*/ 371113 h 467327"/>
                <a:gd name="connsiteX10" fmla="*/ 96215 w 700991"/>
                <a:gd name="connsiteY10" fmla="*/ 467328 h 467327"/>
                <a:gd name="connsiteX11" fmla="*/ 508563 w 700991"/>
                <a:gd name="connsiteY11" fmla="*/ 467328 h 467327"/>
                <a:gd name="connsiteX12" fmla="*/ 604777 w 700991"/>
                <a:gd name="connsiteY12" fmla="*/ 371113 h 467327"/>
                <a:gd name="connsiteX13" fmla="*/ 591032 w 700991"/>
                <a:gd name="connsiteY13" fmla="*/ 357368 h 467327"/>
                <a:gd name="connsiteX14" fmla="*/ 466091 w 700991"/>
                <a:gd name="connsiteY14" fmla="*/ 357368 h 467327"/>
                <a:gd name="connsiteX15" fmla="*/ 531379 w 700991"/>
                <a:gd name="connsiteY15" fmla="*/ 286444 h 467327"/>
                <a:gd name="connsiteX16" fmla="*/ 655771 w 700991"/>
                <a:gd name="connsiteY16" fmla="*/ 246034 h 467327"/>
                <a:gd name="connsiteX17" fmla="*/ 700992 w 700991"/>
                <a:gd name="connsiteY17" fmla="*/ 181433 h 467327"/>
                <a:gd name="connsiteX18" fmla="*/ 700992 w 700991"/>
                <a:gd name="connsiteY18" fmla="*/ 109959 h 467327"/>
                <a:gd name="connsiteX19" fmla="*/ 632267 w 700991"/>
                <a:gd name="connsiteY19" fmla="*/ 41235 h 467327"/>
                <a:gd name="connsiteX20" fmla="*/ 563542 w 700991"/>
                <a:gd name="connsiteY20" fmla="*/ 168101 h 467327"/>
                <a:gd name="connsiteX21" fmla="*/ 563542 w 700991"/>
                <a:gd name="connsiteY21" fmla="*/ 123704 h 467327"/>
                <a:gd name="connsiteX22" fmla="*/ 613024 w 700991"/>
                <a:gd name="connsiteY22" fmla="*/ 123704 h 467327"/>
                <a:gd name="connsiteX23" fmla="*/ 618522 w 700991"/>
                <a:gd name="connsiteY23" fmla="*/ 129202 h 467327"/>
                <a:gd name="connsiteX24" fmla="*/ 618522 w 700991"/>
                <a:gd name="connsiteY24" fmla="*/ 129202 h 467327"/>
                <a:gd name="connsiteX25" fmla="*/ 618522 w 700991"/>
                <a:gd name="connsiteY25" fmla="*/ 162328 h 467327"/>
                <a:gd name="connsiteX26" fmla="*/ 613849 w 700991"/>
                <a:gd name="connsiteY26" fmla="*/ 167826 h 467327"/>
                <a:gd name="connsiteX27" fmla="*/ 611375 w 700991"/>
                <a:gd name="connsiteY27" fmla="*/ 167826 h 467327"/>
                <a:gd name="connsiteX28" fmla="*/ 563542 w 700991"/>
                <a:gd name="connsiteY28" fmla="*/ 186656 h 467327"/>
                <a:gd name="connsiteX29" fmla="*/ 563542 w 700991"/>
                <a:gd name="connsiteY29" fmla="*/ 168101 h 467327"/>
                <a:gd name="connsiteX30" fmla="*/ 575913 w 700991"/>
                <a:gd name="connsiteY30" fmla="*/ 384858 h 467327"/>
                <a:gd name="connsiteX31" fmla="*/ 508563 w 700991"/>
                <a:gd name="connsiteY31" fmla="*/ 439838 h 467327"/>
                <a:gd name="connsiteX32" fmla="*/ 96215 w 700991"/>
                <a:gd name="connsiteY32" fmla="*/ 439838 h 467327"/>
                <a:gd name="connsiteX33" fmla="*/ 28864 w 700991"/>
                <a:gd name="connsiteY33" fmla="*/ 384858 h 467327"/>
                <a:gd name="connsiteX34" fmla="*/ 192429 w 700991"/>
                <a:gd name="connsiteY34" fmla="*/ 384858 h 467327"/>
                <a:gd name="connsiteX35" fmla="*/ 575913 w 700991"/>
                <a:gd name="connsiteY35" fmla="*/ 384858 h 467327"/>
                <a:gd name="connsiteX36" fmla="*/ 536052 w 700991"/>
                <a:gd name="connsiteY36" fmla="*/ 168101 h 467327"/>
                <a:gd name="connsiteX37" fmla="*/ 409599 w 700991"/>
                <a:gd name="connsiteY37" fmla="*/ 357368 h 467327"/>
                <a:gd name="connsiteX38" fmla="*/ 195178 w 700991"/>
                <a:gd name="connsiteY38" fmla="*/ 357368 h 467327"/>
                <a:gd name="connsiteX39" fmla="*/ 68725 w 700991"/>
                <a:gd name="connsiteY39" fmla="*/ 168101 h 467327"/>
                <a:gd name="connsiteX40" fmla="*/ 68725 w 700991"/>
                <a:gd name="connsiteY40" fmla="*/ 27490 h 467327"/>
                <a:gd name="connsiteX41" fmla="*/ 536052 w 700991"/>
                <a:gd name="connsiteY41" fmla="*/ 27490 h 467327"/>
                <a:gd name="connsiteX42" fmla="*/ 536052 w 700991"/>
                <a:gd name="connsiteY42" fmla="*/ 168101 h 467327"/>
                <a:gd name="connsiteX43" fmla="*/ 673502 w 700991"/>
                <a:gd name="connsiteY43" fmla="*/ 181433 h 467327"/>
                <a:gd name="connsiteX44" fmla="*/ 646837 w 700991"/>
                <a:gd name="connsiteY44" fmla="*/ 219919 h 467327"/>
                <a:gd name="connsiteX45" fmla="*/ 548011 w 700991"/>
                <a:gd name="connsiteY45" fmla="*/ 251945 h 467327"/>
                <a:gd name="connsiteX46" fmla="*/ 558182 w 700991"/>
                <a:gd name="connsiteY46" fmla="*/ 217582 h 467327"/>
                <a:gd name="connsiteX47" fmla="*/ 619897 w 700991"/>
                <a:gd name="connsiteY47" fmla="*/ 194491 h 467327"/>
                <a:gd name="connsiteX48" fmla="*/ 646012 w 700991"/>
                <a:gd name="connsiteY48" fmla="*/ 162328 h 467327"/>
                <a:gd name="connsiteX49" fmla="*/ 646012 w 700991"/>
                <a:gd name="connsiteY49" fmla="*/ 129202 h 467327"/>
                <a:gd name="connsiteX50" fmla="*/ 613024 w 700991"/>
                <a:gd name="connsiteY50" fmla="*/ 96215 h 467327"/>
                <a:gd name="connsiteX51" fmla="*/ 563542 w 700991"/>
                <a:gd name="connsiteY51" fmla="*/ 96215 h 467327"/>
                <a:gd name="connsiteX52" fmla="*/ 563542 w 700991"/>
                <a:gd name="connsiteY52" fmla="*/ 68725 h 467327"/>
                <a:gd name="connsiteX53" fmla="*/ 632267 w 700991"/>
                <a:gd name="connsiteY53" fmla="*/ 68725 h 467327"/>
                <a:gd name="connsiteX54" fmla="*/ 673502 w 700991"/>
                <a:gd name="connsiteY54" fmla="*/ 109959 h 467327"/>
                <a:gd name="connsiteX55" fmla="*/ 673502 w 700991"/>
                <a:gd name="connsiteY55" fmla="*/ 181433 h 467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700991" h="467327">
                  <a:moveTo>
                    <a:pt x="632267" y="41235"/>
                  </a:moveTo>
                  <a:lnTo>
                    <a:pt x="563542" y="41235"/>
                  </a:lnTo>
                  <a:lnTo>
                    <a:pt x="563542" y="13745"/>
                  </a:lnTo>
                  <a:cubicBezTo>
                    <a:pt x="563542" y="6154"/>
                    <a:pt x="557388" y="0"/>
                    <a:pt x="549797" y="0"/>
                  </a:cubicBezTo>
                  <a:lnTo>
                    <a:pt x="54980" y="0"/>
                  </a:lnTo>
                  <a:cubicBezTo>
                    <a:pt x="47389" y="0"/>
                    <a:pt x="41235" y="6154"/>
                    <a:pt x="41235" y="13745"/>
                  </a:cubicBezTo>
                  <a:lnTo>
                    <a:pt x="41235" y="168101"/>
                  </a:lnTo>
                  <a:cubicBezTo>
                    <a:pt x="41011" y="243282"/>
                    <a:pt x="77360" y="313878"/>
                    <a:pt x="138686" y="357368"/>
                  </a:cubicBezTo>
                  <a:lnTo>
                    <a:pt x="13745" y="357368"/>
                  </a:lnTo>
                  <a:cubicBezTo>
                    <a:pt x="6154" y="357368"/>
                    <a:pt x="0" y="363523"/>
                    <a:pt x="0" y="371113"/>
                  </a:cubicBezTo>
                  <a:cubicBezTo>
                    <a:pt x="0" y="424251"/>
                    <a:pt x="43077" y="467328"/>
                    <a:pt x="96215" y="467328"/>
                  </a:cubicBezTo>
                  <a:lnTo>
                    <a:pt x="508563" y="467328"/>
                  </a:lnTo>
                  <a:cubicBezTo>
                    <a:pt x="561700" y="467328"/>
                    <a:pt x="604777" y="424251"/>
                    <a:pt x="604777" y="371113"/>
                  </a:cubicBezTo>
                  <a:cubicBezTo>
                    <a:pt x="604777" y="363523"/>
                    <a:pt x="598623" y="357368"/>
                    <a:pt x="591032" y="357368"/>
                  </a:cubicBezTo>
                  <a:lnTo>
                    <a:pt x="466091" y="357368"/>
                  </a:lnTo>
                  <a:cubicBezTo>
                    <a:pt x="492546" y="338522"/>
                    <a:pt x="514782" y="314367"/>
                    <a:pt x="531379" y="286444"/>
                  </a:cubicBezTo>
                  <a:lnTo>
                    <a:pt x="655771" y="246034"/>
                  </a:lnTo>
                  <a:cubicBezTo>
                    <a:pt x="682927" y="236150"/>
                    <a:pt x="701000" y="210334"/>
                    <a:pt x="700992" y="181433"/>
                  </a:cubicBezTo>
                  <a:lnTo>
                    <a:pt x="700992" y="109959"/>
                  </a:lnTo>
                  <a:cubicBezTo>
                    <a:pt x="700992" y="72005"/>
                    <a:pt x="670222" y="41235"/>
                    <a:pt x="632267" y="41235"/>
                  </a:cubicBezTo>
                  <a:close/>
                  <a:moveTo>
                    <a:pt x="563542" y="168101"/>
                  </a:moveTo>
                  <a:lnTo>
                    <a:pt x="563542" y="123704"/>
                  </a:lnTo>
                  <a:lnTo>
                    <a:pt x="613024" y="123704"/>
                  </a:lnTo>
                  <a:cubicBezTo>
                    <a:pt x="616060" y="123704"/>
                    <a:pt x="618522" y="126166"/>
                    <a:pt x="618522" y="129202"/>
                  </a:cubicBezTo>
                  <a:lnTo>
                    <a:pt x="618522" y="129202"/>
                  </a:lnTo>
                  <a:lnTo>
                    <a:pt x="618522" y="162328"/>
                  </a:lnTo>
                  <a:cubicBezTo>
                    <a:pt x="618553" y="165070"/>
                    <a:pt x="616560" y="167415"/>
                    <a:pt x="613849" y="167826"/>
                  </a:cubicBezTo>
                  <a:lnTo>
                    <a:pt x="611375" y="167826"/>
                  </a:lnTo>
                  <a:lnTo>
                    <a:pt x="563542" y="186656"/>
                  </a:lnTo>
                  <a:cubicBezTo>
                    <a:pt x="563542" y="180471"/>
                    <a:pt x="563542" y="174286"/>
                    <a:pt x="563542" y="168101"/>
                  </a:cubicBezTo>
                  <a:close/>
                  <a:moveTo>
                    <a:pt x="575913" y="384858"/>
                  </a:moveTo>
                  <a:cubicBezTo>
                    <a:pt x="569380" y="416862"/>
                    <a:pt x="541226" y="439845"/>
                    <a:pt x="508563" y="439838"/>
                  </a:cubicBezTo>
                  <a:lnTo>
                    <a:pt x="96215" y="439838"/>
                  </a:lnTo>
                  <a:cubicBezTo>
                    <a:pt x="63551" y="439845"/>
                    <a:pt x="35397" y="416862"/>
                    <a:pt x="28864" y="384858"/>
                  </a:cubicBezTo>
                  <a:lnTo>
                    <a:pt x="192429" y="384858"/>
                  </a:lnTo>
                  <a:lnTo>
                    <a:pt x="575913" y="384858"/>
                  </a:lnTo>
                  <a:close/>
                  <a:moveTo>
                    <a:pt x="536052" y="168101"/>
                  </a:moveTo>
                  <a:cubicBezTo>
                    <a:pt x="536332" y="251041"/>
                    <a:pt x="486330" y="325882"/>
                    <a:pt x="409599" y="357368"/>
                  </a:cubicBezTo>
                  <a:lnTo>
                    <a:pt x="195178" y="357368"/>
                  </a:lnTo>
                  <a:cubicBezTo>
                    <a:pt x="118447" y="325882"/>
                    <a:pt x="68445" y="251041"/>
                    <a:pt x="68725" y="168101"/>
                  </a:cubicBezTo>
                  <a:lnTo>
                    <a:pt x="68725" y="27490"/>
                  </a:lnTo>
                  <a:lnTo>
                    <a:pt x="536052" y="27490"/>
                  </a:lnTo>
                  <a:lnTo>
                    <a:pt x="536052" y="168101"/>
                  </a:lnTo>
                  <a:close/>
                  <a:moveTo>
                    <a:pt x="673502" y="181433"/>
                  </a:moveTo>
                  <a:cubicBezTo>
                    <a:pt x="673464" y="198554"/>
                    <a:pt x="662853" y="213869"/>
                    <a:pt x="646837" y="219919"/>
                  </a:cubicBezTo>
                  <a:lnTo>
                    <a:pt x="548011" y="251945"/>
                  </a:lnTo>
                  <a:cubicBezTo>
                    <a:pt x="552311" y="240780"/>
                    <a:pt x="555711" y="229290"/>
                    <a:pt x="558182" y="217582"/>
                  </a:cubicBezTo>
                  <a:lnTo>
                    <a:pt x="619897" y="194491"/>
                  </a:lnTo>
                  <a:cubicBezTo>
                    <a:pt x="635117" y="191302"/>
                    <a:pt x="646017" y="177878"/>
                    <a:pt x="646012" y="162328"/>
                  </a:cubicBezTo>
                  <a:lnTo>
                    <a:pt x="646012" y="129202"/>
                  </a:lnTo>
                  <a:cubicBezTo>
                    <a:pt x="645936" y="111014"/>
                    <a:pt x="631212" y="96290"/>
                    <a:pt x="613024" y="96215"/>
                  </a:cubicBezTo>
                  <a:lnTo>
                    <a:pt x="563542" y="96215"/>
                  </a:lnTo>
                  <a:lnTo>
                    <a:pt x="563542" y="68725"/>
                  </a:lnTo>
                  <a:lnTo>
                    <a:pt x="632267" y="68725"/>
                  </a:lnTo>
                  <a:cubicBezTo>
                    <a:pt x="655041" y="68725"/>
                    <a:pt x="673502" y="87186"/>
                    <a:pt x="673502" y="109959"/>
                  </a:cubicBezTo>
                  <a:lnTo>
                    <a:pt x="673502" y="181433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="" xmlns:a16="http://schemas.microsoft.com/office/drawing/2014/main" id="{D2F15F8E-AFA8-4C7C-9B89-8ECD32AB4352}"/>
                </a:ext>
              </a:extLst>
            </p:cNvPr>
            <p:cNvSpPr/>
            <p:nvPr/>
          </p:nvSpPr>
          <p:spPr>
            <a:xfrm>
              <a:off x="10201807" y="2130840"/>
              <a:ext cx="27489" cy="27489"/>
            </a:xfrm>
            <a:custGeom>
              <a:avLst/>
              <a:gdLst>
                <a:gd name="connsiteX0" fmla="*/ 0 w 27489"/>
                <a:gd name="connsiteY0" fmla="*/ 0 h 27489"/>
                <a:gd name="connsiteX1" fmla="*/ 27490 w 27489"/>
                <a:gd name="connsiteY1" fmla="*/ 0 h 27489"/>
                <a:gd name="connsiteX2" fmla="*/ 27490 w 27489"/>
                <a:gd name="connsiteY2" fmla="*/ 27490 h 27489"/>
                <a:gd name="connsiteX3" fmla="*/ 0 w 2748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27489">
                  <a:moveTo>
                    <a:pt x="0" y="0"/>
                  </a:moveTo>
                  <a:lnTo>
                    <a:pt x="27490" y="0"/>
                  </a:lnTo>
                  <a:lnTo>
                    <a:pt x="27490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="" xmlns:a16="http://schemas.microsoft.com/office/drawing/2014/main" id="{17F0D76B-005B-44D6-A9C1-B613CBDB1427}"/>
                </a:ext>
              </a:extLst>
            </p:cNvPr>
            <p:cNvSpPr/>
            <p:nvPr/>
          </p:nvSpPr>
          <p:spPr>
            <a:xfrm>
              <a:off x="10201807" y="2185819"/>
              <a:ext cx="27489" cy="82469"/>
            </a:xfrm>
            <a:custGeom>
              <a:avLst/>
              <a:gdLst>
                <a:gd name="connsiteX0" fmla="*/ 0 w 27489"/>
                <a:gd name="connsiteY0" fmla="*/ 0 h 82469"/>
                <a:gd name="connsiteX1" fmla="*/ 27490 w 27489"/>
                <a:gd name="connsiteY1" fmla="*/ 0 h 82469"/>
                <a:gd name="connsiteX2" fmla="*/ 27490 w 27489"/>
                <a:gd name="connsiteY2" fmla="*/ 82470 h 82469"/>
                <a:gd name="connsiteX3" fmla="*/ 0 w 27489"/>
                <a:gd name="connsiteY3" fmla="*/ 82470 h 82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489" h="82469">
                  <a:moveTo>
                    <a:pt x="0" y="0"/>
                  </a:moveTo>
                  <a:lnTo>
                    <a:pt x="27490" y="0"/>
                  </a:lnTo>
                  <a:lnTo>
                    <a:pt x="27490" y="82470"/>
                  </a:lnTo>
                  <a:lnTo>
                    <a:pt x="0" y="8247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="" xmlns:a16="http://schemas.microsoft.com/office/drawing/2014/main" id="{97001926-68BE-4CBC-8D95-642C31E351F5}"/>
                </a:ext>
              </a:extLst>
            </p:cNvPr>
            <p:cNvSpPr/>
            <p:nvPr/>
          </p:nvSpPr>
          <p:spPr>
            <a:xfrm>
              <a:off x="10146826" y="1718492"/>
              <a:ext cx="357368" cy="329878"/>
            </a:xfrm>
            <a:custGeom>
              <a:avLst/>
              <a:gdLst>
                <a:gd name="connsiteX0" fmla="*/ 329879 w 357368"/>
                <a:gd name="connsiteY0" fmla="*/ 0 h 329878"/>
                <a:gd name="connsiteX1" fmla="*/ 329879 w 357368"/>
                <a:gd name="connsiteY1" fmla="*/ 68725 h 329878"/>
                <a:gd name="connsiteX2" fmla="*/ 288644 w 357368"/>
                <a:gd name="connsiteY2" fmla="*/ 109959 h 329878"/>
                <a:gd name="connsiteX3" fmla="*/ 233664 w 357368"/>
                <a:gd name="connsiteY3" fmla="*/ 109959 h 329878"/>
                <a:gd name="connsiteX4" fmla="*/ 88243 w 357368"/>
                <a:gd name="connsiteY4" fmla="*/ 219919 h 329878"/>
                <a:gd name="connsiteX5" fmla="*/ 1 w 357368"/>
                <a:gd name="connsiteY5" fmla="*/ 316133 h 329878"/>
                <a:gd name="connsiteX6" fmla="*/ 1 w 357368"/>
                <a:gd name="connsiteY6" fmla="*/ 329878 h 329878"/>
                <a:gd name="connsiteX7" fmla="*/ 27490 w 357368"/>
                <a:gd name="connsiteY7" fmla="*/ 329878 h 329878"/>
                <a:gd name="connsiteX8" fmla="*/ 27490 w 357368"/>
                <a:gd name="connsiteY8" fmla="*/ 316133 h 329878"/>
                <a:gd name="connsiteX9" fmla="*/ 83157 w 357368"/>
                <a:gd name="connsiteY9" fmla="*/ 248783 h 329878"/>
                <a:gd name="connsiteX10" fmla="*/ 82470 w 357368"/>
                <a:gd name="connsiteY10" fmla="*/ 261154 h 329878"/>
                <a:gd name="connsiteX11" fmla="*/ 82470 w 357368"/>
                <a:gd name="connsiteY11" fmla="*/ 288644 h 329878"/>
                <a:gd name="connsiteX12" fmla="*/ 109960 w 357368"/>
                <a:gd name="connsiteY12" fmla="*/ 288644 h 329878"/>
                <a:gd name="connsiteX13" fmla="*/ 109960 w 357368"/>
                <a:gd name="connsiteY13" fmla="*/ 261154 h 329878"/>
                <a:gd name="connsiteX14" fmla="*/ 233664 w 357368"/>
                <a:gd name="connsiteY14" fmla="*/ 137449 h 329878"/>
                <a:gd name="connsiteX15" fmla="*/ 288644 w 357368"/>
                <a:gd name="connsiteY15" fmla="*/ 137449 h 329878"/>
                <a:gd name="connsiteX16" fmla="*/ 357369 w 357368"/>
                <a:gd name="connsiteY16" fmla="*/ 68725 h 329878"/>
                <a:gd name="connsiteX17" fmla="*/ 357369 w 357368"/>
                <a:gd name="connsiteY17" fmla="*/ 0 h 329878"/>
                <a:gd name="connsiteX18" fmla="*/ 329879 w 357368"/>
                <a:gd name="connsiteY18" fmla="*/ 0 h 329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357368" h="329878">
                  <a:moveTo>
                    <a:pt x="329879" y="0"/>
                  </a:moveTo>
                  <a:lnTo>
                    <a:pt x="329879" y="68725"/>
                  </a:lnTo>
                  <a:cubicBezTo>
                    <a:pt x="329879" y="91498"/>
                    <a:pt x="311418" y="109959"/>
                    <a:pt x="288644" y="109959"/>
                  </a:cubicBezTo>
                  <a:lnTo>
                    <a:pt x="233664" y="109959"/>
                  </a:lnTo>
                  <a:cubicBezTo>
                    <a:pt x="166058" y="109978"/>
                    <a:pt x="106682" y="154876"/>
                    <a:pt x="88243" y="219919"/>
                  </a:cubicBezTo>
                  <a:cubicBezTo>
                    <a:pt x="38241" y="224075"/>
                    <a:pt x="-171" y="265959"/>
                    <a:pt x="1" y="316133"/>
                  </a:cubicBezTo>
                  <a:lnTo>
                    <a:pt x="1" y="329878"/>
                  </a:lnTo>
                  <a:lnTo>
                    <a:pt x="27490" y="329878"/>
                  </a:lnTo>
                  <a:lnTo>
                    <a:pt x="27490" y="316133"/>
                  </a:lnTo>
                  <a:cubicBezTo>
                    <a:pt x="27549" y="283259"/>
                    <a:pt x="50881" y="255029"/>
                    <a:pt x="83157" y="248783"/>
                  </a:cubicBezTo>
                  <a:cubicBezTo>
                    <a:pt x="83157" y="252907"/>
                    <a:pt x="82470" y="257030"/>
                    <a:pt x="82470" y="261154"/>
                  </a:cubicBezTo>
                  <a:lnTo>
                    <a:pt x="82470" y="288644"/>
                  </a:lnTo>
                  <a:lnTo>
                    <a:pt x="109960" y="288644"/>
                  </a:lnTo>
                  <a:lnTo>
                    <a:pt x="109960" y="261154"/>
                  </a:lnTo>
                  <a:cubicBezTo>
                    <a:pt x="109960" y="192833"/>
                    <a:pt x="165345" y="137449"/>
                    <a:pt x="233664" y="137449"/>
                  </a:cubicBezTo>
                  <a:lnTo>
                    <a:pt x="288644" y="137449"/>
                  </a:lnTo>
                  <a:cubicBezTo>
                    <a:pt x="326599" y="137449"/>
                    <a:pt x="357369" y="106680"/>
                    <a:pt x="357369" y="68725"/>
                  </a:cubicBezTo>
                  <a:lnTo>
                    <a:pt x="357369" y="0"/>
                  </a:lnTo>
                  <a:lnTo>
                    <a:pt x="329879" y="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="" xmlns:a16="http://schemas.microsoft.com/office/drawing/2014/main" id="{BC24027E-6F41-444B-BE33-C1E8C7BDE870}"/>
                </a:ext>
              </a:extLst>
            </p:cNvPr>
            <p:cNvSpPr/>
            <p:nvPr/>
          </p:nvSpPr>
          <p:spPr>
            <a:xfrm>
              <a:off x="10572920" y="1718492"/>
              <a:ext cx="247408" cy="329878"/>
            </a:xfrm>
            <a:custGeom>
              <a:avLst/>
              <a:gdLst>
                <a:gd name="connsiteX0" fmla="*/ 219919 w 247408"/>
                <a:gd name="connsiteY0" fmla="*/ 0 h 329878"/>
                <a:gd name="connsiteX1" fmla="*/ 219919 w 247408"/>
                <a:gd name="connsiteY1" fmla="*/ 54980 h 329878"/>
                <a:gd name="connsiteX2" fmla="*/ 137449 w 247408"/>
                <a:gd name="connsiteY2" fmla="*/ 137449 h 329878"/>
                <a:gd name="connsiteX3" fmla="*/ 27490 w 247408"/>
                <a:gd name="connsiteY3" fmla="*/ 237787 h 329878"/>
                <a:gd name="connsiteX4" fmla="*/ 0 w 247408"/>
                <a:gd name="connsiteY4" fmla="*/ 233664 h 329878"/>
                <a:gd name="connsiteX5" fmla="*/ 0 w 247408"/>
                <a:gd name="connsiteY5" fmla="*/ 261154 h 329878"/>
                <a:gd name="connsiteX6" fmla="*/ 68725 w 247408"/>
                <a:gd name="connsiteY6" fmla="*/ 329878 h 329878"/>
                <a:gd name="connsiteX7" fmla="*/ 96215 w 247408"/>
                <a:gd name="connsiteY7" fmla="*/ 329878 h 329878"/>
                <a:gd name="connsiteX8" fmla="*/ 54980 w 247408"/>
                <a:gd name="connsiteY8" fmla="*/ 250982 h 329878"/>
                <a:gd name="connsiteX9" fmla="*/ 54980 w 247408"/>
                <a:gd name="connsiteY9" fmla="*/ 247409 h 329878"/>
                <a:gd name="connsiteX10" fmla="*/ 137449 w 247408"/>
                <a:gd name="connsiteY10" fmla="*/ 164939 h 329878"/>
                <a:gd name="connsiteX11" fmla="*/ 247409 w 247408"/>
                <a:gd name="connsiteY11" fmla="*/ 54980 h 329878"/>
                <a:gd name="connsiteX12" fmla="*/ 247409 w 247408"/>
                <a:gd name="connsiteY12" fmla="*/ 0 h 329878"/>
                <a:gd name="connsiteX13" fmla="*/ 219919 w 247408"/>
                <a:gd name="connsiteY13" fmla="*/ 0 h 3298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47408" h="329878">
                  <a:moveTo>
                    <a:pt x="219919" y="0"/>
                  </a:moveTo>
                  <a:lnTo>
                    <a:pt x="219919" y="54980"/>
                  </a:lnTo>
                  <a:cubicBezTo>
                    <a:pt x="219919" y="100527"/>
                    <a:pt x="182997" y="137449"/>
                    <a:pt x="137449" y="137449"/>
                  </a:cubicBezTo>
                  <a:cubicBezTo>
                    <a:pt x="80288" y="137229"/>
                    <a:pt x="32491" y="180844"/>
                    <a:pt x="27490" y="237787"/>
                  </a:cubicBezTo>
                  <a:cubicBezTo>
                    <a:pt x="18564" y="235133"/>
                    <a:pt x="9310" y="233746"/>
                    <a:pt x="0" y="233664"/>
                  </a:cubicBezTo>
                  <a:lnTo>
                    <a:pt x="0" y="261154"/>
                  </a:lnTo>
                  <a:cubicBezTo>
                    <a:pt x="37955" y="261154"/>
                    <a:pt x="68725" y="291923"/>
                    <a:pt x="68725" y="329878"/>
                  </a:cubicBezTo>
                  <a:lnTo>
                    <a:pt x="96215" y="329878"/>
                  </a:lnTo>
                  <a:cubicBezTo>
                    <a:pt x="96194" y="298420"/>
                    <a:pt x="80796" y="268959"/>
                    <a:pt x="54980" y="250982"/>
                  </a:cubicBezTo>
                  <a:lnTo>
                    <a:pt x="54980" y="247409"/>
                  </a:lnTo>
                  <a:cubicBezTo>
                    <a:pt x="54980" y="201862"/>
                    <a:pt x="91902" y="164939"/>
                    <a:pt x="137449" y="164939"/>
                  </a:cubicBezTo>
                  <a:cubicBezTo>
                    <a:pt x="198178" y="164939"/>
                    <a:pt x="247409" y="115708"/>
                    <a:pt x="247409" y="54980"/>
                  </a:cubicBezTo>
                  <a:lnTo>
                    <a:pt x="247409" y="0"/>
                  </a:lnTo>
                  <a:lnTo>
                    <a:pt x="219919" y="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9" name="图形 34">
            <a:extLst>
              <a:ext uri="{FF2B5EF4-FFF2-40B4-BE49-F238E27FC236}">
                <a16:creationId xmlns="" xmlns:a16="http://schemas.microsoft.com/office/drawing/2014/main" id="{E006E0A5-22A0-490B-A9F5-D6FE6F13B5C0}"/>
              </a:ext>
            </a:extLst>
          </p:cNvPr>
          <p:cNvGrpSpPr/>
          <p:nvPr/>
        </p:nvGrpSpPr>
        <p:grpSpPr>
          <a:xfrm>
            <a:off x="5592651" y="2387601"/>
            <a:ext cx="1006699" cy="1006699"/>
            <a:chOff x="1055226" y="2861143"/>
            <a:chExt cx="824696" cy="824696"/>
          </a:xfrm>
          <a:solidFill>
            <a:schemeClr val="bg1"/>
          </a:solidFill>
        </p:grpSpPr>
        <p:sp>
          <p:nvSpPr>
            <p:cNvPr id="140" name="任意多边形: 形状 139">
              <a:extLst>
                <a:ext uri="{FF2B5EF4-FFF2-40B4-BE49-F238E27FC236}">
                  <a16:creationId xmlns="" xmlns:a16="http://schemas.microsoft.com/office/drawing/2014/main" id="{4037D487-4814-4DF3-866D-2735B0F6D695}"/>
                </a:ext>
              </a:extLst>
            </p:cNvPr>
            <p:cNvSpPr/>
            <p:nvPr/>
          </p:nvSpPr>
          <p:spPr>
            <a:xfrm>
              <a:off x="1193029" y="3094806"/>
              <a:ext cx="27489" cy="27489"/>
            </a:xfrm>
            <a:custGeom>
              <a:avLst/>
              <a:gdLst>
                <a:gd name="connsiteX0" fmla="*/ 27490 w 27489"/>
                <a:gd name="connsiteY0" fmla="*/ 13745 h 27489"/>
                <a:gd name="connsiteX1" fmla="*/ 13745 w 27489"/>
                <a:gd name="connsiteY1" fmla="*/ 27490 h 27489"/>
                <a:gd name="connsiteX2" fmla="*/ 0 w 27489"/>
                <a:gd name="connsiteY2" fmla="*/ 13745 h 27489"/>
                <a:gd name="connsiteX3" fmla="*/ 13745 w 27489"/>
                <a:gd name="connsiteY3" fmla="*/ 0 h 27489"/>
                <a:gd name="connsiteX4" fmla="*/ 27490 w 27489"/>
                <a:gd name="connsiteY4" fmla="*/ 13745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489" h="27489">
                  <a:moveTo>
                    <a:pt x="27490" y="13745"/>
                  </a:moveTo>
                  <a:cubicBezTo>
                    <a:pt x="27490" y="21336"/>
                    <a:pt x="21336" y="27490"/>
                    <a:pt x="13745" y="27490"/>
                  </a:cubicBezTo>
                  <a:cubicBezTo>
                    <a:pt x="6154" y="27490"/>
                    <a:pt x="0" y="21336"/>
                    <a:pt x="0" y="13745"/>
                  </a:cubicBezTo>
                  <a:cubicBezTo>
                    <a:pt x="0" y="6154"/>
                    <a:pt x="6154" y="0"/>
                    <a:pt x="13745" y="0"/>
                  </a:cubicBezTo>
                  <a:cubicBezTo>
                    <a:pt x="21336" y="0"/>
                    <a:pt x="27490" y="6154"/>
                    <a:pt x="27490" y="13745"/>
                  </a:cubicBez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="" xmlns:a16="http://schemas.microsoft.com/office/drawing/2014/main" id="{C169A06D-B948-4787-AFDD-DF65A8B1ED07}"/>
                </a:ext>
              </a:extLst>
            </p:cNvPr>
            <p:cNvSpPr/>
            <p:nvPr/>
          </p:nvSpPr>
          <p:spPr>
            <a:xfrm>
              <a:off x="1083069" y="2861143"/>
              <a:ext cx="769717" cy="825404"/>
            </a:xfrm>
            <a:custGeom>
              <a:avLst/>
              <a:gdLst>
                <a:gd name="connsiteX0" fmla="*/ 755971 w 769717"/>
                <a:gd name="connsiteY0" fmla="*/ 82470 h 825404"/>
                <a:gd name="connsiteX1" fmla="*/ 769716 w 769717"/>
                <a:gd name="connsiteY1" fmla="*/ 68725 h 825404"/>
                <a:gd name="connsiteX2" fmla="*/ 769716 w 769717"/>
                <a:gd name="connsiteY2" fmla="*/ 13745 h 825404"/>
                <a:gd name="connsiteX3" fmla="*/ 755971 w 769717"/>
                <a:gd name="connsiteY3" fmla="*/ 0 h 825404"/>
                <a:gd name="connsiteX4" fmla="*/ 68725 w 769717"/>
                <a:gd name="connsiteY4" fmla="*/ 0 h 825404"/>
                <a:gd name="connsiteX5" fmla="*/ 54980 w 769717"/>
                <a:gd name="connsiteY5" fmla="*/ 13745 h 825404"/>
                <a:gd name="connsiteX6" fmla="*/ 54980 w 769717"/>
                <a:gd name="connsiteY6" fmla="*/ 68725 h 825404"/>
                <a:gd name="connsiteX7" fmla="*/ 68725 w 769717"/>
                <a:gd name="connsiteY7" fmla="*/ 82470 h 825404"/>
                <a:gd name="connsiteX8" fmla="*/ 82470 w 769717"/>
                <a:gd name="connsiteY8" fmla="*/ 82470 h 825404"/>
                <a:gd name="connsiteX9" fmla="*/ 82470 w 769717"/>
                <a:gd name="connsiteY9" fmla="*/ 137449 h 825404"/>
                <a:gd name="connsiteX10" fmla="*/ 68725 w 769717"/>
                <a:gd name="connsiteY10" fmla="*/ 137449 h 825404"/>
                <a:gd name="connsiteX11" fmla="*/ 13745 w 769717"/>
                <a:gd name="connsiteY11" fmla="*/ 192429 h 825404"/>
                <a:gd name="connsiteX12" fmla="*/ 13745 w 769717"/>
                <a:gd name="connsiteY12" fmla="*/ 288644 h 825404"/>
                <a:gd name="connsiteX13" fmla="*/ 41235 w 769717"/>
                <a:gd name="connsiteY13" fmla="*/ 349671 h 825404"/>
                <a:gd name="connsiteX14" fmla="*/ 0 w 769717"/>
                <a:gd name="connsiteY14" fmla="*/ 412348 h 825404"/>
                <a:gd name="connsiteX15" fmla="*/ 0 w 769717"/>
                <a:gd name="connsiteY15" fmla="*/ 810951 h 825404"/>
                <a:gd name="connsiteX16" fmla="*/ 13745 w 769717"/>
                <a:gd name="connsiteY16" fmla="*/ 824696 h 825404"/>
                <a:gd name="connsiteX17" fmla="*/ 206174 w 769717"/>
                <a:gd name="connsiteY17" fmla="*/ 824696 h 825404"/>
                <a:gd name="connsiteX18" fmla="*/ 218270 w 769717"/>
                <a:gd name="connsiteY18" fmla="*/ 817411 h 825404"/>
                <a:gd name="connsiteX19" fmla="*/ 217582 w 769717"/>
                <a:gd name="connsiteY19" fmla="*/ 803666 h 825404"/>
                <a:gd name="connsiteX20" fmla="*/ 192429 w 769717"/>
                <a:gd name="connsiteY20" fmla="*/ 765593 h 825404"/>
                <a:gd name="connsiteX21" fmla="*/ 192429 w 769717"/>
                <a:gd name="connsiteY21" fmla="*/ 618522 h 825404"/>
                <a:gd name="connsiteX22" fmla="*/ 398603 w 769717"/>
                <a:gd name="connsiteY22" fmla="*/ 618522 h 825404"/>
                <a:gd name="connsiteX23" fmla="*/ 398603 w 769717"/>
                <a:gd name="connsiteY23" fmla="*/ 720647 h 825404"/>
                <a:gd name="connsiteX24" fmla="*/ 267889 w 769717"/>
                <a:gd name="connsiteY24" fmla="*/ 799130 h 825404"/>
                <a:gd name="connsiteX25" fmla="*/ 261025 w 769717"/>
                <a:gd name="connsiteY25" fmla="*/ 817317 h 825404"/>
                <a:gd name="connsiteX26" fmla="*/ 279211 w 769717"/>
                <a:gd name="connsiteY26" fmla="*/ 824181 h 825404"/>
                <a:gd name="connsiteX27" fmla="*/ 281635 w 769717"/>
                <a:gd name="connsiteY27" fmla="*/ 822772 h 825404"/>
                <a:gd name="connsiteX28" fmla="*/ 412350 w 769717"/>
                <a:gd name="connsiteY28" fmla="*/ 744563 h 825404"/>
                <a:gd name="connsiteX29" fmla="*/ 542789 w 769717"/>
                <a:gd name="connsiteY29" fmla="*/ 822772 h 825404"/>
                <a:gd name="connsiteX30" fmla="*/ 549799 w 769717"/>
                <a:gd name="connsiteY30" fmla="*/ 824696 h 825404"/>
                <a:gd name="connsiteX31" fmla="*/ 563541 w 769717"/>
                <a:gd name="connsiteY31" fmla="*/ 810948 h 825404"/>
                <a:gd name="connsiteX32" fmla="*/ 556809 w 769717"/>
                <a:gd name="connsiteY32" fmla="*/ 799130 h 825404"/>
                <a:gd name="connsiteX33" fmla="*/ 426095 w 769717"/>
                <a:gd name="connsiteY33" fmla="*/ 720647 h 825404"/>
                <a:gd name="connsiteX34" fmla="*/ 426095 w 769717"/>
                <a:gd name="connsiteY34" fmla="*/ 618522 h 825404"/>
                <a:gd name="connsiteX35" fmla="*/ 769718 w 769717"/>
                <a:gd name="connsiteY35" fmla="*/ 618522 h 825404"/>
                <a:gd name="connsiteX36" fmla="*/ 769718 w 769717"/>
                <a:gd name="connsiteY36" fmla="*/ 591032 h 825404"/>
                <a:gd name="connsiteX37" fmla="*/ 742228 w 769717"/>
                <a:gd name="connsiteY37" fmla="*/ 591032 h 825404"/>
                <a:gd name="connsiteX38" fmla="*/ 742228 w 769717"/>
                <a:gd name="connsiteY38" fmla="*/ 82470 h 825404"/>
                <a:gd name="connsiteX39" fmla="*/ 755971 w 769717"/>
                <a:gd name="connsiteY39" fmla="*/ 82470 h 825404"/>
                <a:gd name="connsiteX40" fmla="*/ 41235 w 769717"/>
                <a:gd name="connsiteY40" fmla="*/ 192429 h 825404"/>
                <a:gd name="connsiteX41" fmla="*/ 68725 w 769717"/>
                <a:gd name="connsiteY41" fmla="*/ 164939 h 825404"/>
                <a:gd name="connsiteX42" fmla="*/ 171812 w 769717"/>
                <a:gd name="connsiteY42" fmla="*/ 164939 h 825404"/>
                <a:gd name="connsiteX43" fmla="*/ 122055 w 769717"/>
                <a:gd name="connsiteY43" fmla="*/ 192429 h 825404"/>
                <a:gd name="connsiteX44" fmla="*/ 68725 w 769717"/>
                <a:gd name="connsiteY44" fmla="*/ 192429 h 825404"/>
                <a:gd name="connsiteX45" fmla="*/ 57729 w 769717"/>
                <a:gd name="connsiteY45" fmla="*/ 197927 h 825404"/>
                <a:gd name="connsiteX46" fmla="*/ 41235 w 769717"/>
                <a:gd name="connsiteY46" fmla="*/ 219919 h 825404"/>
                <a:gd name="connsiteX47" fmla="*/ 41235 w 769717"/>
                <a:gd name="connsiteY47" fmla="*/ 192429 h 825404"/>
                <a:gd name="connsiteX48" fmla="*/ 41235 w 769717"/>
                <a:gd name="connsiteY48" fmla="*/ 265690 h 825404"/>
                <a:gd name="connsiteX49" fmla="*/ 75597 w 769717"/>
                <a:gd name="connsiteY49" fmla="*/ 219919 h 825404"/>
                <a:gd name="connsiteX50" fmla="*/ 122055 w 769717"/>
                <a:gd name="connsiteY50" fmla="*/ 219919 h 825404"/>
                <a:gd name="connsiteX51" fmla="*/ 156417 w 769717"/>
                <a:gd name="connsiteY51" fmla="*/ 212497 h 825404"/>
                <a:gd name="connsiteX52" fmla="*/ 174148 w 769717"/>
                <a:gd name="connsiteY52" fmla="*/ 274899 h 825404"/>
                <a:gd name="connsiteX53" fmla="*/ 164939 w 769717"/>
                <a:gd name="connsiteY53" fmla="*/ 274899 h 825404"/>
                <a:gd name="connsiteX54" fmla="*/ 151194 w 769717"/>
                <a:gd name="connsiteY54" fmla="*/ 288644 h 825404"/>
                <a:gd name="connsiteX55" fmla="*/ 96215 w 769717"/>
                <a:gd name="connsiteY55" fmla="*/ 343623 h 825404"/>
                <a:gd name="connsiteX56" fmla="*/ 41235 w 769717"/>
                <a:gd name="connsiteY56" fmla="*/ 288644 h 825404"/>
                <a:gd name="connsiteX57" fmla="*/ 41235 w 769717"/>
                <a:gd name="connsiteY57" fmla="*/ 265690 h 825404"/>
                <a:gd name="connsiteX58" fmla="*/ 131127 w 769717"/>
                <a:gd name="connsiteY58" fmla="*/ 797206 h 825404"/>
                <a:gd name="connsiteX59" fmla="*/ 109959 w 769717"/>
                <a:gd name="connsiteY59" fmla="*/ 765593 h 825404"/>
                <a:gd name="connsiteX60" fmla="*/ 109959 w 769717"/>
                <a:gd name="connsiteY60" fmla="*/ 604777 h 825404"/>
                <a:gd name="connsiteX61" fmla="*/ 82470 w 769717"/>
                <a:gd name="connsiteY61" fmla="*/ 604777 h 825404"/>
                <a:gd name="connsiteX62" fmla="*/ 82470 w 769717"/>
                <a:gd name="connsiteY62" fmla="*/ 769716 h 825404"/>
                <a:gd name="connsiteX63" fmla="*/ 84806 w 769717"/>
                <a:gd name="connsiteY63" fmla="*/ 777276 h 825404"/>
                <a:gd name="connsiteX64" fmla="*/ 98551 w 769717"/>
                <a:gd name="connsiteY64" fmla="*/ 797206 h 825404"/>
                <a:gd name="connsiteX65" fmla="*/ 27490 w 769717"/>
                <a:gd name="connsiteY65" fmla="*/ 797206 h 825404"/>
                <a:gd name="connsiteX66" fmla="*/ 27490 w 769717"/>
                <a:gd name="connsiteY66" fmla="*/ 563542 h 825404"/>
                <a:gd name="connsiteX67" fmla="*/ 164939 w 769717"/>
                <a:gd name="connsiteY67" fmla="*/ 563542 h 825404"/>
                <a:gd name="connsiteX68" fmla="*/ 164939 w 769717"/>
                <a:gd name="connsiteY68" fmla="*/ 769716 h 825404"/>
                <a:gd name="connsiteX69" fmla="*/ 167276 w 769717"/>
                <a:gd name="connsiteY69" fmla="*/ 777276 h 825404"/>
                <a:gd name="connsiteX70" fmla="*/ 181021 w 769717"/>
                <a:gd name="connsiteY70" fmla="*/ 797206 h 825404"/>
                <a:gd name="connsiteX71" fmla="*/ 131127 w 769717"/>
                <a:gd name="connsiteY71" fmla="*/ 797206 h 825404"/>
                <a:gd name="connsiteX72" fmla="*/ 188443 w 769717"/>
                <a:gd name="connsiteY72" fmla="*/ 430079 h 825404"/>
                <a:gd name="connsiteX73" fmla="*/ 173461 w 769717"/>
                <a:gd name="connsiteY73" fmla="*/ 427193 h 825404"/>
                <a:gd name="connsiteX74" fmla="*/ 164939 w 769717"/>
                <a:gd name="connsiteY74" fmla="*/ 439838 h 825404"/>
                <a:gd name="connsiteX75" fmla="*/ 164939 w 769717"/>
                <a:gd name="connsiteY75" fmla="*/ 536052 h 825404"/>
                <a:gd name="connsiteX76" fmla="*/ 27490 w 769717"/>
                <a:gd name="connsiteY76" fmla="*/ 536052 h 825404"/>
                <a:gd name="connsiteX77" fmla="*/ 27490 w 769717"/>
                <a:gd name="connsiteY77" fmla="*/ 412348 h 825404"/>
                <a:gd name="connsiteX78" fmla="*/ 68725 w 769717"/>
                <a:gd name="connsiteY78" fmla="*/ 371113 h 825404"/>
                <a:gd name="connsiteX79" fmla="*/ 82470 w 769717"/>
                <a:gd name="connsiteY79" fmla="*/ 371113 h 825404"/>
                <a:gd name="connsiteX80" fmla="*/ 82470 w 769717"/>
                <a:gd name="connsiteY80" fmla="*/ 508563 h 825404"/>
                <a:gd name="connsiteX81" fmla="*/ 109959 w 769717"/>
                <a:gd name="connsiteY81" fmla="*/ 508563 h 825404"/>
                <a:gd name="connsiteX82" fmla="*/ 109959 w 769717"/>
                <a:gd name="connsiteY82" fmla="*/ 371113 h 825404"/>
                <a:gd name="connsiteX83" fmla="*/ 144459 w 769717"/>
                <a:gd name="connsiteY83" fmla="*/ 371113 h 825404"/>
                <a:gd name="connsiteX84" fmla="*/ 193116 w 769717"/>
                <a:gd name="connsiteY84" fmla="*/ 391181 h 825404"/>
                <a:gd name="connsiteX85" fmla="*/ 251395 w 769717"/>
                <a:gd name="connsiteY85" fmla="*/ 449597 h 825404"/>
                <a:gd name="connsiteX86" fmla="*/ 270834 w 769717"/>
                <a:gd name="connsiteY86" fmla="*/ 449676 h 825404"/>
                <a:gd name="connsiteX87" fmla="*/ 270913 w 769717"/>
                <a:gd name="connsiteY87" fmla="*/ 449597 h 825404"/>
                <a:gd name="connsiteX88" fmla="*/ 332765 w 769717"/>
                <a:gd name="connsiteY88" fmla="*/ 387745 h 825404"/>
                <a:gd name="connsiteX89" fmla="*/ 354482 w 769717"/>
                <a:gd name="connsiteY89" fmla="*/ 386214 h 825404"/>
                <a:gd name="connsiteX90" fmla="*/ 356013 w 769717"/>
                <a:gd name="connsiteY90" fmla="*/ 407931 h 825404"/>
                <a:gd name="connsiteX91" fmla="*/ 354482 w 769717"/>
                <a:gd name="connsiteY91" fmla="*/ 409462 h 825404"/>
                <a:gd name="connsiteX92" fmla="*/ 292630 w 769717"/>
                <a:gd name="connsiteY92" fmla="*/ 471314 h 825404"/>
                <a:gd name="connsiteX93" fmla="*/ 229678 w 769717"/>
                <a:gd name="connsiteY93" fmla="*/ 471314 h 825404"/>
                <a:gd name="connsiteX94" fmla="*/ 188443 w 769717"/>
                <a:gd name="connsiteY94" fmla="*/ 430079 h 825404"/>
                <a:gd name="connsiteX95" fmla="*/ 261154 w 769717"/>
                <a:gd name="connsiteY95" fmla="*/ 420458 h 825404"/>
                <a:gd name="connsiteX96" fmla="*/ 261154 w 769717"/>
                <a:gd name="connsiteY96" fmla="*/ 371113 h 825404"/>
                <a:gd name="connsiteX97" fmla="*/ 310498 w 769717"/>
                <a:gd name="connsiteY97" fmla="*/ 371113 h 825404"/>
                <a:gd name="connsiteX98" fmla="*/ 261154 w 769717"/>
                <a:gd name="connsiteY98" fmla="*/ 420458 h 825404"/>
                <a:gd name="connsiteX99" fmla="*/ 329878 w 769717"/>
                <a:gd name="connsiteY99" fmla="*/ 472963 h 825404"/>
                <a:gd name="connsiteX100" fmla="*/ 329878 w 769717"/>
                <a:gd name="connsiteY100" fmla="*/ 508563 h 825404"/>
                <a:gd name="connsiteX101" fmla="*/ 281771 w 769717"/>
                <a:gd name="connsiteY101" fmla="*/ 508563 h 825404"/>
                <a:gd name="connsiteX102" fmla="*/ 312147 w 769717"/>
                <a:gd name="connsiteY102" fmla="*/ 490832 h 825404"/>
                <a:gd name="connsiteX103" fmla="*/ 329878 w 769717"/>
                <a:gd name="connsiteY103" fmla="*/ 472963 h 825404"/>
                <a:gd name="connsiteX104" fmla="*/ 240536 w 769717"/>
                <a:gd name="connsiteY104" fmla="*/ 508563 h 825404"/>
                <a:gd name="connsiteX105" fmla="*/ 192429 w 769717"/>
                <a:gd name="connsiteY105" fmla="*/ 508563 h 825404"/>
                <a:gd name="connsiteX106" fmla="*/ 192429 w 769717"/>
                <a:gd name="connsiteY106" fmla="*/ 472963 h 825404"/>
                <a:gd name="connsiteX107" fmla="*/ 210160 w 769717"/>
                <a:gd name="connsiteY107" fmla="*/ 490832 h 825404"/>
                <a:gd name="connsiteX108" fmla="*/ 240536 w 769717"/>
                <a:gd name="connsiteY108" fmla="*/ 508563 h 825404"/>
                <a:gd name="connsiteX109" fmla="*/ 714737 w 769717"/>
                <a:gd name="connsiteY109" fmla="*/ 591032 h 825404"/>
                <a:gd name="connsiteX110" fmla="*/ 192429 w 769717"/>
                <a:gd name="connsiteY110" fmla="*/ 591032 h 825404"/>
                <a:gd name="connsiteX111" fmla="*/ 192429 w 769717"/>
                <a:gd name="connsiteY111" fmla="*/ 536052 h 825404"/>
                <a:gd name="connsiteX112" fmla="*/ 343623 w 769717"/>
                <a:gd name="connsiteY112" fmla="*/ 536052 h 825404"/>
                <a:gd name="connsiteX113" fmla="*/ 357368 w 769717"/>
                <a:gd name="connsiteY113" fmla="*/ 522307 h 825404"/>
                <a:gd name="connsiteX114" fmla="*/ 357368 w 769717"/>
                <a:gd name="connsiteY114" fmla="*/ 445473 h 825404"/>
                <a:gd name="connsiteX115" fmla="*/ 374000 w 769717"/>
                <a:gd name="connsiteY115" fmla="*/ 428979 h 825404"/>
                <a:gd name="connsiteX116" fmla="*/ 376336 w 769717"/>
                <a:gd name="connsiteY116" fmla="*/ 371113 h 825404"/>
                <a:gd name="connsiteX117" fmla="*/ 563542 w 769717"/>
                <a:gd name="connsiteY117" fmla="*/ 371113 h 825404"/>
                <a:gd name="connsiteX118" fmla="*/ 563542 w 769717"/>
                <a:gd name="connsiteY118" fmla="*/ 426093 h 825404"/>
                <a:gd name="connsiteX119" fmla="*/ 481073 w 769717"/>
                <a:gd name="connsiteY119" fmla="*/ 426093 h 825404"/>
                <a:gd name="connsiteX120" fmla="*/ 467328 w 769717"/>
                <a:gd name="connsiteY120" fmla="*/ 439838 h 825404"/>
                <a:gd name="connsiteX121" fmla="*/ 467328 w 769717"/>
                <a:gd name="connsiteY121" fmla="*/ 522307 h 825404"/>
                <a:gd name="connsiteX122" fmla="*/ 481073 w 769717"/>
                <a:gd name="connsiteY122" fmla="*/ 536052 h 825404"/>
                <a:gd name="connsiteX123" fmla="*/ 673502 w 769717"/>
                <a:gd name="connsiteY123" fmla="*/ 536052 h 825404"/>
                <a:gd name="connsiteX124" fmla="*/ 687247 w 769717"/>
                <a:gd name="connsiteY124" fmla="*/ 522307 h 825404"/>
                <a:gd name="connsiteX125" fmla="*/ 687247 w 769717"/>
                <a:gd name="connsiteY125" fmla="*/ 439838 h 825404"/>
                <a:gd name="connsiteX126" fmla="*/ 673502 w 769717"/>
                <a:gd name="connsiteY126" fmla="*/ 426093 h 825404"/>
                <a:gd name="connsiteX127" fmla="*/ 591032 w 769717"/>
                <a:gd name="connsiteY127" fmla="*/ 426093 h 825404"/>
                <a:gd name="connsiteX128" fmla="*/ 591032 w 769717"/>
                <a:gd name="connsiteY128" fmla="*/ 357368 h 825404"/>
                <a:gd name="connsiteX129" fmla="*/ 577287 w 769717"/>
                <a:gd name="connsiteY129" fmla="*/ 343623 h 825404"/>
                <a:gd name="connsiteX130" fmla="*/ 426093 w 769717"/>
                <a:gd name="connsiteY130" fmla="*/ 343623 h 825404"/>
                <a:gd name="connsiteX131" fmla="*/ 426093 w 769717"/>
                <a:gd name="connsiteY131" fmla="*/ 274899 h 825404"/>
                <a:gd name="connsiteX132" fmla="*/ 508563 w 769717"/>
                <a:gd name="connsiteY132" fmla="*/ 274899 h 825404"/>
                <a:gd name="connsiteX133" fmla="*/ 522307 w 769717"/>
                <a:gd name="connsiteY133" fmla="*/ 261154 h 825404"/>
                <a:gd name="connsiteX134" fmla="*/ 522307 w 769717"/>
                <a:gd name="connsiteY134" fmla="*/ 178684 h 825404"/>
                <a:gd name="connsiteX135" fmla="*/ 508563 w 769717"/>
                <a:gd name="connsiteY135" fmla="*/ 164939 h 825404"/>
                <a:gd name="connsiteX136" fmla="*/ 316133 w 769717"/>
                <a:gd name="connsiteY136" fmla="*/ 164939 h 825404"/>
                <a:gd name="connsiteX137" fmla="*/ 302389 w 769717"/>
                <a:gd name="connsiteY137" fmla="*/ 178684 h 825404"/>
                <a:gd name="connsiteX138" fmla="*/ 302389 w 769717"/>
                <a:gd name="connsiteY138" fmla="*/ 261154 h 825404"/>
                <a:gd name="connsiteX139" fmla="*/ 316133 w 769717"/>
                <a:gd name="connsiteY139" fmla="*/ 274899 h 825404"/>
                <a:gd name="connsiteX140" fmla="*/ 398603 w 769717"/>
                <a:gd name="connsiteY140" fmla="*/ 274899 h 825404"/>
                <a:gd name="connsiteX141" fmla="*/ 398603 w 769717"/>
                <a:gd name="connsiteY141" fmla="*/ 343623 h 825404"/>
                <a:gd name="connsiteX142" fmla="*/ 247409 w 769717"/>
                <a:gd name="connsiteY142" fmla="*/ 343623 h 825404"/>
                <a:gd name="connsiteX143" fmla="*/ 233664 w 769717"/>
                <a:gd name="connsiteY143" fmla="*/ 357368 h 825404"/>
                <a:gd name="connsiteX144" fmla="*/ 233664 w 769717"/>
                <a:gd name="connsiteY144" fmla="*/ 392968 h 825404"/>
                <a:gd name="connsiteX145" fmla="*/ 212497 w 769717"/>
                <a:gd name="connsiteY145" fmla="*/ 371800 h 825404"/>
                <a:gd name="connsiteX146" fmla="*/ 156555 w 769717"/>
                <a:gd name="connsiteY146" fmla="*/ 344311 h 825404"/>
                <a:gd name="connsiteX147" fmla="*/ 177585 w 769717"/>
                <a:gd name="connsiteY147" fmla="*/ 302389 h 825404"/>
                <a:gd name="connsiteX148" fmla="*/ 192429 w 769717"/>
                <a:gd name="connsiteY148" fmla="*/ 302389 h 825404"/>
                <a:gd name="connsiteX149" fmla="*/ 203425 w 769717"/>
                <a:gd name="connsiteY149" fmla="*/ 296891 h 825404"/>
                <a:gd name="connsiteX150" fmla="*/ 205624 w 769717"/>
                <a:gd name="connsiteY150" fmla="*/ 284932 h 825404"/>
                <a:gd name="connsiteX151" fmla="*/ 180471 w 769717"/>
                <a:gd name="connsiteY151" fmla="*/ 196827 h 825404"/>
                <a:gd name="connsiteX152" fmla="*/ 206174 w 769717"/>
                <a:gd name="connsiteY152" fmla="*/ 154493 h 825404"/>
                <a:gd name="connsiteX153" fmla="*/ 203700 w 769717"/>
                <a:gd name="connsiteY153" fmla="*/ 142672 h 825404"/>
                <a:gd name="connsiteX154" fmla="*/ 192429 w 769717"/>
                <a:gd name="connsiteY154" fmla="*/ 137449 h 825404"/>
                <a:gd name="connsiteX155" fmla="*/ 109959 w 769717"/>
                <a:gd name="connsiteY155" fmla="*/ 137449 h 825404"/>
                <a:gd name="connsiteX156" fmla="*/ 109959 w 769717"/>
                <a:gd name="connsiteY156" fmla="*/ 82470 h 825404"/>
                <a:gd name="connsiteX157" fmla="*/ 714737 w 769717"/>
                <a:gd name="connsiteY157" fmla="*/ 82470 h 825404"/>
                <a:gd name="connsiteX158" fmla="*/ 714737 w 769717"/>
                <a:gd name="connsiteY158" fmla="*/ 591032 h 825404"/>
                <a:gd name="connsiteX159" fmla="*/ 659757 w 769717"/>
                <a:gd name="connsiteY159" fmla="*/ 453583 h 825404"/>
                <a:gd name="connsiteX160" fmla="*/ 659757 w 769717"/>
                <a:gd name="connsiteY160" fmla="*/ 508563 h 825404"/>
                <a:gd name="connsiteX161" fmla="*/ 494818 w 769717"/>
                <a:gd name="connsiteY161" fmla="*/ 508563 h 825404"/>
                <a:gd name="connsiteX162" fmla="*/ 494818 w 769717"/>
                <a:gd name="connsiteY162" fmla="*/ 453583 h 825404"/>
                <a:gd name="connsiteX163" fmla="*/ 659757 w 769717"/>
                <a:gd name="connsiteY163" fmla="*/ 453583 h 825404"/>
                <a:gd name="connsiteX164" fmla="*/ 329878 w 769717"/>
                <a:gd name="connsiteY164" fmla="*/ 247409 h 825404"/>
                <a:gd name="connsiteX165" fmla="*/ 329878 w 769717"/>
                <a:gd name="connsiteY165" fmla="*/ 192429 h 825404"/>
                <a:gd name="connsiteX166" fmla="*/ 494818 w 769717"/>
                <a:gd name="connsiteY166" fmla="*/ 192429 h 825404"/>
                <a:gd name="connsiteX167" fmla="*/ 494818 w 769717"/>
                <a:gd name="connsiteY167" fmla="*/ 247409 h 825404"/>
                <a:gd name="connsiteX168" fmla="*/ 329878 w 769717"/>
                <a:gd name="connsiteY168" fmla="*/ 247409 h 825404"/>
                <a:gd name="connsiteX169" fmla="*/ 82470 w 769717"/>
                <a:gd name="connsiteY169" fmla="*/ 54980 h 825404"/>
                <a:gd name="connsiteX170" fmla="*/ 82470 w 769717"/>
                <a:gd name="connsiteY170" fmla="*/ 27490 h 825404"/>
                <a:gd name="connsiteX171" fmla="*/ 742226 w 769717"/>
                <a:gd name="connsiteY171" fmla="*/ 27490 h 825404"/>
                <a:gd name="connsiteX172" fmla="*/ 742226 w 769717"/>
                <a:gd name="connsiteY172" fmla="*/ 54980 h 825404"/>
                <a:gd name="connsiteX173" fmla="*/ 82470 w 769717"/>
                <a:gd name="connsiteY173" fmla="*/ 54980 h 825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</a:cxnLst>
              <a:rect l="l" t="t" r="r" b="b"/>
              <a:pathLst>
                <a:path w="769717" h="825404">
                  <a:moveTo>
                    <a:pt x="755971" y="82470"/>
                  </a:moveTo>
                  <a:cubicBezTo>
                    <a:pt x="763562" y="82470"/>
                    <a:pt x="769716" y="76315"/>
                    <a:pt x="769716" y="68725"/>
                  </a:cubicBezTo>
                  <a:lnTo>
                    <a:pt x="769716" y="13745"/>
                  </a:lnTo>
                  <a:cubicBezTo>
                    <a:pt x="769716" y="6154"/>
                    <a:pt x="763562" y="0"/>
                    <a:pt x="755971" y="0"/>
                  </a:cubicBezTo>
                  <a:lnTo>
                    <a:pt x="68725" y="0"/>
                  </a:lnTo>
                  <a:cubicBezTo>
                    <a:pt x="61134" y="0"/>
                    <a:pt x="54980" y="6154"/>
                    <a:pt x="54980" y="13745"/>
                  </a:cubicBezTo>
                  <a:lnTo>
                    <a:pt x="54980" y="68725"/>
                  </a:lnTo>
                  <a:cubicBezTo>
                    <a:pt x="54980" y="76315"/>
                    <a:pt x="61134" y="82470"/>
                    <a:pt x="68725" y="82470"/>
                  </a:cubicBezTo>
                  <a:lnTo>
                    <a:pt x="82470" y="82470"/>
                  </a:lnTo>
                  <a:lnTo>
                    <a:pt x="82470" y="137449"/>
                  </a:lnTo>
                  <a:lnTo>
                    <a:pt x="68725" y="137449"/>
                  </a:lnTo>
                  <a:cubicBezTo>
                    <a:pt x="38360" y="137449"/>
                    <a:pt x="13745" y="162065"/>
                    <a:pt x="13745" y="192429"/>
                  </a:cubicBezTo>
                  <a:lnTo>
                    <a:pt x="13745" y="288644"/>
                  </a:lnTo>
                  <a:cubicBezTo>
                    <a:pt x="13870" y="311957"/>
                    <a:pt x="23858" y="334129"/>
                    <a:pt x="41235" y="349671"/>
                  </a:cubicBezTo>
                  <a:cubicBezTo>
                    <a:pt x="16293" y="360557"/>
                    <a:pt x="124" y="385135"/>
                    <a:pt x="0" y="412348"/>
                  </a:cubicBezTo>
                  <a:lnTo>
                    <a:pt x="0" y="810951"/>
                  </a:lnTo>
                  <a:cubicBezTo>
                    <a:pt x="0" y="818542"/>
                    <a:pt x="6154" y="824696"/>
                    <a:pt x="13745" y="824696"/>
                  </a:cubicBezTo>
                  <a:lnTo>
                    <a:pt x="206174" y="824696"/>
                  </a:lnTo>
                  <a:cubicBezTo>
                    <a:pt x="211241" y="824682"/>
                    <a:pt x="215888" y="821883"/>
                    <a:pt x="218270" y="817411"/>
                  </a:cubicBezTo>
                  <a:cubicBezTo>
                    <a:pt x="220515" y="813037"/>
                    <a:pt x="220254" y="807795"/>
                    <a:pt x="217582" y="803666"/>
                  </a:cubicBezTo>
                  <a:lnTo>
                    <a:pt x="192429" y="765593"/>
                  </a:lnTo>
                  <a:lnTo>
                    <a:pt x="192429" y="618522"/>
                  </a:lnTo>
                  <a:lnTo>
                    <a:pt x="398603" y="618522"/>
                  </a:lnTo>
                  <a:lnTo>
                    <a:pt x="398603" y="720647"/>
                  </a:lnTo>
                  <a:lnTo>
                    <a:pt x="267889" y="799130"/>
                  </a:lnTo>
                  <a:cubicBezTo>
                    <a:pt x="260972" y="802257"/>
                    <a:pt x="257898" y="810400"/>
                    <a:pt x="261025" y="817317"/>
                  </a:cubicBezTo>
                  <a:cubicBezTo>
                    <a:pt x="264152" y="824234"/>
                    <a:pt x="272294" y="827308"/>
                    <a:pt x="279211" y="824181"/>
                  </a:cubicBezTo>
                  <a:cubicBezTo>
                    <a:pt x="280065" y="823794"/>
                    <a:pt x="280878" y="823323"/>
                    <a:pt x="281635" y="822772"/>
                  </a:cubicBezTo>
                  <a:lnTo>
                    <a:pt x="412350" y="744563"/>
                  </a:lnTo>
                  <a:lnTo>
                    <a:pt x="542789" y="822772"/>
                  </a:lnTo>
                  <a:cubicBezTo>
                    <a:pt x="544911" y="824031"/>
                    <a:pt x="547332" y="824696"/>
                    <a:pt x="549799" y="824696"/>
                  </a:cubicBezTo>
                  <a:cubicBezTo>
                    <a:pt x="557390" y="824694"/>
                    <a:pt x="563542" y="818538"/>
                    <a:pt x="563541" y="810948"/>
                  </a:cubicBezTo>
                  <a:cubicBezTo>
                    <a:pt x="563539" y="806097"/>
                    <a:pt x="560981" y="801606"/>
                    <a:pt x="556809" y="799130"/>
                  </a:cubicBezTo>
                  <a:lnTo>
                    <a:pt x="426095" y="720647"/>
                  </a:lnTo>
                  <a:lnTo>
                    <a:pt x="426095" y="618522"/>
                  </a:lnTo>
                  <a:lnTo>
                    <a:pt x="769718" y="618522"/>
                  </a:lnTo>
                  <a:lnTo>
                    <a:pt x="769718" y="591032"/>
                  </a:lnTo>
                  <a:lnTo>
                    <a:pt x="742228" y="591032"/>
                  </a:lnTo>
                  <a:lnTo>
                    <a:pt x="742228" y="82470"/>
                  </a:lnTo>
                  <a:lnTo>
                    <a:pt x="755971" y="82470"/>
                  </a:lnTo>
                  <a:close/>
                  <a:moveTo>
                    <a:pt x="41235" y="192429"/>
                  </a:moveTo>
                  <a:cubicBezTo>
                    <a:pt x="41235" y="177246"/>
                    <a:pt x="53542" y="164939"/>
                    <a:pt x="68725" y="164939"/>
                  </a:cubicBezTo>
                  <a:lnTo>
                    <a:pt x="171812" y="164939"/>
                  </a:lnTo>
                  <a:cubicBezTo>
                    <a:pt x="161048" y="182040"/>
                    <a:pt x="142262" y="192419"/>
                    <a:pt x="122055" y="192429"/>
                  </a:cubicBezTo>
                  <a:lnTo>
                    <a:pt x="68725" y="192429"/>
                  </a:lnTo>
                  <a:cubicBezTo>
                    <a:pt x="64398" y="192429"/>
                    <a:pt x="60325" y="194467"/>
                    <a:pt x="57729" y="197927"/>
                  </a:cubicBezTo>
                  <a:lnTo>
                    <a:pt x="41235" y="219919"/>
                  </a:lnTo>
                  <a:lnTo>
                    <a:pt x="41235" y="192429"/>
                  </a:lnTo>
                  <a:close/>
                  <a:moveTo>
                    <a:pt x="41235" y="265690"/>
                  </a:moveTo>
                  <a:lnTo>
                    <a:pt x="75597" y="219919"/>
                  </a:lnTo>
                  <a:lnTo>
                    <a:pt x="122055" y="219919"/>
                  </a:lnTo>
                  <a:cubicBezTo>
                    <a:pt x="133898" y="219843"/>
                    <a:pt x="145598" y="217316"/>
                    <a:pt x="156417" y="212497"/>
                  </a:cubicBezTo>
                  <a:lnTo>
                    <a:pt x="174148" y="274899"/>
                  </a:lnTo>
                  <a:lnTo>
                    <a:pt x="164939" y="274899"/>
                  </a:lnTo>
                  <a:cubicBezTo>
                    <a:pt x="157349" y="274899"/>
                    <a:pt x="151194" y="281053"/>
                    <a:pt x="151194" y="288644"/>
                  </a:cubicBezTo>
                  <a:cubicBezTo>
                    <a:pt x="151194" y="319008"/>
                    <a:pt x="126579" y="343623"/>
                    <a:pt x="96215" y="343623"/>
                  </a:cubicBezTo>
                  <a:cubicBezTo>
                    <a:pt x="65850" y="343623"/>
                    <a:pt x="41235" y="319008"/>
                    <a:pt x="41235" y="288644"/>
                  </a:cubicBezTo>
                  <a:lnTo>
                    <a:pt x="41235" y="265690"/>
                  </a:lnTo>
                  <a:close/>
                  <a:moveTo>
                    <a:pt x="131127" y="797206"/>
                  </a:moveTo>
                  <a:lnTo>
                    <a:pt x="109959" y="765593"/>
                  </a:lnTo>
                  <a:lnTo>
                    <a:pt x="109959" y="604777"/>
                  </a:lnTo>
                  <a:lnTo>
                    <a:pt x="82470" y="604777"/>
                  </a:lnTo>
                  <a:lnTo>
                    <a:pt x="82470" y="769716"/>
                  </a:lnTo>
                  <a:cubicBezTo>
                    <a:pt x="82490" y="772410"/>
                    <a:pt x="83303" y="775039"/>
                    <a:pt x="84806" y="777276"/>
                  </a:cubicBezTo>
                  <a:lnTo>
                    <a:pt x="98551" y="797206"/>
                  </a:lnTo>
                  <a:lnTo>
                    <a:pt x="27490" y="797206"/>
                  </a:lnTo>
                  <a:lnTo>
                    <a:pt x="27490" y="563542"/>
                  </a:lnTo>
                  <a:lnTo>
                    <a:pt x="164939" y="563542"/>
                  </a:lnTo>
                  <a:lnTo>
                    <a:pt x="164939" y="769716"/>
                  </a:lnTo>
                  <a:cubicBezTo>
                    <a:pt x="164960" y="772410"/>
                    <a:pt x="165772" y="775039"/>
                    <a:pt x="167276" y="777276"/>
                  </a:cubicBezTo>
                  <a:lnTo>
                    <a:pt x="181021" y="797206"/>
                  </a:lnTo>
                  <a:lnTo>
                    <a:pt x="131127" y="797206"/>
                  </a:lnTo>
                  <a:close/>
                  <a:moveTo>
                    <a:pt x="188443" y="430079"/>
                  </a:moveTo>
                  <a:cubicBezTo>
                    <a:pt x="184491" y="426179"/>
                    <a:pt x="178579" y="425040"/>
                    <a:pt x="173461" y="427193"/>
                  </a:cubicBezTo>
                  <a:cubicBezTo>
                    <a:pt x="168329" y="429301"/>
                    <a:pt x="164967" y="434288"/>
                    <a:pt x="164939" y="439838"/>
                  </a:cubicBezTo>
                  <a:lnTo>
                    <a:pt x="164939" y="536052"/>
                  </a:lnTo>
                  <a:lnTo>
                    <a:pt x="27490" y="536052"/>
                  </a:lnTo>
                  <a:lnTo>
                    <a:pt x="27490" y="412348"/>
                  </a:lnTo>
                  <a:cubicBezTo>
                    <a:pt x="27490" y="389574"/>
                    <a:pt x="45951" y="371113"/>
                    <a:pt x="68725" y="371113"/>
                  </a:cubicBezTo>
                  <a:lnTo>
                    <a:pt x="82470" y="371113"/>
                  </a:lnTo>
                  <a:lnTo>
                    <a:pt x="82470" y="508563"/>
                  </a:lnTo>
                  <a:lnTo>
                    <a:pt x="109959" y="508563"/>
                  </a:lnTo>
                  <a:lnTo>
                    <a:pt x="109959" y="371113"/>
                  </a:lnTo>
                  <a:lnTo>
                    <a:pt x="144459" y="371113"/>
                  </a:lnTo>
                  <a:cubicBezTo>
                    <a:pt x="162699" y="371081"/>
                    <a:pt x="180203" y="378300"/>
                    <a:pt x="193116" y="391181"/>
                  </a:cubicBezTo>
                  <a:lnTo>
                    <a:pt x="251395" y="449597"/>
                  </a:lnTo>
                  <a:cubicBezTo>
                    <a:pt x="256740" y="454986"/>
                    <a:pt x="265444" y="455023"/>
                    <a:pt x="270834" y="449676"/>
                  </a:cubicBezTo>
                  <a:cubicBezTo>
                    <a:pt x="270861" y="449650"/>
                    <a:pt x="270887" y="449623"/>
                    <a:pt x="270913" y="449597"/>
                  </a:cubicBezTo>
                  <a:lnTo>
                    <a:pt x="332765" y="387745"/>
                  </a:lnTo>
                  <a:cubicBezTo>
                    <a:pt x="338338" y="381326"/>
                    <a:pt x="348063" y="380640"/>
                    <a:pt x="354482" y="386214"/>
                  </a:cubicBezTo>
                  <a:cubicBezTo>
                    <a:pt x="360901" y="391787"/>
                    <a:pt x="361586" y="401512"/>
                    <a:pt x="356013" y="407931"/>
                  </a:cubicBezTo>
                  <a:cubicBezTo>
                    <a:pt x="355539" y="408477"/>
                    <a:pt x="355028" y="408987"/>
                    <a:pt x="354482" y="409462"/>
                  </a:cubicBezTo>
                  <a:lnTo>
                    <a:pt x="292630" y="471314"/>
                  </a:lnTo>
                  <a:cubicBezTo>
                    <a:pt x="275062" y="488246"/>
                    <a:pt x="247246" y="488246"/>
                    <a:pt x="229678" y="471314"/>
                  </a:cubicBezTo>
                  <a:lnTo>
                    <a:pt x="188443" y="430079"/>
                  </a:lnTo>
                  <a:close/>
                  <a:moveTo>
                    <a:pt x="261154" y="420458"/>
                  </a:moveTo>
                  <a:lnTo>
                    <a:pt x="261154" y="371113"/>
                  </a:lnTo>
                  <a:lnTo>
                    <a:pt x="310498" y="371113"/>
                  </a:lnTo>
                  <a:lnTo>
                    <a:pt x="261154" y="420458"/>
                  </a:lnTo>
                  <a:close/>
                  <a:moveTo>
                    <a:pt x="329878" y="472963"/>
                  </a:moveTo>
                  <a:lnTo>
                    <a:pt x="329878" y="508563"/>
                  </a:lnTo>
                  <a:lnTo>
                    <a:pt x="281771" y="508563"/>
                  </a:lnTo>
                  <a:cubicBezTo>
                    <a:pt x="293186" y="505207"/>
                    <a:pt x="303612" y="499122"/>
                    <a:pt x="312147" y="490832"/>
                  </a:cubicBezTo>
                  <a:lnTo>
                    <a:pt x="329878" y="472963"/>
                  </a:lnTo>
                  <a:close/>
                  <a:moveTo>
                    <a:pt x="240536" y="508563"/>
                  </a:moveTo>
                  <a:lnTo>
                    <a:pt x="192429" y="508563"/>
                  </a:lnTo>
                  <a:lnTo>
                    <a:pt x="192429" y="472963"/>
                  </a:lnTo>
                  <a:lnTo>
                    <a:pt x="210160" y="490832"/>
                  </a:lnTo>
                  <a:cubicBezTo>
                    <a:pt x="218696" y="499122"/>
                    <a:pt x="229121" y="505207"/>
                    <a:pt x="240536" y="508563"/>
                  </a:cubicBezTo>
                  <a:close/>
                  <a:moveTo>
                    <a:pt x="714737" y="591032"/>
                  </a:moveTo>
                  <a:lnTo>
                    <a:pt x="192429" y="591032"/>
                  </a:lnTo>
                  <a:lnTo>
                    <a:pt x="192429" y="536052"/>
                  </a:lnTo>
                  <a:lnTo>
                    <a:pt x="343623" y="536052"/>
                  </a:lnTo>
                  <a:cubicBezTo>
                    <a:pt x="351214" y="536052"/>
                    <a:pt x="357368" y="529898"/>
                    <a:pt x="357368" y="522307"/>
                  </a:cubicBezTo>
                  <a:lnTo>
                    <a:pt x="357368" y="445473"/>
                  </a:lnTo>
                  <a:lnTo>
                    <a:pt x="374000" y="428979"/>
                  </a:lnTo>
                  <a:cubicBezTo>
                    <a:pt x="389717" y="413236"/>
                    <a:pt x="390732" y="388071"/>
                    <a:pt x="376336" y="371113"/>
                  </a:cubicBezTo>
                  <a:lnTo>
                    <a:pt x="563542" y="371113"/>
                  </a:lnTo>
                  <a:lnTo>
                    <a:pt x="563542" y="426093"/>
                  </a:lnTo>
                  <a:lnTo>
                    <a:pt x="481073" y="426093"/>
                  </a:lnTo>
                  <a:cubicBezTo>
                    <a:pt x="473482" y="426093"/>
                    <a:pt x="467328" y="432247"/>
                    <a:pt x="467328" y="439838"/>
                  </a:cubicBezTo>
                  <a:lnTo>
                    <a:pt x="467328" y="522307"/>
                  </a:lnTo>
                  <a:cubicBezTo>
                    <a:pt x="467328" y="529898"/>
                    <a:pt x="473482" y="536052"/>
                    <a:pt x="481073" y="536052"/>
                  </a:cubicBezTo>
                  <a:lnTo>
                    <a:pt x="673502" y="536052"/>
                  </a:lnTo>
                  <a:cubicBezTo>
                    <a:pt x="681092" y="536052"/>
                    <a:pt x="687247" y="529898"/>
                    <a:pt x="687247" y="522307"/>
                  </a:cubicBezTo>
                  <a:lnTo>
                    <a:pt x="687247" y="439838"/>
                  </a:lnTo>
                  <a:cubicBezTo>
                    <a:pt x="687247" y="432247"/>
                    <a:pt x="681092" y="426093"/>
                    <a:pt x="673502" y="426093"/>
                  </a:cubicBezTo>
                  <a:lnTo>
                    <a:pt x="591032" y="426093"/>
                  </a:lnTo>
                  <a:lnTo>
                    <a:pt x="591032" y="357368"/>
                  </a:lnTo>
                  <a:cubicBezTo>
                    <a:pt x="591032" y="349778"/>
                    <a:pt x="584878" y="343623"/>
                    <a:pt x="577287" y="343623"/>
                  </a:cubicBezTo>
                  <a:lnTo>
                    <a:pt x="426093" y="343623"/>
                  </a:lnTo>
                  <a:lnTo>
                    <a:pt x="426093" y="274899"/>
                  </a:lnTo>
                  <a:lnTo>
                    <a:pt x="508563" y="274899"/>
                  </a:lnTo>
                  <a:cubicBezTo>
                    <a:pt x="516153" y="274899"/>
                    <a:pt x="522307" y="268744"/>
                    <a:pt x="522307" y="261154"/>
                  </a:cubicBezTo>
                  <a:lnTo>
                    <a:pt x="522307" y="178684"/>
                  </a:lnTo>
                  <a:cubicBezTo>
                    <a:pt x="522307" y="171094"/>
                    <a:pt x="516153" y="164939"/>
                    <a:pt x="508563" y="164939"/>
                  </a:cubicBezTo>
                  <a:lnTo>
                    <a:pt x="316133" y="164939"/>
                  </a:lnTo>
                  <a:cubicBezTo>
                    <a:pt x="308543" y="164939"/>
                    <a:pt x="302389" y="171094"/>
                    <a:pt x="302389" y="178684"/>
                  </a:cubicBezTo>
                  <a:lnTo>
                    <a:pt x="302389" y="261154"/>
                  </a:lnTo>
                  <a:cubicBezTo>
                    <a:pt x="302389" y="268744"/>
                    <a:pt x="308543" y="274899"/>
                    <a:pt x="316133" y="274899"/>
                  </a:cubicBezTo>
                  <a:lnTo>
                    <a:pt x="398603" y="274899"/>
                  </a:lnTo>
                  <a:lnTo>
                    <a:pt x="398603" y="343623"/>
                  </a:lnTo>
                  <a:lnTo>
                    <a:pt x="247409" y="343623"/>
                  </a:lnTo>
                  <a:cubicBezTo>
                    <a:pt x="239818" y="343623"/>
                    <a:pt x="233664" y="349778"/>
                    <a:pt x="233664" y="357368"/>
                  </a:cubicBezTo>
                  <a:lnTo>
                    <a:pt x="233664" y="392968"/>
                  </a:lnTo>
                  <a:lnTo>
                    <a:pt x="212497" y="371800"/>
                  </a:lnTo>
                  <a:cubicBezTo>
                    <a:pt x="197460" y="356623"/>
                    <a:pt x="177758" y="346941"/>
                    <a:pt x="156555" y="344311"/>
                  </a:cubicBezTo>
                  <a:cubicBezTo>
                    <a:pt x="167436" y="332639"/>
                    <a:pt x="174734" y="318089"/>
                    <a:pt x="177585" y="302389"/>
                  </a:cubicBezTo>
                  <a:lnTo>
                    <a:pt x="192429" y="302389"/>
                  </a:lnTo>
                  <a:cubicBezTo>
                    <a:pt x="196755" y="302389"/>
                    <a:pt x="200829" y="300351"/>
                    <a:pt x="203425" y="296891"/>
                  </a:cubicBezTo>
                  <a:cubicBezTo>
                    <a:pt x="205976" y="293463"/>
                    <a:pt x="206789" y="289044"/>
                    <a:pt x="205624" y="284932"/>
                  </a:cubicBezTo>
                  <a:lnTo>
                    <a:pt x="180471" y="196827"/>
                  </a:lnTo>
                  <a:cubicBezTo>
                    <a:pt x="192953" y="185498"/>
                    <a:pt x="201880" y="170793"/>
                    <a:pt x="206174" y="154493"/>
                  </a:cubicBezTo>
                  <a:cubicBezTo>
                    <a:pt x="207217" y="150382"/>
                    <a:pt x="206305" y="146019"/>
                    <a:pt x="203700" y="142672"/>
                  </a:cubicBezTo>
                  <a:cubicBezTo>
                    <a:pt x="200989" y="139236"/>
                    <a:pt x="196803" y="137296"/>
                    <a:pt x="192429" y="137449"/>
                  </a:cubicBezTo>
                  <a:lnTo>
                    <a:pt x="109959" y="137449"/>
                  </a:lnTo>
                  <a:lnTo>
                    <a:pt x="109959" y="82470"/>
                  </a:lnTo>
                  <a:lnTo>
                    <a:pt x="714737" y="82470"/>
                  </a:lnTo>
                  <a:lnTo>
                    <a:pt x="714737" y="591032"/>
                  </a:lnTo>
                  <a:close/>
                  <a:moveTo>
                    <a:pt x="659757" y="453583"/>
                  </a:moveTo>
                  <a:lnTo>
                    <a:pt x="659757" y="508563"/>
                  </a:lnTo>
                  <a:lnTo>
                    <a:pt x="494818" y="508563"/>
                  </a:lnTo>
                  <a:lnTo>
                    <a:pt x="494818" y="453583"/>
                  </a:lnTo>
                  <a:lnTo>
                    <a:pt x="659757" y="453583"/>
                  </a:lnTo>
                  <a:close/>
                  <a:moveTo>
                    <a:pt x="329878" y="247409"/>
                  </a:moveTo>
                  <a:lnTo>
                    <a:pt x="329878" y="192429"/>
                  </a:lnTo>
                  <a:lnTo>
                    <a:pt x="494818" y="192429"/>
                  </a:lnTo>
                  <a:lnTo>
                    <a:pt x="494818" y="247409"/>
                  </a:lnTo>
                  <a:lnTo>
                    <a:pt x="329878" y="247409"/>
                  </a:lnTo>
                  <a:close/>
                  <a:moveTo>
                    <a:pt x="82470" y="54980"/>
                  </a:moveTo>
                  <a:lnTo>
                    <a:pt x="82470" y="27490"/>
                  </a:lnTo>
                  <a:lnTo>
                    <a:pt x="742226" y="27490"/>
                  </a:lnTo>
                  <a:lnTo>
                    <a:pt x="742226" y="54980"/>
                  </a:lnTo>
                  <a:lnTo>
                    <a:pt x="82470" y="5498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="" xmlns:a16="http://schemas.microsoft.com/office/drawing/2014/main" id="{9282BD17-AFD5-45ED-BD0B-5C76BB483029}"/>
                </a:ext>
              </a:extLst>
            </p:cNvPr>
            <p:cNvSpPr/>
            <p:nvPr/>
          </p:nvSpPr>
          <p:spPr>
            <a:xfrm>
              <a:off x="1385458" y="2971102"/>
              <a:ext cx="137449" cy="27489"/>
            </a:xfrm>
            <a:custGeom>
              <a:avLst/>
              <a:gdLst>
                <a:gd name="connsiteX0" fmla="*/ 0 w 137449"/>
                <a:gd name="connsiteY0" fmla="*/ 0 h 27489"/>
                <a:gd name="connsiteX1" fmla="*/ 137449 w 137449"/>
                <a:gd name="connsiteY1" fmla="*/ 0 h 27489"/>
                <a:gd name="connsiteX2" fmla="*/ 137449 w 137449"/>
                <a:gd name="connsiteY2" fmla="*/ 27490 h 27489"/>
                <a:gd name="connsiteX3" fmla="*/ 0 w 13744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7449" h="27489">
                  <a:moveTo>
                    <a:pt x="0" y="0"/>
                  </a:moveTo>
                  <a:lnTo>
                    <a:pt x="137449" y="0"/>
                  </a:lnTo>
                  <a:lnTo>
                    <a:pt x="137449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="" xmlns:a16="http://schemas.microsoft.com/office/drawing/2014/main" id="{0B5CDCE6-4BA7-4D2D-9BB9-E1480983D1DF}"/>
                </a:ext>
              </a:extLst>
            </p:cNvPr>
            <p:cNvSpPr/>
            <p:nvPr/>
          </p:nvSpPr>
          <p:spPr>
            <a:xfrm>
              <a:off x="1550397" y="2971102"/>
              <a:ext cx="54979" cy="27489"/>
            </a:xfrm>
            <a:custGeom>
              <a:avLst/>
              <a:gdLst>
                <a:gd name="connsiteX0" fmla="*/ 0 w 54979"/>
                <a:gd name="connsiteY0" fmla="*/ 0 h 27489"/>
                <a:gd name="connsiteX1" fmla="*/ 54980 w 54979"/>
                <a:gd name="connsiteY1" fmla="*/ 0 h 27489"/>
                <a:gd name="connsiteX2" fmla="*/ 54980 w 54979"/>
                <a:gd name="connsiteY2" fmla="*/ 27490 h 27489"/>
                <a:gd name="connsiteX3" fmla="*/ 0 w 54979"/>
                <a:gd name="connsiteY3" fmla="*/ 27490 h 27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979" h="27489">
                  <a:moveTo>
                    <a:pt x="0" y="0"/>
                  </a:moveTo>
                  <a:lnTo>
                    <a:pt x="54980" y="0"/>
                  </a:lnTo>
                  <a:lnTo>
                    <a:pt x="54980" y="27490"/>
                  </a:lnTo>
                  <a:lnTo>
                    <a:pt x="0" y="27490"/>
                  </a:lnTo>
                  <a:close/>
                </a:path>
              </a:pathLst>
            </a:custGeom>
            <a:grpFill/>
            <a:ln w="170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9703E6B4-8085-42FD-82EA-F0F0232FA202}"/>
              </a:ext>
            </a:extLst>
          </p:cNvPr>
          <p:cNvCxnSpPr>
            <a:cxnSpLocks/>
          </p:cNvCxnSpPr>
          <p:nvPr/>
        </p:nvCxnSpPr>
        <p:spPr>
          <a:xfrm>
            <a:off x="3328753" y="2932881"/>
            <a:ext cx="1537402" cy="0"/>
          </a:xfrm>
          <a:prstGeom prst="line">
            <a:avLst/>
          </a:prstGeom>
          <a:ln w="12700">
            <a:solidFill>
              <a:srgbClr val="4271ED">
                <a:alpha val="97000"/>
              </a:srgbClr>
            </a:solidFill>
            <a:prstDash val="dash"/>
            <a:headEnd type="oval" w="sm" len="sm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接连接符 143">
            <a:extLst>
              <a:ext uri="{FF2B5EF4-FFF2-40B4-BE49-F238E27FC236}">
                <a16:creationId xmlns="" xmlns:a16="http://schemas.microsoft.com/office/drawing/2014/main" id="{7D6CCD9E-4D56-4B3B-AA41-F5E595DAB61D}"/>
              </a:ext>
            </a:extLst>
          </p:cNvPr>
          <p:cNvCxnSpPr>
            <a:cxnSpLocks/>
          </p:cNvCxnSpPr>
          <p:nvPr/>
        </p:nvCxnSpPr>
        <p:spPr>
          <a:xfrm flipH="1">
            <a:off x="7328693" y="2932881"/>
            <a:ext cx="1534554" cy="0"/>
          </a:xfrm>
          <a:prstGeom prst="line">
            <a:avLst/>
          </a:prstGeom>
          <a:ln w="12700">
            <a:solidFill>
              <a:srgbClr val="4271ED">
                <a:alpha val="97000"/>
              </a:srgbClr>
            </a:solidFill>
            <a:prstDash val="dash"/>
            <a:headEnd type="oval" w="sm" len="sm"/>
            <a:tailEnd type="stealth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B68CE291-A3D0-488D-AD16-8E48159F76B8}"/>
              </a:ext>
            </a:extLst>
          </p:cNvPr>
          <p:cNvGrpSpPr/>
          <p:nvPr/>
        </p:nvGrpSpPr>
        <p:grpSpPr>
          <a:xfrm>
            <a:off x="0" y="196591"/>
            <a:ext cx="12239382" cy="523402"/>
            <a:chOff x="0" y="196591"/>
            <a:chExt cx="12239382" cy="523402"/>
          </a:xfrm>
        </p:grpSpPr>
        <p:pic>
          <p:nvPicPr>
            <p:cNvPr id="65" name="图片 64" descr="图片包含 游戏机, 钟表&#10;&#10;描述已自动生成">
              <a:extLst>
                <a:ext uri="{FF2B5EF4-FFF2-40B4-BE49-F238E27FC236}">
                  <a16:creationId xmlns="" xmlns:a16="http://schemas.microsoft.com/office/drawing/2014/main" id="{FF9F7AC6-9702-49C7-B7A5-8D2ED725272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52150" y="196591"/>
              <a:ext cx="1838744" cy="523220"/>
            </a:xfrm>
            <a:prstGeom prst="rect">
              <a:avLst/>
            </a:prstGeom>
          </p:spPr>
        </p:pic>
        <p:grpSp>
          <p:nvGrpSpPr>
            <p:cNvPr id="66" name="组合 65">
              <a:extLst>
                <a:ext uri="{FF2B5EF4-FFF2-40B4-BE49-F238E27FC236}">
                  <a16:creationId xmlns="" xmlns:a16="http://schemas.microsoft.com/office/drawing/2014/main" id="{D88D1E4F-55FE-4451-AD2F-FF9D7AD044F9}"/>
                </a:ext>
              </a:extLst>
            </p:cNvPr>
            <p:cNvGrpSpPr/>
            <p:nvPr/>
          </p:nvGrpSpPr>
          <p:grpSpPr>
            <a:xfrm>
              <a:off x="401106" y="196591"/>
              <a:ext cx="2878393" cy="523220"/>
              <a:chOff x="401106" y="196591"/>
              <a:chExt cx="2878393" cy="523220"/>
            </a:xfrm>
          </p:grpSpPr>
          <p:sp>
            <p:nvSpPr>
              <p:cNvPr id="67" name="文本框 66">
                <a:extLst>
                  <a:ext uri="{FF2B5EF4-FFF2-40B4-BE49-F238E27FC236}">
                    <a16:creationId xmlns="" xmlns:a16="http://schemas.microsoft.com/office/drawing/2014/main" id="{A4F97455-C58D-4C11-A8F1-6B7727055587}"/>
                  </a:ext>
                </a:extLst>
              </p:cNvPr>
              <p:cNvSpPr txBox="1"/>
              <p:nvPr/>
            </p:nvSpPr>
            <p:spPr>
              <a:xfrm>
                <a:off x="646027" y="196591"/>
                <a:ext cx="263347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4271ED"/>
                    </a:solidFill>
                    <a:latin typeface="+mj-ea"/>
                    <a:ea typeface="+mj-ea"/>
                  </a:rPr>
                  <a:t>请输入大标题</a:t>
                </a:r>
              </a:p>
            </p:txBody>
          </p:sp>
          <p:grpSp>
            <p:nvGrpSpPr>
              <p:cNvPr id="68" name="组合 67">
                <a:extLst>
                  <a:ext uri="{FF2B5EF4-FFF2-40B4-BE49-F238E27FC236}">
                    <a16:creationId xmlns="" xmlns:a16="http://schemas.microsoft.com/office/drawing/2014/main" id="{FC0DE610-2DC5-4D9E-A9A2-6D360876F22C}"/>
                  </a:ext>
                </a:extLst>
              </p:cNvPr>
              <p:cNvGrpSpPr/>
              <p:nvPr/>
            </p:nvGrpSpPr>
            <p:grpSpPr>
              <a:xfrm>
                <a:off x="401106" y="260985"/>
                <a:ext cx="200422" cy="334372"/>
                <a:chOff x="269661" y="296863"/>
                <a:chExt cx="200422" cy="298494"/>
              </a:xfrm>
            </p:grpSpPr>
            <p:sp>
              <p:nvSpPr>
                <p:cNvPr id="69" name="矩形: 圆角 68">
                  <a:extLst>
                    <a:ext uri="{FF2B5EF4-FFF2-40B4-BE49-F238E27FC236}">
                      <a16:creationId xmlns="" xmlns:a16="http://schemas.microsoft.com/office/drawing/2014/main" id="{21B858CB-198D-4A34-BD04-CCA58F1A302F}"/>
                    </a:ext>
                  </a:extLst>
                </p:cNvPr>
                <p:cNvSpPr/>
                <p:nvPr/>
              </p:nvSpPr>
              <p:spPr>
                <a:xfrm>
                  <a:off x="269661" y="296863"/>
                  <a:ext cx="39815" cy="29849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" name="矩形: 圆角 69">
                  <a:extLst>
                    <a:ext uri="{FF2B5EF4-FFF2-40B4-BE49-F238E27FC236}">
                      <a16:creationId xmlns="" xmlns:a16="http://schemas.microsoft.com/office/drawing/2014/main" id="{5EF97BA5-8BE3-448E-B421-FE7E1D2DE57C}"/>
                    </a:ext>
                  </a:extLst>
                </p:cNvPr>
                <p:cNvSpPr/>
                <p:nvPr/>
              </p:nvSpPr>
              <p:spPr>
                <a:xfrm>
                  <a:off x="353975" y="466567"/>
                  <a:ext cx="31794" cy="12879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lt1">
                        <a:lumMod val="100000"/>
                      </a:schemeClr>
                    </a:solidFill>
                  </a:endParaRPr>
                </a:p>
              </p:txBody>
            </p:sp>
            <p:sp>
              <p:nvSpPr>
                <p:cNvPr id="71" name="矩形: 圆角 70">
                  <a:extLst>
                    <a:ext uri="{FF2B5EF4-FFF2-40B4-BE49-F238E27FC236}">
                      <a16:creationId xmlns="" xmlns:a16="http://schemas.microsoft.com/office/drawing/2014/main" id="{636F4516-2659-4104-A2E7-ECCB43311C9A}"/>
                    </a:ext>
                  </a:extLst>
                </p:cNvPr>
                <p:cNvSpPr/>
                <p:nvPr/>
              </p:nvSpPr>
              <p:spPr>
                <a:xfrm>
                  <a:off x="430268" y="405187"/>
                  <a:ext cx="39815" cy="19017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72" name="组合 71">
              <a:extLst>
                <a:ext uri="{FF2B5EF4-FFF2-40B4-BE49-F238E27FC236}">
                  <a16:creationId xmlns="" xmlns:a16="http://schemas.microsoft.com/office/drawing/2014/main" id="{A0C7288A-A3E2-4108-8D7C-3624BE09B048}"/>
                </a:ext>
              </a:extLst>
            </p:cNvPr>
            <p:cNvGrpSpPr/>
            <p:nvPr/>
          </p:nvGrpSpPr>
          <p:grpSpPr>
            <a:xfrm>
              <a:off x="0" y="291751"/>
              <a:ext cx="12239382" cy="428242"/>
              <a:chOff x="0" y="309367"/>
              <a:chExt cx="12239382" cy="428242"/>
            </a:xfrm>
          </p:grpSpPr>
          <p:sp>
            <p:nvSpPr>
              <p:cNvPr id="74" name="矩形: 圆角 73">
                <a:extLst>
                  <a:ext uri="{FF2B5EF4-FFF2-40B4-BE49-F238E27FC236}">
                    <a16:creationId xmlns="" xmlns:a16="http://schemas.microsoft.com/office/drawing/2014/main" id="{8BD6A089-F908-4A51-B8BC-0CAAD3C2ABC7}"/>
                  </a:ext>
                </a:extLst>
              </p:cNvPr>
              <p:cNvSpPr/>
              <p:nvPr/>
            </p:nvSpPr>
            <p:spPr>
              <a:xfrm>
                <a:off x="12165196" y="309367"/>
                <a:ext cx="74186" cy="295939"/>
              </a:xfrm>
              <a:prstGeom prst="roundRect">
                <a:avLst>
                  <a:gd name="adj" fmla="val 50000"/>
                </a:avLst>
              </a:prstGeom>
              <a:solidFill>
                <a:srgbClr val="4271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5" name="直接连接符 74">
                <a:extLst>
                  <a:ext uri="{FF2B5EF4-FFF2-40B4-BE49-F238E27FC236}">
                    <a16:creationId xmlns="" xmlns:a16="http://schemas.microsoft.com/office/drawing/2014/main" id="{2D031A15-920D-4BB4-834A-D68E70CE12F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722099"/>
                <a:ext cx="12212578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6" name="组合 75">
                <a:extLst>
                  <a:ext uri="{FF2B5EF4-FFF2-40B4-BE49-F238E27FC236}">
                    <a16:creationId xmlns="" xmlns:a16="http://schemas.microsoft.com/office/drawing/2014/main" id="{45FE5C38-F124-4B62-999F-21982826449F}"/>
                  </a:ext>
                </a:extLst>
              </p:cNvPr>
              <p:cNvGrpSpPr/>
              <p:nvPr/>
            </p:nvGrpSpPr>
            <p:grpSpPr>
              <a:xfrm>
                <a:off x="3588643" y="370686"/>
                <a:ext cx="5014714" cy="246221"/>
                <a:chOff x="4686300" y="405641"/>
                <a:chExt cx="5014714" cy="246221"/>
              </a:xfrm>
            </p:grpSpPr>
            <p:sp>
              <p:nvSpPr>
                <p:cNvPr id="78" name="文本框 77">
                  <a:extLst>
                    <a:ext uri="{FF2B5EF4-FFF2-40B4-BE49-F238E27FC236}">
                      <a16:creationId xmlns="" xmlns:a16="http://schemas.microsoft.com/office/drawing/2014/main" id="{FC1F27A6-E492-47AE-80C2-25B293E56ADA}"/>
                    </a:ext>
                  </a:extLst>
                </p:cNvPr>
                <p:cNvSpPr txBox="1"/>
                <p:nvPr/>
              </p:nvSpPr>
              <p:spPr>
                <a:xfrm>
                  <a:off x="468630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rgbClr val="4271ED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课题背景</a:t>
                  </a:r>
                </a:p>
              </p:txBody>
            </p:sp>
            <p:sp>
              <p:nvSpPr>
                <p:cNvPr id="79" name="文本框 78">
                  <a:extLst>
                    <a:ext uri="{FF2B5EF4-FFF2-40B4-BE49-F238E27FC236}">
                      <a16:creationId xmlns="" xmlns:a16="http://schemas.microsoft.com/office/drawing/2014/main" id="{F0B8C27F-A1EC-4B2A-8C7A-AA9AC9769A81}"/>
                    </a:ext>
                  </a:extLst>
                </p:cNvPr>
                <p:cNvSpPr txBox="1"/>
                <p:nvPr/>
              </p:nvSpPr>
              <p:spPr>
                <a:xfrm>
                  <a:off x="552413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课题概述</a:t>
                  </a:r>
                </a:p>
              </p:txBody>
            </p:sp>
            <p:sp>
              <p:nvSpPr>
                <p:cNvPr id="80" name="文本框 79">
                  <a:extLst>
                    <a:ext uri="{FF2B5EF4-FFF2-40B4-BE49-F238E27FC236}">
                      <a16:creationId xmlns="" xmlns:a16="http://schemas.microsoft.com/office/drawing/2014/main" id="{238D30CB-60AA-4CD1-9D16-39BB050125EB}"/>
                    </a:ext>
                  </a:extLst>
                </p:cNvPr>
                <p:cNvSpPr txBox="1"/>
                <p:nvPr/>
              </p:nvSpPr>
              <p:spPr>
                <a:xfrm>
                  <a:off x="636196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研究方法</a:t>
                  </a:r>
                </a:p>
              </p:txBody>
            </p:sp>
            <p:sp>
              <p:nvSpPr>
                <p:cNvPr id="81" name="文本框 80">
                  <a:extLst>
                    <a:ext uri="{FF2B5EF4-FFF2-40B4-BE49-F238E27FC236}">
                      <a16:creationId xmlns="" xmlns:a16="http://schemas.microsoft.com/office/drawing/2014/main" id="{2B0E9ECF-7079-4D0E-812B-56179BD59F03}"/>
                    </a:ext>
                  </a:extLst>
                </p:cNvPr>
                <p:cNvSpPr txBox="1"/>
                <p:nvPr/>
              </p:nvSpPr>
              <p:spPr>
                <a:xfrm>
                  <a:off x="719979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研究过程</a:t>
                  </a:r>
                </a:p>
              </p:txBody>
            </p:sp>
            <p:sp>
              <p:nvSpPr>
                <p:cNvPr id="82" name="文本框 81">
                  <a:extLst>
                    <a:ext uri="{FF2B5EF4-FFF2-40B4-BE49-F238E27FC236}">
                      <a16:creationId xmlns="" xmlns:a16="http://schemas.microsoft.com/office/drawing/2014/main" id="{70713AFD-D21F-4875-A9A7-949C819AE959}"/>
                    </a:ext>
                  </a:extLst>
                </p:cNvPr>
                <p:cNvSpPr txBox="1"/>
                <p:nvPr/>
              </p:nvSpPr>
              <p:spPr>
                <a:xfrm>
                  <a:off x="803762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结论分析</a:t>
                  </a:r>
                </a:p>
              </p:txBody>
            </p:sp>
            <p:sp>
              <p:nvSpPr>
                <p:cNvPr id="83" name="文本框 82">
                  <a:extLst>
                    <a:ext uri="{FF2B5EF4-FFF2-40B4-BE49-F238E27FC236}">
                      <a16:creationId xmlns="" xmlns:a16="http://schemas.microsoft.com/office/drawing/2014/main" id="{4E8AD54A-264A-43E7-8DD4-C55EFAA3F019}"/>
                    </a:ext>
                  </a:extLst>
                </p:cNvPr>
                <p:cNvSpPr txBox="1"/>
                <p:nvPr/>
              </p:nvSpPr>
              <p:spPr>
                <a:xfrm>
                  <a:off x="887545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未来规划</a:t>
                  </a:r>
                </a:p>
              </p:txBody>
            </p:sp>
            <p:cxnSp>
              <p:nvCxnSpPr>
                <p:cNvPr id="84" name="直接连接符 83">
                  <a:extLst>
                    <a:ext uri="{FF2B5EF4-FFF2-40B4-BE49-F238E27FC236}">
                      <a16:creationId xmlns="" xmlns:a16="http://schemas.microsoft.com/office/drawing/2014/main" id="{872AB682-F556-4F82-BE75-8E0F24DE6FB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1799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直接连接符 84">
                  <a:extLst>
                    <a:ext uri="{FF2B5EF4-FFF2-40B4-BE49-F238E27FC236}">
                      <a16:creationId xmlns="" xmlns:a16="http://schemas.microsoft.com/office/drawing/2014/main" id="{A642F59E-AF1A-468C-8DEC-44B6BD57F195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35582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直接连接符 85">
                  <a:extLst>
                    <a:ext uri="{FF2B5EF4-FFF2-40B4-BE49-F238E27FC236}">
                      <a16:creationId xmlns="" xmlns:a16="http://schemas.microsoft.com/office/drawing/2014/main" id="{F52801C6-7AD9-400A-8546-7C7FFDD1BD7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19365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直接连接符 86">
                  <a:extLst>
                    <a:ext uri="{FF2B5EF4-FFF2-40B4-BE49-F238E27FC236}">
                      <a16:creationId xmlns="" xmlns:a16="http://schemas.microsoft.com/office/drawing/2014/main" id="{66FD6FF3-BEFC-4768-B8A1-D5E10D3A72F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03148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直接连接符 87">
                  <a:extLst>
                    <a:ext uri="{FF2B5EF4-FFF2-40B4-BE49-F238E27FC236}">
                      <a16:creationId xmlns="" xmlns:a16="http://schemas.microsoft.com/office/drawing/2014/main" id="{7A66AF20-183B-4B8D-AB96-4D0CB4F9C61E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6931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77" name="矩形: 圆角 76">
                <a:extLst>
                  <a:ext uri="{FF2B5EF4-FFF2-40B4-BE49-F238E27FC236}">
                    <a16:creationId xmlns="" xmlns:a16="http://schemas.microsoft.com/office/drawing/2014/main" id="{6080E6D5-DFBC-4825-B6D9-2A792CF7B123}"/>
                  </a:ext>
                </a:extLst>
              </p:cNvPr>
              <p:cNvSpPr/>
              <p:nvPr/>
            </p:nvSpPr>
            <p:spPr>
              <a:xfrm rot="5400000">
                <a:off x="3976854" y="484753"/>
                <a:ext cx="31018" cy="474693"/>
              </a:xfrm>
              <a:prstGeom prst="roundRect">
                <a:avLst>
                  <a:gd name="adj" fmla="val 50000"/>
                </a:avLst>
              </a:prstGeom>
              <a:solidFill>
                <a:srgbClr val="4271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grpSp>
        <p:nvGrpSpPr>
          <p:cNvPr id="95" name="组合 94">
            <a:extLst>
              <a:ext uri="{FF2B5EF4-FFF2-40B4-BE49-F238E27FC236}">
                <a16:creationId xmlns="" xmlns:a16="http://schemas.microsoft.com/office/drawing/2014/main" id="{DC2B71DE-9824-4269-80E1-36DFEAF6F4FB}"/>
              </a:ext>
            </a:extLst>
          </p:cNvPr>
          <p:cNvGrpSpPr/>
          <p:nvPr/>
        </p:nvGrpSpPr>
        <p:grpSpPr>
          <a:xfrm>
            <a:off x="4675379" y="4382793"/>
            <a:ext cx="2841243" cy="1581565"/>
            <a:chOff x="808736" y="4281215"/>
            <a:chExt cx="2841243" cy="1581565"/>
          </a:xfrm>
        </p:grpSpPr>
        <p:sp>
          <p:nvSpPr>
            <p:cNvPr id="96" name="文本框 95">
              <a:extLst>
                <a:ext uri="{FF2B5EF4-FFF2-40B4-BE49-F238E27FC236}">
                  <a16:creationId xmlns="" xmlns:a16="http://schemas.microsoft.com/office/drawing/2014/main" id="{723A6192-FA07-4C3D-8D6E-97EE05B73359}"/>
                </a:ext>
              </a:extLst>
            </p:cNvPr>
            <p:cNvSpPr txBox="1"/>
            <p:nvPr/>
          </p:nvSpPr>
          <p:spPr>
            <a:xfrm>
              <a:off x="1198896" y="4617741"/>
              <a:ext cx="2060924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rgbClr val="4271E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Please enter a headline here</a:t>
              </a:r>
              <a:endParaRPr lang="zh-CN" altLang="en-US" sz="1050" dirty="0">
                <a:solidFill>
                  <a:srgbClr val="4271E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97" name="组合 96">
              <a:extLst>
                <a:ext uri="{FF2B5EF4-FFF2-40B4-BE49-F238E27FC236}">
                  <a16:creationId xmlns="" xmlns:a16="http://schemas.microsoft.com/office/drawing/2014/main" id="{79073B57-CB7A-4A5C-BB80-8BE2ECEE1FF1}"/>
                </a:ext>
              </a:extLst>
            </p:cNvPr>
            <p:cNvGrpSpPr/>
            <p:nvPr/>
          </p:nvGrpSpPr>
          <p:grpSpPr>
            <a:xfrm>
              <a:off x="808736" y="4281215"/>
              <a:ext cx="2841243" cy="1581565"/>
              <a:chOff x="808736" y="4281215"/>
              <a:chExt cx="2841243" cy="1581565"/>
            </a:xfrm>
          </p:grpSpPr>
          <p:sp>
            <p:nvSpPr>
              <p:cNvPr id="100" name="文本框 99">
                <a:extLst>
                  <a:ext uri="{FF2B5EF4-FFF2-40B4-BE49-F238E27FC236}">
                    <a16:creationId xmlns="" xmlns:a16="http://schemas.microsoft.com/office/drawing/2014/main" id="{DFA10CD9-A7E1-4C3C-8C40-DEE125146679}"/>
                  </a:ext>
                </a:extLst>
              </p:cNvPr>
              <p:cNvSpPr txBox="1"/>
              <p:nvPr/>
            </p:nvSpPr>
            <p:spPr>
              <a:xfrm>
                <a:off x="808736" y="4281215"/>
                <a:ext cx="2841243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rgbClr val="4271ED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请在此输入小标题</a:t>
                </a:r>
              </a:p>
            </p:txBody>
          </p:sp>
          <p:sp>
            <p:nvSpPr>
              <p:cNvPr id="101" name="文本框 100">
                <a:extLst>
                  <a:ext uri="{FF2B5EF4-FFF2-40B4-BE49-F238E27FC236}">
                    <a16:creationId xmlns="" xmlns:a16="http://schemas.microsoft.com/office/drawing/2014/main" id="{38B44DD0-8C2B-4382-9618-6B8861273930}"/>
                  </a:ext>
                </a:extLst>
              </p:cNvPr>
              <p:cNvSpPr txBox="1"/>
              <p:nvPr/>
            </p:nvSpPr>
            <p:spPr>
              <a:xfrm>
                <a:off x="1239019" y="4971574"/>
                <a:ext cx="1980678" cy="8912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温馨提醒，在此输入正文</a:t>
                </a:r>
                <a:endPara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这里适合小段文字</a:t>
                </a:r>
                <a:r>
                  <a:rPr lang="en-US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,</a:t>
                </a: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比如我是桂林航天工业学院的</a:t>
                </a:r>
                <a:endPara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一名大三学生</a:t>
                </a:r>
              </a:p>
            </p:txBody>
          </p:sp>
          <p:cxnSp>
            <p:nvCxnSpPr>
              <p:cNvPr id="102" name="直接连接符 101">
                <a:extLst>
                  <a:ext uri="{FF2B5EF4-FFF2-40B4-BE49-F238E27FC236}">
                    <a16:creationId xmlns="" xmlns:a16="http://schemas.microsoft.com/office/drawing/2014/main" id="{CA2058D6-1D97-4765-B294-C776B1FBF5B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39566" y="4874314"/>
                <a:ext cx="379582" cy="0"/>
              </a:xfrm>
              <a:prstGeom prst="line">
                <a:avLst/>
              </a:prstGeom>
              <a:ln w="19050">
                <a:solidFill>
                  <a:srgbClr val="4271E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3" name="组合 102">
            <a:extLst>
              <a:ext uri="{FF2B5EF4-FFF2-40B4-BE49-F238E27FC236}">
                <a16:creationId xmlns="" xmlns:a16="http://schemas.microsoft.com/office/drawing/2014/main" id="{F8C76F27-3C0F-4A51-8AF8-0CE278609B98}"/>
              </a:ext>
            </a:extLst>
          </p:cNvPr>
          <p:cNvGrpSpPr/>
          <p:nvPr/>
        </p:nvGrpSpPr>
        <p:grpSpPr>
          <a:xfrm>
            <a:off x="8673725" y="4382793"/>
            <a:ext cx="2841243" cy="1581565"/>
            <a:chOff x="808736" y="4281215"/>
            <a:chExt cx="2841243" cy="1581565"/>
          </a:xfrm>
        </p:grpSpPr>
        <p:sp>
          <p:nvSpPr>
            <p:cNvPr id="104" name="文本框 103">
              <a:extLst>
                <a:ext uri="{FF2B5EF4-FFF2-40B4-BE49-F238E27FC236}">
                  <a16:creationId xmlns="" xmlns:a16="http://schemas.microsoft.com/office/drawing/2014/main" id="{FB51A1EF-BA89-473B-BB89-1700EAC26BDA}"/>
                </a:ext>
              </a:extLst>
            </p:cNvPr>
            <p:cNvSpPr txBox="1"/>
            <p:nvPr/>
          </p:nvSpPr>
          <p:spPr>
            <a:xfrm>
              <a:off x="1198896" y="4617741"/>
              <a:ext cx="2060924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050" dirty="0">
                  <a:solidFill>
                    <a:srgbClr val="4271ED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Please enter a headline here</a:t>
              </a:r>
              <a:endParaRPr lang="zh-CN" altLang="en-US" sz="1050" dirty="0">
                <a:solidFill>
                  <a:srgbClr val="4271ED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grpSp>
          <p:nvGrpSpPr>
            <p:cNvPr id="105" name="组合 104">
              <a:extLst>
                <a:ext uri="{FF2B5EF4-FFF2-40B4-BE49-F238E27FC236}">
                  <a16:creationId xmlns="" xmlns:a16="http://schemas.microsoft.com/office/drawing/2014/main" id="{315B8D81-E668-4F8B-9D5E-1695FA5942F9}"/>
                </a:ext>
              </a:extLst>
            </p:cNvPr>
            <p:cNvGrpSpPr/>
            <p:nvPr/>
          </p:nvGrpSpPr>
          <p:grpSpPr>
            <a:xfrm>
              <a:off x="808736" y="4281215"/>
              <a:ext cx="2841243" cy="1581565"/>
              <a:chOff x="808736" y="4281215"/>
              <a:chExt cx="2841243" cy="1581565"/>
            </a:xfrm>
          </p:grpSpPr>
          <p:sp>
            <p:nvSpPr>
              <p:cNvPr id="106" name="文本框 105">
                <a:extLst>
                  <a:ext uri="{FF2B5EF4-FFF2-40B4-BE49-F238E27FC236}">
                    <a16:creationId xmlns="" xmlns:a16="http://schemas.microsoft.com/office/drawing/2014/main" id="{2F1834BE-29BD-4B63-8D24-CD08D6F252CD}"/>
                  </a:ext>
                </a:extLst>
              </p:cNvPr>
              <p:cNvSpPr txBox="1"/>
              <p:nvPr/>
            </p:nvSpPr>
            <p:spPr>
              <a:xfrm>
                <a:off x="808736" y="4281215"/>
                <a:ext cx="2841243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2400" dirty="0">
                    <a:solidFill>
                      <a:srgbClr val="4271ED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请在此输入小标题</a:t>
                </a:r>
              </a:p>
            </p:txBody>
          </p:sp>
          <p:sp>
            <p:nvSpPr>
              <p:cNvPr id="107" name="文本框 106">
                <a:extLst>
                  <a:ext uri="{FF2B5EF4-FFF2-40B4-BE49-F238E27FC236}">
                    <a16:creationId xmlns="" xmlns:a16="http://schemas.microsoft.com/office/drawing/2014/main" id="{CCBEC98D-A52E-4003-995C-34579DD082D8}"/>
                  </a:ext>
                </a:extLst>
              </p:cNvPr>
              <p:cNvSpPr txBox="1"/>
              <p:nvPr/>
            </p:nvSpPr>
            <p:spPr>
              <a:xfrm>
                <a:off x="1239019" y="4971574"/>
                <a:ext cx="1980678" cy="89120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温馨提醒，在此输入正文</a:t>
                </a:r>
                <a:endPara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这里适合小段文字</a:t>
                </a:r>
                <a:r>
                  <a:rPr lang="en-US" altLang="zh-CN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,</a:t>
                </a: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比如我是桂林航天工业学院的</a:t>
                </a:r>
                <a:endPara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Normal" panose="020B0400000000000000" pitchFamily="34" charset="-122"/>
                  <a:ea typeface="思源黑体 CN Normal" panose="020B0400000000000000" pitchFamily="34" charset="-122"/>
                </a:endParaRP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思源黑体 CN Normal" panose="020B0400000000000000" pitchFamily="34" charset="-122"/>
                    <a:ea typeface="思源黑体 CN Normal" panose="020B0400000000000000" pitchFamily="34" charset="-122"/>
                  </a:rPr>
                  <a:t>一名大三学生</a:t>
                </a:r>
              </a:p>
            </p:txBody>
          </p:sp>
          <p:cxnSp>
            <p:nvCxnSpPr>
              <p:cNvPr id="108" name="直接连接符 107">
                <a:extLst>
                  <a:ext uri="{FF2B5EF4-FFF2-40B4-BE49-F238E27FC236}">
                    <a16:creationId xmlns="" xmlns:a16="http://schemas.microsoft.com/office/drawing/2014/main" id="{D8961632-E527-40C3-9CE8-9B5328E03A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39566" y="4874314"/>
                <a:ext cx="379582" cy="0"/>
              </a:xfrm>
              <a:prstGeom prst="line">
                <a:avLst/>
              </a:prstGeom>
              <a:ln w="19050">
                <a:solidFill>
                  <a:srgbClr val="4271E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63410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6" name="组合 155">
            <a:extLst>
              <a:ext uri="{FF2B5EF4-FFF2-40B4-BE49-F238E27FC236}">
                <a16:creationId xmlns="" xmlns:a16="http://schemas.microsoft.com/office/drawing/2014/main" id="{6F8610BA-C743-4B78-B574-3E576E1E1580}"/>
              </a:ext>
            </a:extLst>
          </p:cNvPr>
          <p:cNvGrpSpPr/>
          <p:nvPr/>
        </p:nvGrpSpPr>
        <p:grpSpPr>
          <a:xfrm>
            <a:off x="0" y="-36167"/>
            <a:ext cx="12192000" cy="6930334"/>
            <a:chOff x="9544874" y="6830112"/>
            <a:chExt cx="12192000" cy="6930334"/>
          </a:xfrm>
        </p:grpSpPr>
        <p:pic>
          <p:nvPicPr>
            <p:cNvPr id="157" name="图片 156" descr="雪地上的白云&#10;&#10;描述已自动生成">
              <a:extLst>
                <a:ext uri="{FF2B5EF4-FFF2-40B4-BE49-F238E27FC236}">
                  <a16:creationId xmlns="" xmlns:a16="http://schemas.microsoft.com/office/drawing/2014/main" id="{9C9CF6BB-E5D6-49C8-85D8-DB6387AEE93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544874" y="7664446"/>
              <a:ext cx="12192000" cy="6096000"/>
            </a:xfrm>
            <a:prstGeom prst="rect">
              <a:avLst/>
            </a:prstGeom>
          </p:spPr>
        </p:pic>
        <p:sp>
          <p:nvSpPr>
            <p:cNvPr id="158" name="矩形 157">
              <a:extLst>
                <a:ext uri="{FF2B5EF4-FFF2-40B4-BE49-F238E27FC236}">
                  <a16:creationId xmlns="" xmlns:a16="http://schemas.microsoft.com/office/drawing/2014/main" id="{101B2BB9-A4A2-465E-9001-49F2C758EB3E}"/>
                </a:ext>
              </a:extLst>
            </p:cNvPr>
            <p:cNvSpPr/>
            <p:nvPr/>
          </p:nvSpPr>
          <p:spPr>
            <a:xfrm>
              <a:off x="9544874" y="6830112"/>
              <a:ext cx="12192000" cy="6858799"/>
            </a:xfrm>
            <a:prstGeom prst="rect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alpha val="70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30" name="矩形: 圆角 29">
            <a:extLst>
              <a:ext uri="{FF2B5EF4-FFF2-40B4-BE49-F238E27FC236}">
                <a16:creationId xmlns="" xmlns:a16="http://schemas.microsoft.com/office/drawing/2014/main" id="{8DE84527-E085-49F8-A584-1A69089B43E2}"/>
              </a:ext>
            </a:extLst>
          </p:cNvPr>
          <p:cNvSpPr/>
          <p:nvPr/>
        </p:nvSpPr>
        <p:spPr>
          <a:xfrm>
            <a:off x="1039156" y="3263781"/>
            <a:ext cx="2106470" cy="2757934"/>
          </a:xfrm>
          <a:prstGeom prst="roundRect">
            <a:avLst>
              <a:gd name="adj" fmla="val 2156"/>
            </a:avLst>
          </a:prstGeom>
          <a:solidFill>
            <a:srgbClr val="4271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等腰三角形 30">
            <a:extLst>
              <a:ext uri="{FF2B5EF4-FFF2-40B4-BE49-F238E27FC236}">
                <a16:creationId xmlns="" xmlns:a16="http://schemas.microsoft.com/office/drawing/2014/main" id="{B614508D-BBE2-431C-804C-CD1912998E3E}"/>
              </a:ext>
            </a:extLst>
          </p:cNvPr>
          <p:cNvSpPr/>
          <p:nvPr/>
        </p:nvSpPr>
        <p:spPr>
          <a:xfrm>
            <a:off x="1821884" y="3073379"/>
            <a:ext cx="332606" cy="286729"/>
          </a:xfrm>
          <a:prstGeom prst="triangle">
            <a:avLst/>
          </a:prstGeom>
          <a:noFill/>
          <a:ln w="19050">
            <a:solidFill>
              <a:srgbClr val="4271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>
            <a:extLst>
              <a:ext uri="{FF2B5EF4-FFF2-40B4-BE49-F238E27FC236}">
                <a16:creationId xmlns="" xmlns:a16="http://schemas.microsoft.com/office/drawing/2014/main" id="{D8B94100-9B95-49A6-83FD-D3185A158629}"/>
              </a:ext>
            </a:extLst>
          </p:cNvPr>
          <p:cNvSpPr/>
          <p:nvPr/>
        </p:nvSpPr>
        <p:spPr>
          <a:xfrm>
            <a:off x="1911708" y="2667087"/>
            <a:ext cx="152957" cy="152957"/>
          </a:xfrm>
          <a:prstGeom prst="ellipse">
            <a:avLst/>
          </a:prstGeom>
          <a:solidFill>
            <a:srgbClr val="4271ED"/>
          </a:solidFill>
          <a:ln w="31750">
            <a:solidFill>
              <a:srgbClr val="4271ED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0" name="直接连接符 119">
            <a:extLst>
              <a:ext uri="{FF2B5EF4-FFF2-40B4-BE49-F238E27FC236}">
                <a16:creationId xmlns="" xmlns:a16="http://schemas.microsoft.com/office/drawing/2014/main" id="{E663ECAA-7F4D-4AF9-A2C1-20EECE0B9BB0}"/>
              </a:ext>
            </a:extLst>
          </p:cNvPr>
          <p:cNvCxnSpPr>
            <a:cxnSpLocks/>
          </p:cNvCxnSpPr>
          <p:nvPr/>
        </p:nvCxnSpPr>
        <p:spPr>
          <a:xfrm>
            <a:off x="1984124" y="2775632"/>
            <a:ext cx="7044" cy="316052"/>
          </a:xfrm>
          <a:prstGeom prst="line">
            <a:avLst/>
          </a:prstGeom>
          <a:ln w="15875">
            <a:solidFill>
              <a:srgbClr val="4271E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弧形 148">
            <a:extLst>
              <a:ext uri="{FF2B5EF4-FFF2-40B4-BE49-F238E27FC236}">
                <a16:creationId xmlns="" xmlns:a16="http://schemas.microsoft.com/office/drawing/2014/main" id="{227D7137-6FD3-46A7-BD31-6EE73DECC727}"/>
              </a:ext>
            </a:extLst>
          </p:cNvPr>
          <p:cNvSpPr/>
          <p:nvPr/>
        </p:nvSpPr>
        <p:spPr>
          <a:xfrm>
            <a:off x="1629790" y="3463304"/>
            <a:ext cx="925202" cy="925202"/>
          </a:xfrm>
          <a:prstGeom prst="arc">
            <a:avLst>
              <a:gd name="adj1" fmla="val 7096895"/>
              <a:gd name="adj2" fmla="val 3744162"/>
            </a:avLst>
          </a:prstGeom>
          <a:ln w="12700">
            <a:solidFill>
              <a:schemeClr val="bg1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4" name="组合 203">
            <a:extLst>
              <a:ext uri="{FF2B5EF4-FFF2-40B4-BE49-F238E27FC236}">
                <a16:creationId xmlns="" xmlns:a16="http://schemas.microsoft.com/office/drawing/2014/main" id="{7356D33B-4EA6-4FDB-B94E-CAC894CF5B91}"/>
              </a:ext>
            </a:extLst>
          </p:cNvPr>
          <p:cNvGrpSpPr/>
          <p:nvPr/>
        </p:nvGrpSpPr>
        <p:grpSpPr>
          <a:xfrm>
            <a:off x="803644" y="4560603"/>
            <a:ext cx="2577494" cy="496575"/>
            <a:chOff x="701027" y="5078987"/>
            <a:chExt cx="2577494" cy="496575"/>
          </a:xfrm>
        </p:grpSpPr>
        <p:sp>
          <p:nvSpPr>
            <p:cNvPr id="205" name="文本框 204">
              <a:extLst>
                <a:ext uri="{FF2B5EF4-FFF2-40B4-BE49-F238E27FC236}">
                  <a16:creationId xmlns="" xmlns:a16="http://schemas.microsoft.com/office/drawing/2014/main" id="{BC27AA10-8F62-43A6-98AE-D5027C3566C1}"/>
                </a:ext>
              </a:extLst>
            </p:cNvPr>
            <p:cNvSpPr txBox="1"/>
            <p:nvPr/>
          </p:nvSpPr>
          <p:spPr>
            <a:xfrm>
              <a:off x="1152966" y="5344730"/>
              <a:ext cx="167361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>
                      <a:alpha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Please enter a headline here</a:t>
              </a:r>
              <a:endParaRPr lang="zh-CN" altLang="en-US" sz="900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06" name="文本框 205">
              <a:extLst>
                <a:ext uri="{FF2B5EF4-FFF2-40B4-BE49-F238E27FC236}">
                  <a16:creationId xmlns="" xmlns:a16="http://schemas.microsoft.com/office/drawing/2014/main" id="{AB496BAD-D137-445C-9F6B-D630BEDE7A26}"/>
                </a:ext>
              </a:extLst>
            </p:cNvPr>
            <p:cNvSpPr txBox="1"/>
            <p:nvPr/>
          </p:nvSpPr>
          <p:spPr>
            <a:xfrm>
              <a:off x="701027" y="5078987"/>
              <a:ext cx="25774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请在此输入小标题</a:t>
              </a:r>
            </a:p>
          </p:txBody>
        </p:sp>
      </p:grpSp>
      <p:sp>
        <p:nvSpPr>
          <p:cNvPr id="208" name="文本框 207">
            <a:extLst>
              <a:ext uri="{FF2B5EF4-FFF2-40B4-BE49-F238E27FC236}">
                <a16:creationId xmlns="" xmlns:a16="http://schemas.microsoft.com/office/drawing/2014/main" id="{F6469ACB-9778-40B5-BC7F-64AE02109A37}"/>
              </a:ext>
            </a:extLst>
          </p:cNvPr>
          <p:cNvSpPr txBox="1"/>
          <p:nvPr/>
        </p:nvSpPr>
        <p:spPr>
          <a:xfrm>
            <a:off x="1193984" y="5180179"/>
            <a:ext cx="1796814" cy="449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alpha val="8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温馨提醒，在此输入正文</a:t>
            </a:r>
            <a:endParaRPr lang="en-US" altLang="zh-CN" sz="1000" dirty="0">
              <a:solidFill>
                <a:schemeClr val="bg1">
                  <a:alpha val="8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alpha val="8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这里适合小段文字</a:t>
            </a:r>
          </a:p>
        </p:txBody>
      </p:sp>
      <p:cxnSp>
        <p:nvCxnSpPr>
          <p:cNvPr id="210" name="直接连接符 209">
            <a:extLst>
              <a:ext uri="{FF2B5EF4-FFF2-40B4-BE49-F238E27FC236}">
                <a16:creationId xmlns="" xmlns:a16="http://schemas.microsoft.com/office/drawing/2014/main" id="{44220055-BA20-45FE-9703-7F9D76B535D6}"/>
              </a:ext>
            </a:extLst>
          </p:cNvPr>
          <p:cNvCxnSpPr>
            <a:cxnSpLocks/>
          </p:cNvCxnSpPr>
          <p:nvPr/>
        </p:nvCxnSpPr>
        <p:spPr>
          <a:xfrm>
            <a:off x="1928295" y="5099092"/>
            <a:ext cx="34434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3" name="矩形: 圆角 212">
            <a:extLst>
              <a:ext uri="{FF2B5EF4-FFF2-40B4-BE49-F238E27FC236}">
                <a16:creationId xmlns="" xmlns:a16="http://schemas.microsoft.com/office/drawing/2014/main" id="{CB4081E9-5F45-4093-9548-9824ED06138D}"/>
              </a:ext>
            </a:extLst>
          </p:cNvPr>
          <p:cNvSpPr/>
          <p:nvPr/>
        </p:nvSpPr>
        <p:spPr>
          <a:xfrm>
            <a:off x="3721870" y="2815863"/>
            <a:ext cx="2106470" cy="2757934"/>
          </a:xfrm>
          <a:prstGeom prst="roundRect">
            <a:avLst>
              <a:gd name="adj" fmla="val 2156"/>
            </a:avLst>
          </a:prstGeom>
          <a:solidFill>
            <a:srgbClr val="4271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等腰三角形 213">
            <a:extLst>
              <a:ext uri="{FF2B5EF4-FFF2-40B4-BE49-F238E27FC236}">
                <a16:creationId xmlns="" xmlns:a16="http://schemas.microsoft.com/office/drawing/2014/main" id="{46A46ADA-04CC-4EF1-9658-ED5ECC0E3F3E}"/>
              </a:ext>
            </a:extLst>
          </p:cNvPr>
          <p:cNvSpPr/>
          <p:nvPr/>
        </p:nvSpPr>
        <p:spPr>
          <a:xfrm>
            <a:off x="4490957" y="2625461"/>
            <a:ext cx="332606" cy="286729"/>
          </a:xfrm>
          <a:prstGeom prst="triangle">
            <a:avLst/>
          </a:prstGeom>
          <a:noFill/>
          <a:ln w="19050">
            <a:solidFill>
              <a:srgbClr val="4271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5" name="椭圆 214">
            <a:extLst>
              <a:ext uri="{FF2B5EF4-FFF2-40B4-BE49-F238E27FC236}">
                <a16:creationId xmlns="" xmlns:a16="http://schemas.microsoft.com/office/drawing/2014/main" id="{6A025B40-ED9F-49AE-AE3B-7B2D39FC0358}"/>
              </a:ext>
            </a:extLst>
          </p:cNvPr>
          <p:cNvSpPr/>
          <p:nvPr/>
        </p:nvSpPr>
        <p:spPr>
          <a:xfrm>
            <a:off x="4580781" y="2219169"/>
            <a:ext cx="152957" cy="152957"/>
          </a:xfrm>
          <a:prstGeom prst="ellipse">
            <a:avLst/>
          </a:prstGeom>
          <a:solidFill>
            <a:srgbClr val="4271ED"/>
          </a:solidFill>
          <a:ln w="31750">
            <a:solidFill>
              <a:srgbClr val="4271ED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6" name="直接连接符 215">
            <a:extLst>
              <a:ext uri="{FF2B5EF4-FFF2-40B4-BE49-F238E27FC236}">
                <a16:creationId xmlns="" xmlns:a16="http://schemas.microsoft.com/office/drawing/2014/main" id="{B205DDE2-8EDB-46F3-91AB-8893400E82E6}"/>
              </a:ext>
            </a:extLst>
          </p:cNvPr>
          <p:cNvCxnSpPr>
            <a:cxnSpLocks/>
          </p:cNvCxnSpPr>
          <p:nvPr/>
        </p:nvCxnSpPr>
        <p:spPr>
          <a:xfrm>
            <a:off x="4653197" y="2327714"/>
            <a:ext cx="7044" cy="316052"/>
          </a:xfrm>
          <a:prstGeom prst="line">
            <a:avLst/>
          </a:prstGeom>
          <a:ln w="15875">
            <a:solidFill>
              <a:srgbClr val="4271E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5" name="弧形 224">
            <a:extLst>
              <a:ext uri="{FF2B5EF4-FFF2-40B4-BE49-F238E27FC236}">
                <a16:creationId xmlns="" xmlns:a16="http://schemas.microsoft.com/office/drawing/2014/main" id="{B3DB03B1-DFDD-4D3F-BFD6-9622697B276C}"/>
              </a:ext>
            </a:extLst>
          </p:cNvPr>
          <p:cNvSpPr/>
          <p:nvPr/>
        </p:nvSpPr>
        <p:spPr>
          <a:xfrm>
            <a:off x="4298863" y="3015386"/>
            <a:ext cx="925202" cy="925202"/>
          </a:xfrm>
          <a:prstGeom prst="arc">
            <a:avLst>
              <a:gd name="adj1" fmla="val 7096895"/>
              <a:gd name="adj2" fmla="val 3744162"/>
            </a:avLst>
          </a:prstGeom>
          <a:ln w="12700">
            <a:solidFill>
              <a:schemeClr val="bg1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9" name="组合 218">
            <a:extLst>
              <a:ext uri="{FF2B5EF4-FFF2-40B4-BE49-F238E27FC236}">
                <a16:creationId xmlns="" xmlns:a16="http://schemas.microsoft.com/office/drawing/2014/main" id="{8F2375A2-5CA4-49A1-967B-402E0AFAE015}"/>
              </a:ext>
            </a:extLst>
          </p:cNvPr>
          <p:cNvGrpSpPr/>
          <p:nvPr/>
        </p:nvGrpSpPr>
        <p:grpSpPr>
          <a:xfrm>
            <a:off x="3472717" y="4112685"/>
            <a:ext cx="2577494" cy="496575"/>
            <a:chOff x="701027" y="5078987"/>
            <a:chExt cx="2577494" cy="496575"/>
          </a:xfrm>
        </p:grpSpPr>
        <p:sp>
          <p:nvSpPr>
            <p:cNvPr id="222" name="文本框 221">
              <a:extLst>
                <a:ext uri="{FF2B5EF4-FFF2-40B4-BE49-F238E27FC236}">
                  <a16:creationId xmlns="" xmlns:a16="http://schemas.microsoft.com/office/drawing/2014/main" id="{27F7230D-1607-488D-B01C-7C3B2DAE311F}"/>
                </a:ext>
              </a:extLst>
            </p:cNvPr>
            <p:cNvSpPr txBox="1"/>
            <p:nvPr/>
          </p:nvSpPr>
          <p:spPr>
            <a:xfrm>
              <a:off x="1152966" y="5344730"/>
              <a:ext cx="167361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>
                      <a:alpha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Please enter a headline here</a:t>
              </a:r>
              <a:endParaRPr lang="zh-CN" altLang="en-US" sz="900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23" name="文本框 222">
              <a:extLst>
                <a:ext uri="{FF2B5EF4-FFF2-40B4-BE49-F238E27FC236}">
                  <a16:creationId xmlns="" xmlns:a16="http://schemas.microsoft.com/office/drawing/2014/main" id="{2A874B8A-4EB5-427A-9A8C-D1BB48BD00B8}"/>
                </a:ext>
              </a:extLst>
            </p:cNvPr>
            <p:cNvSpPr txBox="1"/>
            <p:nvPr/>
          </p:nvSpPr>
          <p:spPr>
            <a:xfrm>
              <a:off x="701027" y="5078987"/>
              <a:ext cx="25774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请在此输入小标题</a:t>
              </a:r>
            </a:p>
          </p:txBody>
        </p:sp>
      </p:grpSp>
      <p:sp>
        <p:nvSpPr>
          <p:cNvPr id="220" name="文本框 219">
            <a:extLst>
              <a:ext uri="{FF2B5EF4-FFF2-40B4-BE49-F238E27FC236}">
                <a16:creationId xmlns="" xmlns:a16="http://schemas.microsoft.com/office/drawing/2014/main" id="{CE95D822-9F48-469E-B0B3-1BCC6A6C62A0}"/>
              </a:ext>
            </a:extLst>
          </p:cNvPr>
          <p:cNvSpPr txBox="1"/>
          <p:nvPr/>
        </p:nvSpPr>
        <p:spPr>
          <a:xfrm>
            <a:off x="3863057" y="4711941"/>
            <a:ext cx="1796814" cy="449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alpha val="8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温馨提醒，在此输入正文</a:t>
            </a:r>
            <a:endParaRPr lang="en-US" altLang="zh-CN" sz="1000" dirty="0">
              <a:solidFill>
                <a:schemeClr val="bg1">
                  <a:alpha val="8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alpha val="8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这里适合小段文字</a:t>
            </a:r>
          </a:p>
        </p:txBody>
      </p:sp>
      <p:cxnSp>
        <p:nvCxnSpPr>
          <p:cNvPr id="221" name="直接连接符 220">
            <a:extLst>
              <a:ext uri="{FF2B5EF4-FFF2-40B4-BE49-F238E27FC236}">
                <a16:creationId xmlns="" xmlns:a16="http://schemas.microsoft.com/office/drawing/2014/main" id="{C714EECA-B69C-44A2-90C3-2D69755E1994}"/>
              </a:ext>
            </a:extLst>
          </p:cNvPr>
          <p:cNvCxnSpPr>
            <a:cxnSpLocks/>
          </p:cNvCxnSpPr>
          <p:nvPr/>
        </p:nvCxnSpPr>
        <p:spPr>
          <a:xfrm>
            <a:off x="4597368" y="4651174"/>
            <a:ext cx="34434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2" name="矩形: 圆角 231">
            <a:extLst>
              <a:ext uri="{FF2B5EF4-FFF2-40B4-BE49-F238E27FC236}">
                <a16:creationId xmlns="" xmlns:a16="http://schemas.microsoft.com/office/drawing/2014/main" id="{22276928-6306-40E8-A2A8-8EEABA8583ED}"/>
              </a:ext>
            </a:extLst>
          </p:cNvPr>
          <p:cNvSpPr/>
          <p:nvPr/>
        </p:nvSpPr>
        <p:spPr>
          <a:xfrm>
            <a:off x="6377302" y="3263781"/>
            <a:ext cx="2106470" cy="2757934"/>
          </a:xfrm>
          <a:prstGeom prst="roundRect">
            <a:avLst>
              <a:gd name="adj" fmla="val 2156"/>
            </a:avLst>
          </a:prstGeom>
          <a:solidFill>
            <a:srgbClr val="4271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3" name="等腰三角形 232">
            <a:extLst>
              <a:ext uri="{FF2B5EF4-FFF2-40B4-BE49-F238E27FC236}">
                <a16:creationId xmlns="" xmlns:a16="http://schemas.microsoft.com/office/drawing/2014/main" id="{35D54E15-DB8F-4ACC-ADE1-9C12078CBD52}"/>
              </a:ext>
            </a:extLst>
          </p:cNvPr>
          <p:cNvSpPr/>
          <p:nvPr/>
        </p:nvSpPr>
        <p:spPr>
          <a:xfrm>
            <a:off x="7160030" y="3073379"/>
            <a:ext cx="332606" cy="286729"/>
          </a:xfrm>
          <a:prstGeom prst="triangle">
            <a:avLst/>
          </a:prstGeom>
          <a:noFill/>
          <a:ln w="19050">
            <a:solidFill>
              <a:srgbClr val="4271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4" name="椭圆 233">
            <a:extLst>
              <a:ext uri="{FF2B5EF4-FFF2-40B4-BE49-F238E27FC236}">
                <a16:creationId xmlns="" xmlns:a16="http://schemas.microsoft.com/office/drawing/2014/main" id="{C144F089-D2A5-435D-88F3-79A303FEA07D}"/>
              </a:ext>
            </a:extLst>
          </p:cNvPr>
          <p:cNvSpPr/>
          <p:nvPr/>
        </p:nvSpPr>
        <p:spPr>
          <a:xfrm>
            <a:off x="7249854" y="2667087"/>
            <a:ext cx="152957" cy="152957"/>
          </a:xfrm>
          <a:prstGeom prst="ellipse">
            <a:avLst/>
          </a:prstGeom>
          <a:solidFill>
            <a:srgbClr val="4271ED"/>
          </a:solidFill>
          <a:ln w="31750">
            <a:solidFill>
              <a:srgbClr val="4271ED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35" name="直接连接符 234">
            <a:extLst>
              <a:ext uri="{FF2B5EF4-FFF2-40B4-BE49-F238E27FC236}">
                <a16:creationId xmlns="" xmlns:a16="http://schemas.microsoft.com/office/drawing/2014/main" id="{B6056D3C-73DF-44D1-94AC-A891464F7659}"/>
              </a:ext>
            </a:extLst>
          </p:cNvPr>
          <p:cNvCxnSpPr>
            <a:cxnSpLocks/>
          </p:cNvCxnSpPr>
          <p:nvPr/>
        </p:nvCxnSpPr>
        <p:spPr>
          <a:xfrm>
            <a:off x="7322270" y="2775632"/>
            <a:ext cx="7044" cy="316052"/>
          </a:xfrm>
          <a:prstGeom prst="line">
            <a:avLst/>
          </a:prstGeom>
          <a:ln w="15875">
            <a:solidFill>
              <a:srgbClr val="4271E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4" name="弧形 243">
            <a:extLst>
              <a:ext uri="{FF2B5EF4-FFF2-40B4-BE49-F238E27FC236}">
                <a16:creationId xmlns="" xmlns:a16="http://schemas.microsoft.com/office/drawing/2014/main" id="{31137C24-DEB2-4453-8FF8-069F6D5AF9A4}"/>
              </a:ext>
            </a:extLst>
          </p:cNvPr>
          <p:cNvSpPr/>
          <p:nvPr/>
        </p:nvSpPr>
        <p:spPr>
          <a:xfrm>
            <a:off x="6967936" y="3463304"/>
            <a:ext cx="925202" cy="925202"/>
          </a:xfrm>
          <a:prstGeom prst="arc">
            <a:avLst>
              <a:gd name="adj1" fmla="val 7096895"/>
              <a:gd name="adj2" fmla="val 3744162"/>
            </a:avLst>
          </a:prstGeom>
          <a:ln w="12700">
            <a:solidFill>
              <a:schemeClr val="bg1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8" name="组合 237">
            <a:extLst>
              <a:ext uri="{FF2B5EF4-FFF2-40B4-BE49-F238E27FC236}">
                <a16:creationId xmlns="" xmlns:a16="http://schemas.microsoft.com/office/drawing/2014/main" id="{6BCD394C-7F4B-4612-BE3B-1407BFB58FCF}"/>
              </a:ext>
            </a:extLst>
          </p:cNvPr>
          <p:cNvGrpSpPr/>
          <p:nvPr/>
        </p:nvGrpSpPr>
        <p:grpSpPr>
          <a:xfrm>
            <a:off x="6141790" y="4560603"/>
            <a:ext cx="2577494" cy="496575"/>
            <a:chOff x="701027" y="5078987"/>
            <a:chExt cx="2577494" cy="496575"/>
          </a:xfrm>
        </p:grpSpPr>
        <p:sp>
          <p:nvSpPr>
            <p:cNvPr id="241" name="文本框 240">
              <a:extLst>
                <a:ext uri="{FF2B5EF4-FFF2-40B4-BE49-F238E27FC236}">
                  <a16:creationId xmlns="" xmlns:a16="http://schemas.microsoft.com/office/drawing/2014/main" id="{32019C8D-0B7C-4F9A-9E09-92A686BF8ACD}"/>
                </a:ext>
              </a:extLst>
            </p:cNvPr>
            <p:cNvSpPr txBox="1"/>
            <p:nvPr/>
          </p:nvSpPr>
          <p:spPr>
            <a:xfrm>
              <a:off x="1152966" y="5344730"/>
              <a:ext cx="167361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>
                      <a:alpha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Please enter a headline here</a:t>
              </a:r>
              <a:endParaRPr lang="zh-CN" altLang="en-US" sz="900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42" name="文本框 241">
              <a:extLst>
                <a:ext uri="{FF2B5EF4-FFF2-40B4-BE49-F238E27FC236}">
                  <a16:creationId xmlns="" xmlns:a16="http://schemas.microsoft.com/office/drawing/2014/main" id="{A1A9BAD8-6C30-43B6-B1EE-B65C651194E9}"/>
                </a:ext>
              </a:extLst>
            </p:cNvPr>
            <p:cNvSpPr txBox="1"/>
            <p:nvPr/>
          </p:nvSpPr>
          <p:spPr>
            <a:xfrm>
              <a:off x="701027" y="5078987"/>
              <a:ext cx="25774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请在此输入小标题</a:t>
              </a:r>
            </a:p>
          </p:txBody>
        </p:sp>
      </p:grpSp>
      <p:sp>
        <p:nvSpPr>
          <p:cNvPr id="239" name="文本框 238">
            <a:extLst>
              <a:ext uri="{FF2B5EF4-FFF2-40B4-BE49-F238E27FC236}">
                <a16:creationId xmlns="" xmlns:a16="http://schemas.microsoft.com/office/drawing/2014/main" id="{B7123673-9801-4E1C-A6A6-BE496E07A272}"/>
              </a:ext>
            </a:extLst>
          </p:cNvPr>
          <p:cNvSpPr txBox="1"/>
          <p:nvPr/>
        </p:nvSpPr>
        <p:spPr>
          <a:xfrm>
            <a:off x="6532130" y="5180179"/>
            <a:ext cx="1796814" cy="4492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alpha val="8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温馨提醒，在此输入正文</a:t>
            </a:r>
            <a:endParaRPr lang="en-US" altLang="zh-CN" sz="1000" dirty="0">
              <a:solidFill>
                <a:schemeClr val="bg1">
                  <a:alpha val="8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alpha val="8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这里适合小段文字</a:t>
            </a:r>
          </a:p>
        </p:txBody>
      </p:sp>
      <p:cxnSp>
        <p:nvCxnSpPr>
          <p:cNvPr id="240" name="直接连接符 239">
            <a:extLst>
              <a:ext uri="{FF2B5EF4-FFF2-40B4-BE49-F238E27FC236}">
                <a16:creationId xmlns="" xmlns:a16="http://schemas.microsoft.com/office/drawing/2014/main" id="{50EAD22C-7D62-4018-9119-6FBCF8E24C49}"/>
              </a:ext>
            </a:extLst>
          </p:cNvPr>
          <p:cNvCxnSpPr>
            <a:cxnSpLocks/>
          </p:cNvCxnSpPr>
          <p:nvPr/>
        </p:nvCxnSpPr>
        <p:spPr>
          <a:xfrm>
            <a:off x="7266441" y="5099092"/>
            <a:ext cx="34434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1" name="矩形: 圆角 250">
            <a:extLst>
              <a:ext uri="{FF2B5EF4-FFF2-40B4-BE49-F238E27FC236}">
                <a16:creationId xmlns="" xmlns:a16="http://schemas.microsoft.com/office/drawing/2014/main" id="{24D9C835-C67C-4C07-ABFD-64E8896A64DC}"/>
              </a:ext>
            </a:extLst>
          </p:cNvPr>
          <p:cNvSpPr/>
          <p:nvPr/>
        </p:nvSpPr>
        <p:spPr>
          <a:xfrm>
            <a:off x="9046375" y="2815863"/>
            <a:ext cx="2106470" cy="2757934"/>
          </a:xfrm>
          <a:prstGeom prst="roundRect">
            <a:avLst>
              <a:gd name="adj" fmla="val 2156"/>
            </a:avLst>
          </a:prstGeom>
          <a:solidFill>
            <a:srgbClr val="4271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2" name="等腰三角形 251">
            <a:extLst>
              <a:ext uri="{FF2B5EF4-FFF2-40B4-BE49-F238E27FC236}">
                <a16:creationId xmlns="" xmlns:a16="http://schemas.microsoft.com/office/drawing/2014/main" id="{62BCADA1-595E-4119-9111-D5C8DD79AD52}"/>
              </a:ext>
            </a:extLst>
          </p:cNvPr>
          <p:cNvSpPr/>
          <p:nvPr/>
        </p:nvSpPr>
        <p:spPr>
          <a:xfrm>
            <a:off x="9829103" y="2625461"/>
            <a:ext cx="332606" cy="286729"/>
          </a:xfrm>
          <a:prstGeom prst="triangle">
            <a:avLst/>
          </a:prstGeom>
          <a:noFill/>
          <a:ln w="19050">
            <a:solidFill>
              <a:srgbClr val="4271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3" name="椭圆 252">
            <a:extLst>
              <a:ext uri="{FF2B5EF4-FFF2-40B4-BE49-F238E27FC236}">
                <a16:creationId xmlns="" xmlns:a16="http://schemas.microsoft.com/office/drawing/2014/main" id="{D8F8A70A-5E94-40F5-9FCC-989EB7F8D35A}"/>
              </a:ext>
            </a:extLst>
          </p:cNvPr>
          <p:cNvSpPr/>
          <p:nvPr/>
        </p:nvSpPr>
        <p:spPr>
          <a:xfrm>
            <a:off x="9918927" y="2219169"/>
            <a:ext cx="152957" cy="152957"/>
          </a:xfrm>
          <a:prstGeom prst="ellipse">
            <a:avLst/>
          </a:prstGeom>
          <a:solidFill>
            <a:srgbClr val="4271ED"/>
          </a:solidFill>
          <a:ln w="31750">
            <a:solidFill>
              <a:srgbClr val="4271ED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54" name="直接连接符 253">
            <a:extLst>
              <a:ext uri="{FF2B5EF4-FFF2-40B4-BE49-F238E27FC236}">
                <a16:creationId xmlns="" xmlns:a16="http://schemas.microsoft.com/office/drawing/2014/main" id="{15C4DAE7-1FFB-45CC-BBBB-D2A7966D9B13}"/>
              </a:ext>
            </a:extLst>
          </p:cNvPr>
          <p:cNvCxnSpPr>
            <a:cxnSpLocks/>
          </p:cNvCxnSpPr>
          <p:nvPr/>
        </p:nvCxnSpPr>
        <p:spPr>
          <a:xfrm>
            <a:off x="9991343" y="2327714"/>
            <a:ext cx="7044" cy="316052"/>
          </a:xfrm>
          <a:prstGeom prst="line">
            <a:avLst/>
          </a:prstGeom>
          <a:ln w="15875">
            <a:solidFill>
              <a:srgbClr val="4271E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3" name="弧形 262">
            <a:extLst>
              <a:ext uri="{FF2B5EF4-FFF2-40B4-BE49-F238E27FC236}">
                <a16:creationId xmlns="" xmlns:a16="http://schemas.microsoft.com/office/drawing/2014/main" id="{0897356F-93D9-439A-A664-D2C0CC1DF773}"/>
              </a:ext>
            </a:extLst>
          </p:cNvPr>
          <p:cNvSpPr/>
          <p:nvPr/>
        </p:nvSpPr>
        <p:spPr>
          <a:xfrm>
            <a:off x="9637009" y="3015386"/>
            <a:ext cx="925202" cy="925202"/>
          </a:xfrm>
          <a:prstGeom prst="arc">
            <a:avLst>
              <a:gd name="adj1" fmla="val 7096895"/>
              <a:gd name="adj2" fmla="val 3744162"/>
            </a:avLst>
          </a:prstGeom>
          <a:ln w="12700">
            <a:solidFill>
              <a:schemeClr val="bg1"/>
            </a:solidFill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7" name="组合 256">
            <a:extLst>
              <a:ext uri="{FF2B5EF4-FFF2-40B4-BE49-F238E27FC236}">
                <a16:creationId xmlns="" xmlns:a16="http://schemas.microsoft.com/office/drawing/2014/main" id="{6EA851ED-5DE0-44BF-BFC8-22FC71A27BDB}"/>
              </a:ext>
            </a:extLst>
          </p:cNvPr>
          <p:cNvGrpSpPr/>
          <p:nvPr/>
        </p:nvGrpSpPr>
        <p:grpSpPr>
          <a:xfrm>
            <a:off x="8810863" y="4112685"/>
            <a:ext cx="2577494" cy="496575"/>
            <a:chOff x="701027" y="5078987"/>
            <a:chExt cx="2577494" cy="496575"/>
          </a:xfrm>
        </p:grpSpPr>
        <p:sp>
          <p:nvSpPr>
            <p:cNvPr id="260" name="文本框 259">
              <a:extLst>
                <a:ext uri="{FF2B5EF4-FFF2-40B4-BE49-F238E27FC236}">
                  <a16:creationId xmlns="" xmlns:a16="http://schemas.microsoft.com/office/drawing/2014/main" id="{BECC5F58-D0C3-4E5B-8CCE-689761C1E039}"/>
                </a:ext>
              </a:extLst>
            </p:cNvPr>
            <p:cNvSpPr txBox="1"/>
            <p:nvPr/>
          </p:nvSpPr>
          <p:spPr>
            <a:xfrm>
              <a:off x="1152966" y="5344730"/>
              <a:ext cx="1673617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00" dirty="0">
                  <a:solidFill>
                    <a:schemeClr val="bg1">
                      <a:alpha val="80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Please enter a headline here</a:t>
              </a:r>
              <a:endParaRPr lang="zh-CN" altLang="en-US" sz="900" dirty="0">
                <a:solidFill>
                  <a:schemeClr val="bg1">
                    <a:alpha val="8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261" name="文本框 260">
              <a:extLst>
                <a:ext uri="{FF2B5EF4-FFF2-40B4-BE49-F238E27FC236}">
                  <a16:creationId xmlns="" xmlns:a16="http://schemas.microsoft.com/office/drawing/2014/main" id="{EB5F9C55-303D-495D-8057-3DAD622D3675}"/>
                </a:ext>
              </a:extLst>
            </p:cNvPr>
            <p:cNvSpPr txBox="1"/>
            <p:nvPr/>
          </p:nvSpPr>
          <p:spPr>
            <a:xfrm>
              <a:off x="701027" y="5078987"/>
              <a:ext cx="25774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请在此输入小标题</a:t>
              </a:r>
            </a:p>
          </p:txBody>
        </p:sp>
      </p:grpSp>
      <p:sp>
        <p:nvSpPr>
          <p:cNvPr id="258" name="文本框 257">
            <a:extLst>
              <a:ext uri="{FF2B5EF4-FFF2-40B4-BE49-F238E27FC236}">
                <a16:creationId xmlns="" xmlns:a16="http://schemas.microsoft.com/office/drawing/2014/main" id="{615E802F-9E40-4F44-A7E4-2988EABDCE02}"/>
              </a:ext>
            </a:extLst>
          </p:cNvPr>
          <p:cNvSpPr txBox="1"/>
          <p:nvPr/>
        </p:nvSpPr>
        <p:spPr>
          <a:xfrm>
            <a:off x="9201203" y="4711941"/>
            <a:ext cx="1796814" cy="482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50" dirty="0">
                <a:solidFill>
                  <a:schemeClr val="bg1">
                    <a:alpha val="8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温馨提醒，在此输入正文</a:t>
            </a:r>
            <a:endParaRPr lang="en-US" altLang="zh-CN" sz="1050" dirty="0">
              <a:solidFill>
                <a:schemeClr val="bg1">
                  <a:alpha val="80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050" dirty="0">
                <a:solidFill>
                  <a:schemeClr val="bg1">
                    <a:alpha val="80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这里适合小段文字</a:t>
            </a:r>
          </a:p>
        </p:txBody>
      </p:sp>
      <p:cxnSp>
        <p:nvCxnSpPr>
          <p:cNvPr id="259" name="直接连接符 258">
            <a:extLst>
              <a:ext uri="{FF2B5EF4-FFF2-40B4-BE49-F238E27FC236}">
                <a16:creationId xmlns="" xmlns:a16="http://schemas.microsoft.com/office/drawing/2014/main" id="{163C1805-2166-4699-81D0-C224D45566B1}"/>
              </a:ext>
            </a:extLst>
          </p:cNvPr>
          <p:cNvCxnSpPr>
            <a:cxnSpLocks/>
          </p:cNvCxnSpPr>
          <p:nvPr/>
        </p:nvCxnSpPr>
        <p:spPr>
          <a:xfrm>
            <a:off x="9935514" y="4651174"/>
            <a:ext cx="344346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0" name="任意多边形: 形状 269">
            <a:extLst>
              <a:ext uri="{FF2B5EF4-FFF2-40B4-BE49-F238E27FC236}">
                <a16:creationId xmlns="" xmlns:a16="http://schemas.microsoft.com/office/drawing/2014/main" id="{A766DDAD-583E-4724-8040-857F67A6247F}"/>
              </a:ext>
            </a:extLst>
          </p:cNvPr>
          <p:cNvSpPr/>
          <p:nvPr/>
        </p:nvSpPr>
        <p:spPr>
          <a:xfrm>
            <a:off x="-711200" y="2282803"/>
            <a:ext cx="13692114" cy="1020061"/>
          </a:xfrm>
          <a:custGeom>
            <a:avLst/>
            <a:gdLst>
              <a:gd name="connsiteX0" fmla="*/ 0 w 13096240"/>
              <a:gd name="connsiteY0" fmla="*/ 81401 h 609721"/>
              <a:gd name="connsiteX1" fmla="*/ 2702560 w 13096240"/>
              <a:gd name="connsiteY1" fmla="*/ 284601 h 609721"/>
              <a:gd name="connsiteX2" fmla="*/ 5293360 w 13096240"/>
              <a:gd name="connsiteY2" fmla="*/ 121 h 609721"/>
              <a:gd name="connsiteX3" fmla="*/ 8036560 w 13096240"/>
              <a:gd name="connsiteY3" fmla="*/ 325241 h 609721"/>
              <a:gd name="connsiteX4" fmla="*/ 10688320 w 13096240"/>
              <a:gd name="connsiteY4" fmla="*/ 81401 h 609721"/>
              <a:gd name="connsiteX5" fmla="*/ 13096240 w 13096240"/>
              <a:gd name="connsiteY5" fmla="*/ 609721 h 609721"/>
              <a:gd name="connsiteX0" fmla="*/ 0 w 13096240"/>
              <a:gd name="connsiteY0" fmla="*/ 81285 h 609605"/>
              <a:gd name="connsiteX1" fmla="*/ 2702560 w 13096240"/>
              <a:gd name="connsiteY1" fmla="*/ 284485 h 609605"/>
              <a:gd name="connsiteX2" fmla="*/ 5293360 w 13096240"/>
              <a:gd name="connsiteY2" fmla="*/ 5 h 609605"/>
              <a:gd name="connsiteX3" fmla="*/ 8036560 w 13096240"/>
              <a:gd name="connsiteY3" fmla="*/ 292067 h 609605"/>
              <a:gd name="connsiteX4" fmla="*/ 10688320 w 13096240"/>
              <a:gd name="connsiteY4" fmla="*/ 81285 h 609605"/>
              <a:gd name="connsiteX5" fmla="*/ 13096240 w 13096240"/>
              <a:gd name="connsiteY5" fmla="*/ 609605 h 609605"/>
              <a:gd name="connsiteX0" fmla="*/ 0 w 13202920"/>
              <a:gd name="connsiteY0" fmla="*/ 81285 h 361671"/>
              <a:gd name="connsiteX1" fmla="*/ 2702560 w 13202920"/>
              <a:gd name="connsiteY1" fmla="*/ 284485 h 361671"/>
              <a:gd name="connsiteX2" fmla="*/ 5293360 w 13202920"/>
              <a:gd name="connsiteY2" fmla="*/ 5 h 361671"/>
              <a:gd name="connsiteX3" fmla="*/ 8036560 w 13202920"/>
              <a:gd name="connsiteY3" fmla="*/ 292067 h 361671"/>
              <a:gd name="connsiteX4" fmla="*/ 10688320 w 13202920"/>
              <a:gd name="connsiteY4" fmla="*/ 81285 h 361671"/>
              <a:gd name="connsiteX5" fmla="*/ 13202920 w 13202920"/>
              <a:gd name="connsiteY5" fmla="*/ 361671 h 361671"/>
              <a:gd name="connsiteX0" fmla="*/ 0 w 13248640"/>
              <a:gd name="connsiteY0" fmla="*/ 81285 h 550101"/>
              <a:gd name="connsiteX1" fmla="*/ 2702560 w 13248640"/>
              <a:gd name="connsiteY1" fmla="*/ 284485 h 550101"/>
              <a:gd name="connsiteX2" fmla="*/ 5293360 w 13248640"/>
              <a:gd name="connsiteY2" fmla="*/ 5 h 550101"/>
              <a:gd name="connsiteX3" fmla="*/ 8036560 w 13248640"/>
              <a:gd name="connsiteY3" fmla="*/ 292067 h 550101"/>
              <a:gd name="connsiteX4" fmla="*/ 10688320 w 13248640"/>
              <a:gd name="connsiteY4" fmla="*/ 81285 h 550101"/>
              <a:gd name="connsiteX5" fmla="*/ 13248640 w 13248640"/>
              <a:gd name="connsiteY5" fmla="*/ 550101 h 550101"/>
              <a:gd name="connsiteX0" fmla="*/ 0 w 13248640"/>
              <a:gd name="connsiteY0" fmla="*/ 81285 h 550101"/>
              <a:gd name="connsiteX1" fmla="*/ 2702560 w 13248640"/>
              <a:gd name="connsiteY1" fmla="*/ 284485 h 550101"/>
              <a:gd name="connsiteX2" fmla="*/ 5293360 w 13248640"/>
              <a:gd name="connsiteY2" fmla="*/ 5 h 550101"/>
              <a:gd name="connsiteX3" fmla="*/ 8036560 w 13248640"/>
              <a:gd name="connsiteY3" fmla="*/ 292067 h 550101"/>
              <a:gd name="connsiteX4" fmla="*/ 10688320 w 13248640"/>
              <a:gd name="connsiteY4" fmla="*/ 81285 h 550101"/>
              <a:gd name="connsiteX5" fmla="*/ 13248640 w 13248640"/>
              <a:gd name="connsiteY5" fmla="*/ 550101 h 550101"/>
              <a:gd name="connsiteX0" fmla="*/ 0 w 13248640"/>
              <a:gd name="connsiteY0" fmla="*/ 81285 h 550101"/>
              <a:gd name="connsiteX1" fmla="*/ 2702560 w 13248640"/>
              <a:gd name="connsiteY1" fmla="*/ 284485 h 550101"/>
              <a:gd name="connsiteX2" fmla="*/ 5293360 w 13248640"/>
              <a:gd name="connsiteY2" fmla="*/ 5 h 550101"/>
              <a:gd name="connsiteX3" fmla="*/ 8036560 w 13248640"/>
              <a:gd name="connsiteY3" fmla="*/ 292067 h 550101"/>
              <a:gd name="connsiteX4" fmla="*/ 10688320 w 13248640"/>
              <a:gd name="connsiteY4" fmla="*/ 81285 h 550101"/>
              <a:gd name="connsiteX5" fmla="*/ 13248640 w 13248640"/>
              <a:gd name="connsiteY5" fmla="*/ 550101 h 550101"/>
              <a:gd name="connsiteX0" fmla="*/ 0 w 13248640"/>
              <a:gd name="connsiteY0" fmla="*/ 81285 h 550101"/>
              <a:gd name="connsiteX1" fmla="*/ 2702560 w 13248640"/>
              <a:gd name="connsiteY1" fmla="*/ 284485 h 550101"/>
              <a:gd name="connsiteX2" fmla="*/ 5293360 w 13248640"/>
              <a:gd name="connsiteY2" fmla="*/ 5 h 550101"/>
              <a:gd name="connsiteX3" fmla="*/ 8036560 w 13248640"/>
              <a:gd name="connsiteY3" fmla="*/ 292067 h 550101"/>
              <a:gd name="connsiteX4" fmla="*/ 10688320 w 13248640"/>
              <a:gd name="connsiteY4" fmla="*/ 81285 h 550101"/>
              <a:gd name="connsiteX5" fmla="*/ 13248640 w 13248640"/>
              <a:gd name="connsiteY5" fmla="*/ 550101 h 550101"/>
              <a:gd name="connsiteX0" fmla="*/ 0 w 13309600"/>
              <a:gd name="connsiteY0" fmla="*/ 81285 h 490597"/>
              <a:gd name="connsiteX1" fmla="*/ 2702560 w 13309600"/>
              <a:gd name="connsiteY1" fmla="*/ 284485 h 490597"/>
              <a:gd name="connsiteX2" fmla="*/ 5293360 w 13309600"/>
              <a:gd name="connsiteY2" fmla="*/ 5 h 490597"/>
              <a:gd name="connsiteX3" fmla="*/ 8036560 w 13309600"/>
              <a:gd name="connsiteY3" fmla="*/ 292067 h 490597"/>
              <a:gd name="connsiteX4" fmla="*/ 10688320 w 13309600"/>
              <a:gd name="connsiteY4" fmla="*/ 81285 h 490597"/>
              <a:gd name="connsiteX5" fmla="*/ 13309600 w 13309600"/>
              <a:gd name="connsiteY5" fmla="*/ 490597 h 490597"/>
              <a:gd name="connsiteX0" fmla="*/ 0 w 13309600"/>
              <a:gd name="connsiteY0" fmla="*/ 81285 h 490597"/>
              <a:gd name="connsiteX1" fmla="*/ 2702560 w 13309600"/>
              <a:gd name="connsiteY1" fmla="*/ 284485 h 490597"/>
              <a:gd name="connsiteX2" fmla="*/ 5293360 w 13309600"/>
              <a:gd name="connsiteY2" fmla="*/ 5 h 490597"/>
              <a:gd name="connsiteX3" fmla="*/ 8036560 w 13309600"/>
              <a:gd name="connsiteY3" fmla="*/ 292067 h 490597"/>
              <a:gd name="connsiteX4" fmla="*/ 10688320 w 13309600"/>
              <a:gd name="connsiteY4" fmla="*/ 81285 h 490597"/>
              <a:gd name="connsiteX5" fmla="*/ 13309600 w 13309600"/>
              <a:gd name="connsiteY5" fmla="*/ 490597 h 490597"/>
              <a:gd name="connsiteX0" fmla="*/ 0 w 13309600"/>
              <a:gd name="connsiteY0" fmla="*/ 81285 h 490597"/>
              <a:gd name="connsiteX1" fmla="*/ 2702560 w 13309600"/>
              <a:gd name="connsiteY1" fmla="*/ 284485 h 490597"/>
              <a:gd name="connsiteX2" fmla="*/ 5293360 w 13309600"/>
              <a:gd name="connsiteY2" fmla="*/ 5 h 490597"/>
              <a:gd name="connsiteX3" fmla="*/ 8036560 w 13309600"/>
              <a:gd name="connsiteY3" fmla="*/ 292067 h 490597"/>
              <a:gd name="connsiteX4" fmla="*/ 10739120 w 13309600"/>
              <a:gd name="connsiteY4" fmla="*/ 28393 h 490597"/>
              <a:gd name="connsiteX5" fmla="*/ 13309600 w 13309600"/>
              <a:gd name="connsiteY5" fmla="*/ 490597 h 490597"/>
              <a:gd name="connsiteX0" fmla="*/ 0 w 13480768"/>
              <a:gd name="connsiteY0" fmla="*/ 81285 h 514120"/>
              <a:gd name="connsiteX1" fmla="*/ 2702560 w 13480768"/>
              <a:gd name="connsiteY1" fmla="*/ 284485 h 514120"/>
              <a:gd name="connsiteX2" fmla="*/ 5293360 w 13480768"/>
              <a:gd name="connsiteY2" fmla="*/ 5 h 514120"/>
              <a:gd name="connsiteX3" fmla="*/ 8036560 w 13480768"/>
              <a:gd name="connsiteY3" fmla="*/ 292067 h 514120"/>
              <a:gd name="connsiteX4" fmla="*/ 10739120 w 13480768"/>
              <a:gd name="connsiteY4" fmla="*/ 28393 h 514120"/>
              <a:gd name="connsiteX5" fmla="*/ 13309600 w 13480768"/>
              <a:gd name="connsiteY5" fmla="*/ 490597 h 514120"/>
              <a:gd name="connsiteX6" fmla="*/ 13238480 w 13480768"/>
              <a:gd name="connsiteY6" fmla="*/ 445056 h 514120"/>
              <a:gd name="connsiteX0" fmla="*/ 0 w 13415104"/>
              <a:gd name="connsiteY0" fmla="*/ 81285 h 506164"/>
              <a:gd name="connsiteX1" fmla="*/ 2702560 w 13415104"/>
              <a:gd name="connsiteY1" fmla="*/ 284485 h 506164"/>
              <a:gd name="connsiteX2" fmla="*/ 5293360 w 13415104"/>
              <a:gd name="connsiteY2" fmla="*/ 5 h 506164"/>
              <a:gd name="connsiteX3" fmla="*/ 8036560 w 13415104"/>
              <a:gd name="connsiteY3" fmla="*/ 292067 h 506164"/>
              <a:gd name="connsiteX4" fmla="*/ 10739120 w 13415104"/>
              <a:gd name="connsiteY4" fmla="*/ 28393 h 506164"/>
              <a:gd name="connsiteX5" fmla="*/ 13309600 w 13415104"/>
              <a:gd name="connsiteY5" fmla="*/ 490597 h 506164"/>
              <a:gd name="connsiteX6" fmla="*/ 12760960 w 13415104"/>
              <a:gd name="connsiteY6" fmla="*/ 365717 h 506164"/>
              <a:gd name="connsiteX0" fmla="*/ 0 w 13692114"/>
              <a:gd name="connsiteY0" fmla="*/ 81285 h 663800"/>
              <a:gd name="connsiteX1" fmla="*/ 2702560 w 13692114"/>
              <a:gd name="connsiteY1" fmla="*/ 284485 h 663800"/>
              <a:gd name="connsiteX2" fmla="*/ 5293360 w 13692114"/>
              <a:gd name="connsiteY2" fmla="*/ 5 h 663800"/>
              <a:gd name="connsiteX3" fmla="*/ 8036560 w 13692114"/>
              <a:gd name="connsiteY3" fmla="*/ 292067 h 663800"/>
              <a:gd name="connsiteX4" fmla="*/ 10739120 w 13692114"/>
              <a:gd name="connsiteY4" fmla="*/ 28393 h 663800"/>
              <a:gd name="connsiteX5" fmla="*/ 13309600 w 13692114"/>
              <a:gd name="connsiteY5" fmla="*/ 490597 h 663800"/>
              <a:gd name="connsiteX6" fmla="*/ 13685520 w 13692114"/>
              <a:gd name="connsiteY6" fmla="*/ 663238 h 663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692114" h="663800">
                <a:moveTo>
                  <a:pt x="0" y="81285"/>
                </a:moveTo>
                <a:cubicBezTo>
                  <a:pt x="910166" y="189658"/>
                  <a:pt x="1820333" y="298032"/>
                  <a:pt x="2702560" y="284485"/>
                </a:cubicBezTo>
                <a:cubicBezTo>
                  <a:pt x="3584787" y="270938"/>
                  <a:pt x="4404360" y="-1259"/>
                  <a:pt x="5293360" y="5"/>
                </a:cubicBezTo>
                <a:cubicBezTo>
                  <a:pt x="6182360" y="1269"/>
                  <a:pt x="7128933" y="287336"/>
                  <a:pt x="8036560" y="292067"/>
                </a:cubicBezTo>
                <a:cubicBezTo>
                  <a:pt x="8944187" y="296798"/>
                  <a:pt x="9895840" y="-19020"/>
                  <a:pt x="10739120" y="28393"/>
                </a:cubicBezTo>
                <a:cubicBezTo>
                  <a:pt x="11582400" y="75806"/>
                  <a:pt x="12567920" y="233614"/>
                  <a:pt x="13309600" y="490597"/>
                </a:cubicBezTo>
                <a:cubicBezTo>
                  <a:pt x="13726160" y="560041"/>
                  <a:pt x="13700337" y="672726"/>
                  <a:pt x="13685520" y="663238"/>
                </a:cubicBezTo>
              </a:path>
            </a:pathLst>
          </a:custGeom>
          <a:noFill/>
          <a:ln w="19050">
            <a:solidFill>
              <a:srgbClr val="4271E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2" name="任意多边形: 形状 271">
            <a:extLst>
              <a:ext uri="{FF2B5EF4-FFF2-40B4-BE49-F238E27FC236}">
                <a16:creationId xmlns="" xmlns:a16="http://schemas.microsoft.com/office/drawing/2014/main" id="{002FBB64-D44F-4623-903C-EC4DAC4AFAB4}"/>
              </a:ext>
            </a:extLst>
          </p:cNvPr>
          <p:cNvSpPr/>
          <p:nvPr/>
        </p:nvSpPr>
        <p:spPr>
          <a:xfrm>
            <a:off x="-355600" y="2313019"/>
            <a:ext cx="13055600" cy="511461"/>
          </a:xfrm>
          <a:custGeom>
            <a:avLst/>
            <a:gdLst>
              <a:gd name="connsiteX0" fmla="*/ 0 w 13055600"/>
              <a:gd name="connsiteY0" fmla="*/ 477586 h 477586"/>
              <a:gd name="connsiteX1" fmla="*/ 2296160 w 13055600"/>
              <a:gd name="connsiteY1" fmla="*/ 203266 h 477586"/>
              <a:gd name="connsiteX2" fmla="*/ 5496560 w 13055600"/>
              <a:gd name="connsiteY2" fmla="*/ 91506 h 477586"/>
              <a:gd name="connsiteX3" fmla="*/ 7660640 w 13055600"/>
              <a:gd name="connsiteY3" fmla="*/ 61026 h 477586"/>
              <a:gd name="connsiteX4" fmla="*/ 9987280 w 13055600"/>
              <a:gd name="connsiteY4" fmla="*/ 294706 h 477586"/>
              <a:gd name="connsiteX5" fmla="*/ 11612880 w 13055600"/>
              <a:gd name="connsiteY5" fmla="*/ 66 h 477586"/>
              <a:gd name="connsiteX6" fmla="*/ 13055600 w 13055600"/>
              <a:gd name="connsiteY6" fmla="*/ 325186 h 477586"/>
              <a:gd name="connsiteX0" fmla="*/ 0 w 13055600"/>
              <a:gd name="connsiteY0" fmla="*/ 514082 h 514082"/>
              <a:gd name="connsiteX1" fmla="*/ 2296160 w 13055600"/>
              <a:gd name="connsiteY1" fmla="*/ 239762 h 514082"/>
              <a:gd name="connsiteX2" fmla="*/ 5496560 w 13055600"/>
              <a:gd name="connsiteY2" fmla="*/ 128002 h 514082"/>
              <a:gd name="connsiteX3" fmla="*/ 7675880 w 13055600"/>
              <a:gd name="connsiteY3" fmla="*/ 6082 h 514082"/>
              <a:gd name="connsiteX4" fmla="*/ 9987280 w 13055600"/>
              <a:gd name="connsiteY4" fmla="*/ 331202 h 514082"/>
              <a:gd name="connsiteX5" fmla="*/ 11612880 w 13055600"/>
              <a:gd name="connsiteY5" fmla="*/ 36562 h 514082"/>
              <a:gd name="connsiteX6" fmla="*/ 13055600 w 13055600"/>
              <a:gd name="connsiteY6" fmla="*/ 361682 h 514082"/>
              <a:gd name="connsiteX0" fmla="*/ 0 w 13055600"/>
              <a:gd name="connsiteY0" fmla="*/ 511461 h 511461"/>
              <a:gd name="connsiteX1" fmla="*/ 2296160 w 13055600"/>
              <a:gd name="connsiteY1" fmla="*/ 237141 h 511461"/>
              <a:gd name="connsiteX2" fmla="*/ 5508752 w 13055600"/>
              <a:gd name="connsiteY2" fmla="*/ 161957 h 511461"/>
              <a:gd name="connsiteX3" fmla="*/ 7675880 w 13055600"/>
              <a:gd name="connsiteY3" fmla="*/ 3461 h 511461"/>
              <a:gd name="connsiteX4" fmla="*/ 9987280 w 13055600"/>
              <a:gd name="connsiteY4" fmla="*/ 328581 h 511461"/>
              <a:gd name="connsiteX5" fmla="*/ 11612880 w 13055600"/>
              <a:gd name="connsiteY5" fmla="*/ 33941 h 511461"/>
              <a:gd name="connsiteX6" fmla="*/ 13055600 w 13055600"/>
              <a:gd name="connsiteY6" fmla="*/ 359061 h 5114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55600" h="511461">
                <a:moveTo>
                  <a:pt x="0" y="511461"/>
                </a:moveTo>
                <a:cubicBezTo>
                  <a:pt x="690033" y="406474"/>
                  <a:pt x="1378035" y="295392"/>
                  <a:pt x="2296160" y="237141"/>
                </a:cubicBezTo>
                <a:cubicBezTo>
                  <a:pt x="3214285" y="178890"/>
                  <a:pt x="4612132" y="200904"/>
                  <a:pt x="5508752" y="161957"/>
                </a:cubicBezTo>
                <a:cubicBezTo>
                  <a:pt x="6405372" y="123010"/>
                  <a:pt x="6929459" y="-24310"/>
                  <a:pt x="7675880" y="3461"/>
                </a:cubicBezTo>
                <a:cubicBezTo>
                  <a:pt x="8422301" y="31232"/>
                  <a:pt x="9331113" y="323501"/>
                  <a:pt x="9987280" y="328581"/>
                </a:cubicBezTo>
                <a:cubicBezTo>
                  <a:pt x="10643447" y="333661"/>
                  <a:pt x="11101493" y="28861"/>
                  <a:pt x="11612880" y="33941"/>
                </a:cubicBezTo>
                <a:cubicBezTo>
                  <a:pt x="12124267" y="39021"/>
                  <a:pt x="12589933" y="199041"/>
                  <a:pt x="13055600" y="359061"/>
                </a:cubicBezTo>
              </a:path>
            </a:pathLst>
          </a:custGeom>
          <a:noFill/>
          <a:ln>
            <a:gradFill>
              <a:gsLst>
                <a:gs pos="0">
                  <a:srgbClr val="4271ED">
                    <a:alpha val="0"/>
                  </a:srgbClr>
                </a:gs>
                <a:gs pos="50000">
                  <a:srgbClr val="4271ED">
                    <a:alpha val="50000"/>
                  </a:srgbClr>
                </a:gs>
                <a:gs pos="100000">
                  <a:srgbClr val="4271ED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3" name="任意多边形: 形状 272">
            <a:extLst>
              <a:ext uri="{FF2B5EF4-FFF2-40B4-BE49-F238E27FC236}">
                <a16:creationId xmlns="" xmlns:a16="http://schemas.microsoft.com/office/drawing/2014/main" id="{BC2DA788-AA16-4F1A-95CE-A4EA22FBB695}"/>
              </a:ext>
            </a:extLst>
          </p:cNvPr>
          <p:cNvSpPr/>
          <p:nvPr/>
        </p:nvSpPr>
        <p:spPr>
          <a:xfrm>
            <a:off x="-152400" y="2111506"/>
            <a:ext cx="12832080" cy="753613"/>
          </a:xfrm>
          <a:custGeom>
            <a:avLst/>
            <a:gdLst>
              <a:gd name="connsiteX0" fmla="*/ 0 w 12832080"/>
              <a:gd name="connsiteY0" fmla="*/ 152492 h 630012"/>
              <a:gd name="connsiteX1" fmla="*/ 2133600 w 12832080"/>
              <a:gd name="connsiteY1" fmla="*/ 386172 h 630012"/>
              <a:gd name="connsiteX2" fmla="*/ 5842000 w 12832080"/>
              <a:gd name="connsiteY2" fmla="*/ 92 h 630012"/>
              <a:gd name="connsiteX3" fmla="*/ 8971280 w 12832080"/>
              <a:gd name="connsiteY3" fmla="*/ 426812 h 630012"/>
              <a:gd name="connsiteX4" fmla="*/ 11633200 w 12832080"/>
              <a:gd name="connsiteY4" fmla="*/ 243932 h 630012"/>
              <a:gd name="connsiteX5" fmla="*/ 12832080 w 12832080"/>
              <a:gd name="connsiteY5" fmla="*/ 630012 h 630012"/>
              <a:gd name="connsiteX0" fmla="*/ 0 w 12832080"/>
              <a:gd name="connsiteY0" fmla="*/ 219155 h 696675"/>
              <a:gd name="connsiteX1" fmla="*/ 2133600 w 12832080"/>
              <a:gd name="connsiteY1" fmla="*/ 452835 h 696675"/>
              <a:gd name="connsiteX2" fmla="*/ 5813425 w 12832080"/>
              <a:gd name="connsiteY2" fmla="*/ 80 h 696675"/>
              <a:gd name="connsiteX3" fmla="*/ 8971280 w 12832080"/>
              <a:gd name="connsiteY3" fmla="*/ 493475 h 696675"/>
              <a:gd name="connsiteX4" fmla="*/ 11633200 w 12832080"/>
              <a:gd name="connsiteY4" fmla="*/ 310595 h 696675"/>
              <a:gd name="connsiteX5" fmla="*/ 12832080 w 12832080"/>
              <a:gd name="connsiteY5" fmla="*/ 696675 h 696675"/>
              <a:gd name="connsiteX0" fmla="*/ 0 w 12832080"/>
              <a:gd name="connsiteY0" fmla="*/ 222151 h 699671"/>
              <a:gd name="connsiteX1" fmla="*/ 2200275 w 12832080"/>
              <a:gd name="connsiteY1" fmla="*/ 284381 h 699671"/>
              <a:gd name="connsiteX2" fmla="*/ 5813425 w 12832080"/>
              <a:gd name="connsiteY2" fmla="*/ 3076 h 699671"/>
              <a:gd name="connsiteX3" fmla="*/ 8971280 w 12832080"/>
              <a:gd name="connsiteY3" fmla="*/ 496471 h 699671"/>
              <a:gd name="connsiteX4" fmla="*/ 11633200 w 12832080"/>
              <a:gd name="connsiteY4" fmla="*/ 313591 h 699671"/>
              <a:gd name="connsiteX5" fmla="*/ 12832080 w 12832080"/>
              <a:gd name="connsiteY5" fmla="*/ 699671 h 699671"/>
              <a:gd name="connsiteX0" fmla="*/ 0 w 12832080"/>
              <a:gd name="connsiteY0" fmla="*/ 294790 h 772310"/>
              <a:gd name="connsiteX1" fmla="*/ 2200275 w 12832080"/>
              <a:gd name="connsiteY1" fmla="*/ 357020 h 772310"/>
              <a:gd name="connsiteX2" fmla="*/ 5813425 w 12832080"/>
              <a:gd name="connsiteY2" fmla="*/ 2563 h 772310"/>
              <a:gd name="connsiteX3" fmla="*/ 8971280 w 12832080"/>
              <a:gd name="connsiteY3" fmla="*/ 569110 h 772310"/>
              <a:gd name="connsiteX4" fmla="*/ 11633200 w 12832080"/>
              <a:gd name="connsiteY4" fmla="*/ 386230 h 772310"/>
              <a:gd name="connsiteX5" fmla="*/ 12832080 w 12832080"/>
              <a:gd name="connsiteY5" fmla="*/ 772310 h 772310"/>
              <a:gd name="connsiteX0" fmla="*/ 0 w 12832080"/>
              <a:gd name="connsiteY0" fmla="*/ 293287 h 770807"/>
              <a:gd name="connsiteX1" fmla="*/ 2206371 w 12832080"/>
              <a:gd name="connsiteY1" fmla="*/ 422573 h 770807"/>
              <a:gd name="connsiteX2" fmla="*/ 5813425 w 12832080"/>
              <a:gd name="connsiteY2" fmla="*/ 1060 h 770807"/>
              <a:gd name="connsiteX3" fmla="*/ 8971280 w 12832080"/>
              <a:gd name="connsiteY3" fmla="*/ 567607 h 770807"/>
              <a:gd name="connsiteX4" fmla="*/ 11633200 w 12832080"/>
              <a:gd name="connsiteY4" fmla="*/ 384727 h 770807"/>
              <a:gd name="connsiteX5" fmla="*/ 12832080 w 12832080"/>
              <a:gd name="connsiteY5" fmla="*/ 770807 h 770807"/>
              <a:gd name="connsiteX0" fmla="*/ 0 w 12832080"/>
              <a:gd name="connsiteY0" fmla="*/ 294293 h 771813"/>
              <a:gd name="connsiteX1" fmla="*/ 2200275 w 12832080"/>
              <a:gd name="connsiteY1" fmla="*/ 374811 h 771813"/>
              <a:gd name="connsiteX2" fmla="*/ 5813425 w 12832080"/>
              <a:gd name="connsiteY2" fmla="*/ 2066 h 771813"/>
              <a:gd name="connsiteX3" fmla="*/ 8971280 w 12832080"/>
              <a:gd name="connsiteY3" fmla="*/ 568613 h 771813"/>
              <a:gd name="connsiteX4" fmla="*/ 11633200 w 12832080"/>
              <a:gd name="connsiteY4" fmla="*/ 385733 h 771813"/>
              <a:gd name="connsiteX5" fmla="*/ 12832080 w 12832080"/>
              <a:gd name="connsiteY5" fmla="*/ 771813 h 771813"/>
              <a:gd name="connsiteX0" fmla="*/ 0 w 12832080"/>
              <a:gd name="connsiteY0" fmla="*/ 276093 h 753613"/>
              <a:gd name="connsiteX1" fmla="*/ 2200275 w 12832080"/>
              <a:gd name="connsiteY1" fmla="*/ 356611 h 753613"/>
              <a:gd name="connsiteX2" fmla="*/ 5837809 w 12832080"/>
              <a:gd name="connsiteY2" fmla="*/ 2154 h 753613"/>
              <a:gd name="connsiteX3" fmla="*/ 8971280 w 12832080"/>
              <a:gd name="connsiteY3" fmla="*/ 550413 h 753613"/>
              <a:gd name="connsiteX4" fmla="*/ 11633200 w 12832080"/>
              <a:gd name="connsiteY4" fmla="*/ 367533 h 753613"/>
              <a:gd name="connsiteX5" fmla="*/ 12832080 w 12832080"/>
              <a:gd name="connsiteY5" fmla="*/ 753613 h 753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832080" h="753613">
                <a:moveTo>
                  <a:pt x="0" y="276093"/>
                </a:moveTo>
                <a:cubicBezTo>
                  <a:pt x="579966" y="405633"/>
                  <a:pt x="1227307" y="402267"/>
                  <a:pt x="2200275" y="356611"/>
                </a:cubicBezTo>
                <a:cubicBezTo>
                  <a:pt x="3173243" y="310955"/>
                  <a:pt x="4709308" y="-30146"/>
                  <a:pt x="5837809" y="2154"/>
                </a:cubicBezTo>
                <a:cubicBezTo>
                  <a:pt x="6966310" y="34454"/>
                  <a:pt x="8005382" y="489517"/>
                  <a:pt x="8971280" y="550413"/>
                </a:cubicBezTo>
                <a:cubicBezTo>
                  <a:pt x="9937178" y="611309"/>
                  <a:pt x="10989733" y="333666"/>
                  <a:pt x="11633200" y="367533"/>
                </a:cubicBezTo>
                <a:cubicBezTo>
                  <a:pt x="12276667" y="401400"/>
                  <a:pt x="12554373" y="577506"/>
                  <a:pt x="12832080" y="753613"/>
                </a:cubicBezTo>
              </a:path>
            </a:pathLst>
          </a:custGeom>
          <a:noFill/>
          <a:ln>
            <a:gradFill>
              <a:gsLst>
                <a:gs pos="0">
                  <a:srgbClr val="4271ED">
                    <a:alpha val="0"/>
                  </a:srgbClr>
                </a:gs>
                <a:gs pos="52000">
                  <a:srgbClr val="4271ED">
                    <a:alpha val="40000"/>
                  </a:srgbClr>
                </a:gs>
                <a:gs pos="100000">
                  <a:srgbClr val="4271ED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7" name="任意多边形: 形状 346">
            <a:extLst>
              <a:ext uri="{FF2B5EF4-FFF2-40B4-BE49-F238E27FC236}">
                <a16:creationId xmlns="" xmlns:a16="http://schemas.microsoft.com/office/drawing/2014/main" id="{F6628F18-DCB7-4DF9-B6AC-94DA5B1018A0}"/>
              </a:ext>
            </a:extLst>
          </p:cNvPr>
          <p:cNvSpPr/>
          <p:nvPr/>
        </p:nvSpPr>
        <p:spPr>
          <a:xfrm>
            <a:off x="1039156" y="5766549"/>
            <a:ext cx="2106470" cy="254980"/>
          </a:xfrm>
          <a:custGeom>
            <a:avLst/>
            <a:gdLst>
              <a:gd name="connsiteX0" fmla="*/ 0 w 2106470"/>
              <a:gd name="connsiteY0" fmla="*/ 0 h 254980"/>
              <a:gd name="connsiteX1" fmla="*/ 496274 w 2106470"/>
              <a:gd name="connsiteY1" fmla="*/ 0 h 254980"/>
              <a:gd name="connsiteX2" fmla="*/ 496274 w 2106470"/>
              <a:gd name="connsiteY2" fmla="*/ 371 h 254980"/>
              <a:gd name="connsiteX3" fmla="*/ 617829 w 2106470"/>
              <a:gd name="connsiteY3" fmla="*/ 371 h 254980"/>
              <a:gd name="connsiteX4" fmla="*/ 618623 w 2106470"/>
              <a:gd name="connsiteY4" fmla="*/ 185 h 254980"/>
              <a:gd name="connsiteX5" fmla="*/ 948632 w 2106470"/>
              <a:gd name="connsiteY5" fmla="*/ 185 h 254980"/>
              <a:gd name="connsiteX6" fmla="*/ 1049800 w 2106470"/>
              <a:gd name="connsiteY6" fmla="*/ 77887 h 254980"/>
              <a:gd name="connsiteX7" fmla="*/ 1053235 w 2106470"/>
              <a:gd name="connsiteY7" fmla="*/ 97604 h 254980"/>
              <a:gd name="connsiteX8" fmla="*/ 1056671 w 2106470"/>
              <a:gd name="connsiteY8" fmla="*/ 77887 h 254980"/>
              <a:gd name="connsiteX9" fmla="*/ 1157838 w 2106470"/>
              <a:gd name="connsiteY9" fmla="*/ 185 h 254980"/>
              <a:gd name="connsiteX10" fmla="*/ 1487847 w 2106470"/>
              <a:gd name="connsiteY10" fmla="*/ 185 h 254980"/>
              <a:gd name="connsiteX11" fmla="*/ 1488641 w 2106470"/>
              <a:gd name="connsiteY11" fmla="*/ 371 h 254980"/>
              <a:gd name="connsiteX12" fmla="*/ 1607443 w 2106470"/>
              <a:gd name="connsiteY12" fmla="*/ 371 h 254980"/>
              <a:gd name="connsiteX13" fmla="*/ 1607443 w 2106470"/>
              <a:gd name="connsiteY13" fmla="*/ 0 h 254980"/>
              <a:gd name="connsiteX14" fmla="*/ 2103717 w 2106470"/>
              <a:gd name="connsiteY14" fmla="*/ 0 h 254980"/>
              <a:gd name="connsiteX15" fmla="*/ 2103717 w 2106470"/>
              <a:gd name="connsiteY15" fmla="*/ 35260 h 254980"/>
              <a:gd name="connsiteX16" fmla="*/ 2106470 w 2106470"/>
              <a:gd name="connsiteY16" fmla="*/ 42961 h 254980"/>
              <a:gd name="connsiteX17" fmla="*/ 2106470 w 2106470"/>
              <a:gd name="connsiteY17" fmla="*/ 212575 h 254980"/>
              <a:gd name="connsiteX18" fmla="*/ 2069874 w 2106470"/>
              <a:gd name="connsiteY18" fmla="*/ 254980 h 254980"/>
              <a:gd name="connsiteX19" fmla="*/ 1597903 w 2106470"/>
              <a:gd name="connsiteY19" fmla="*/ 254980 h 254980"/>
              <a:gd name="connsiteX20" fmla="*/ 1598011 w 2106470"/>
              <a:gd name="connsiteY20" fmla="*/ 254795 h 254980"/>
              <a:gd name="connsiteX21" fmla="*/ 1321197 w 2106470"/>
              <a:gd name="connsiteY21" fmla="*/ 254795 h 254980"/>
              <a:gd name="connsiteX22" fmla="*/ 1320485 w 2106470"/>
              <a:gd name="connsiteY22" fmla="*/ 254629 h 254980"/>
              <a:gd name="connsiteX23" fmla="*/ 895642 w 2106470"/>
              <a:gd name="connsiteY23" fmla="*/ 254629 h 254980"/>
              <a:gd name="connsiteX24" fmla="*/ 895640 w 2106470"/>
              <a:gd name="connsiteY24" fmla="*/ 254629 h 254980"/>
              <a:gd name="connsiteX25" fmla="*/ 785985 w 2106470"/>
              <a:gd name="connsiteY25" fmla="*/ 254629 h 254980"/>
              <a:gd name="connsiteX26" fmla="*/ 785273 w 2106470"/>
              <a:gd name="connsiteY26" fmla="*/ 254795 h 254980"/>
              <a:gd name="connsiteX27" fmla="*/ 508459 w 2106470"/>
              <a:gd name="connsiteY27" fmla="*/ 254795 h 254980"/>
              <a:gd name="connsiteX28" fmla="*/ 508567 w 2106470"/>
              <a:gd name="connsiteY28" fmla="*/ 254980 h 254980"/>
              <a:gd name="connsiteX29" fmla="*/ 36597 w 2106470"/>
              <a:gd name="connsiteY29" fmla="*/ 254980 h 254980"/>
              <a:gd name="connsiteX30" fmla="*/ 0 w 2106470"/>
              <a:gd name="connsiteY30" fmla="*/ 212575 h 254980"/>
              <a:gd name="connsiteX31" fmla="*/ 0 w 2106470"/>
              <a:gd name="connsiteY31" fmla="*/ 161810 h 254980"/>
              <a:gd name="connsiteX32" fmla="*/ 0 w 2106470"/>
              <a:gd name="connsiteY32" fmla="*/ 161810 h 254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106470" h="254980">
                <a:moveTo>
                  <a:pt x="0" y="0"/>
                </a:moveTo>
                <a:lnTo>
                  <a:pt x="496274" y="0"/>
                </a:lnTo>
                <a:lnTo>
                  <a:pt x="496274" y="371"/>
                </a:lnTo>
                <a:lnTo>
                  <a:pt x="617829" y="371"/>
                </a:lnTo>
                <a:lnTo>
                  <a:pt x="618623" y="185"/>
                </a:lnTo>
                <a:lnTo>
                  <a:pt x="948632" y="185"/>
                </a:lnTo>
                <a:cubicBezTo>
                  <a:pt x="994111" y="185"/>
                  <a:pt x="1033132" y="32225"/>
                  <a:pt x="1049800" y="77887"/>
                </a:cubicBezTo>
                <a:lnTo>
                  <a:pt x="1053235" y="97604"/>
                </a:lnTo>
                <a:lnTo>
                  <a:pt x="1056671" y="77887"/>
                </a:lnTo>
                <a:cubicBezTo>
                  <a:pt x="1073338" y="32225"/>
                  <a:pt x="1112359" y="185"/>
                  <a:pt x="1157838" y="185"/>
                </a:cubicBezTo>
                <a:lnTo>
                  <a:pt x="1487847" y="185"/>
                </a:lnTo>
                <a:lnTo>
                  <a:pt x="1488641" y="371"/>
                </a:lnTo>
                <a:lnTo>
                  <a:pt x="1607443" y="371"/>
                </a:lnTo>
                <a:lnTo>
                  <a:pt x="1607443" y="0"/>
                </a:lnTo>
                <a:lnTo>
                  <a:pt x="2103717" y="0"/>
                </a:lnTo>
                <a:lnTo>
                  <a:pt x="2103717" y="35260"/>
                </a:lnTo>
                <a:lnTo>
                  <a:pt x="2106470" y="42961"/>
                </a:lnTo>
                <a:lnTo>
                  <a:pt x="2106470" y="212575"/>
                </a:lnTo>
                <a:cubicBezTo>
                  <a:pt x="2106470" y="235995"/>
                  <a:pt x="2090086" y="254980"/>
                  <a:pt x="2069874" y="254980"/>
                </a:cubicBezTo>
                <a:lnTo>
                  <a:pt x="1597903" y="254980"/>
                </a:lnTo>
                <a:lnTo>
                  <a:pt x="1598011" y="254795"/>
                </a:lnTo>
                <a:lnTo>
                  <a:pt x="1321197" y="254795"/>
                </a:lnTo>
                <a:lnTo>
                  <a:pt x="1320485" y="254629"/>
                </a:lnTo>
                <a:lnTo>
                  <a:pt x="895642" y="254629"/>
                </a:lnTo>
                <a:lnTo>
                  <a:pt x="895640" y="254629"/>
                </a:lnTo>
                <a:lnTo>
                  <a:pt x="785985" y="254629"/>
                </a:lnTo>
                <a:lnTo>
                  <a:pt x="785273" y="254795"/>
                </a:lnTo>
                <a:lnTo>
                  <a:pt x="508459" y="254795"/>
                </a:lnTo>
                <a:lnTo>
                  <a:pt x="508567" y="254980"/>
                </a:lnTo>
                <a:lnTo>
                  <a:pt x="36597" y="254980"/>
                </a:lnTo>
                <a:cubicBezTo>
                  <a:pt x="16384" y="254980"/>
                  <a:pt x="0" y="235995"/>
                  <a:pt x="0" y="212575"/>
                </a:cubicBezTo>
                <a:lnTo>
                  <a:pt x="0" y="161810"/>
                </a:lnTo>
                <a:lnTo>
                  <a:pt x="0" y="161810"/>
                </a:lnTo>
                <a:close/>
              </a:path>
            </a:pathLst>
          </a:custGeom>
          <a:solidFill>
            <a:srgbClr val="1E58EA">
              <a:alpha val="70000"/>
            </a:srgbClr>
          </a:solidFill>
          <a:ln>
            <a:noFill/>
          </a:ln>
          <a:effectLst>
            <a:outerShdw blurRad="190500" dist="38100" dir="16200000" rotWithShape="0">
              <a:schemeClr val="bg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0" name="任意多边形: 形状 349">
            <a:extLst>
              <a:ext uri="{FF2B5EF4-FFF2-40B4-BE49-F238E27FC236}">
                <a16:creationId xmlns="" xmlns:a16="http://schemas.microsoft.com/office/drawing/2014/main" id="{7CC9D531-893D-450E-9BDF-61F9B3B3B900}"/>
              </a:ext>
            </a:extLst>
          </p:cNvPr>
          <p:cNvSpPr/>
          <p:nvPr/>
        </p:nvSpPr>
        <p:spPr>
          <a:xfrm>
            <a:off x="3721870" y="5319085"/>
            <a:ext cx="2106470" cy="254980"/>
          </a:xfrm>
          <a:custGeom>
            <a:avLst/>
            <a:gdLst>
              <a:gd name="connsiteX0" fmla="*/ 0 w 2106470"/>
              <a:gd name="connsiteY0" fmla="*/ 0 h 254980"/>
              <a:gd name="connsiteX1" fmla="*/ 496274 w 2106470"/>
              <a:gd name="connsiteY1" fmla="*/ 0 h 254980"/>
              <a:gd name="connsiteX2" fmla="*/ 496274 w 2106470"/>
              <a:gd name="connsiteY2" fmla="*/ 371 h 254980"/>
              <a:gd name="connsiteX3" fmla="*/ 617829 w 2106470"/>
              <a:gd name="connsiteY3" fmla="*/ 371 h 254980"/>
              <a:gd name="connsiteX4" fmla="*/ 618623 w 2106470"/>
              <a:gd name="connsiteY4" fmla="*/ 185 h 254980"/>
              <a:gd name="connsiteX5" fmla="*/ 948632 w 2106470"/>
              <a:gd name="connsiteY5" fmla="*/ 185 h 254980"/>
              <a:gd name="connsiteX6" fmla="*/ 1049800 w 2106470"/>
              <a:gd name="connsiteY6" fmla="*/ 77887 h 254980"/>
              <a:gd name="connsiteX7" fmla="*/ 1053235 w 2106470"/>
              <a:gd name="connsiteY7" fmla="*/ 97604 h 254980"/>
              <a:gd name="connsiteX8" fmla="*/ 1056671 w 2106470"/>
              <a:gd name="connsiteY8" fmla="*/ 77887 h 254980"/>
              <a:gd name="connsiteX9" fmla="*/ 1157838 w 2106470"/>
              <a:gd name="connsiteY9" fmla="*/ 185 h 254980"/>
              <a:gd name="connsiteX10" fmla="*/ 1487847 w 2106470"/>
              <a:gd name="connsiteY10" fmla="*/ 185 h 254980"/>
              <a:gd name="connsiteX11" fmla="*/ 1488641 w 2106470"/>
              <a:gd name="connsiteY11" fmla="*/ 371 h 254980"/>
              <a:gd name="connsiteX12" fmla="*/ 1607443 w 2106470"/>
              <a:gd name="connsiteY12" fmla="*/ 371 h 254980"/>
              <a:gd name="connsiteX13" fmla="*/ 1607443 w 2106470"/>
              <a:gd name="connsiteY13" fmla="*/ 0 h 254980"/>
              <a:gd name="connsiteX14" fmla="*/ 2103717 w 2106470"/>
              <a:gd name="connsiteY14" fmla="*/ 0 h 254980"/>
              <a:gd name="connsiteX15" fmla="*/ 2103717 w 2106470"/>
              <a:gd name="connsiteY15" fmla="*/ 35260 h 254980"/>
              <a:gd name="connsiteX16" fmla="*/ 2106470 w 2106470"/>
              <a:gd name="connsiteY16" fmla="*/ 42961 h 254980"/>
              <a:gd name="connsiteX17" fmla="*/ 2106470 w 2106470"/>
              <a:gd name="connsiteY17" fmla="*/ 212575 h 254980"/>
              <a:gd name="connsiteX18" fmla="*/ 2069874 w 2106470"/>
              <a:gd name="connsiteY18" fmla="*/ 254980 h 254980"/>
              <a:gd name="connsiteX19" fmla="*/ 1597903 w 2106470"/>
              <a:gd name="connsiteY19" fmla="*/ 254980 h 254980"/>
              <a:gd name="connsiteX20" fmla="*/ 1598011 w 2106470"/>
              <a:gd name="connsiteY20" fmla="*/ 254795 h 254980"/>
              <a:gd name="connsiteX21" fmla="*/ 1321197 w 2106470"/>
              <a:gd name="connsiteY21" fmla="*/ 254795 h 254980"/>
              <a:gd name="connsiteX22" fmla="*/ 1320485 w 2106470"/>
              <a:gd name="connsiteY22" fmla="*/ 254629 h 254980"/>
              <a:gd name="connsiteX23" fmla="*/ 895642 w 2106470"/>
              <a:gd name="connsiteY23" fmla="*/ 254629 h 254980"/>
              <a:gd name="connsiteX24" fmla="*/ 895640 w 2106470"/>
              <a:gd name="connsiteY24" fmla="*/ 254629 h 254980"/>
              <a:gd name="connsiteX25" fmla="*/ 785985 w 2106470"/>
              <a:gd name="connsiteY25" fmla="*/ 254629 h 254980"/>
              <a:gd name="connsiteX26" fmla="*/ 785273 w 2106470"/>
              <a:gd name="connsiteY26" fmla="*/ 254795 h 254980"/>
              <a:gd name="connsiteX27" fmla="*/ 508459 w 2106470"/>
              <a:gd name="connsiteY27" fmla="*/ 254795 h 254980"/>
              <a:gd name="connsiteX28" fmla="*/ 508567 w 2106470"/>
              <a:gd name="connsiteY28" fmla="*/ 254980 h 254980"/>
              <a:gd name="connsiteX29" fmla="*/ 36597 w 2106470"/>
              <a:gd name="connsiteY29" fmla="*/ 254980 h 254980"/>
              <a:gd name="connsiteX30" fmla="*/ 0 w 2106470"/>
              <a:gd name="connsiteY30" fmla="*/ 212575 h 254980"/>
              <a:gd name="connsiteX31" fmla="*/ 0 w 2106470"/>
              <a:gd name="connsiteY31" fmla="*/ 161810 h 254980"/>
              <a:gd name="connsiteX32" fmla="*/ 0 w 2106470"/>
              <a:gd name="connsiteY32" fmla="*/ 161810 h 254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106470" h="254980">
                <a:moveTo>
                  <a:pt x="0" y="0"/>
                </a:moveTo>
                <a:lnTo>
                  <a:pt x="496274" y="0"/>
                </a:lnTo>
                <a:lnTo>
                  <a:pt x="496274" y="371"/>
                </a:lnTo>
                <a:lnTo>
                  <a:pt x="617829" y="371"/>
                </a:lnTo>
                <a:lnTo>
                  <a:pt x="618623" y="185"/>
                </a:lnTo>
                <a:lnTo>
                  <a:pt x="948632" y="185"/>
                </a:lnTo>
                <a:cubicBezTo>
                  <a:pt x="994111" y="185"/>
                  <a:pt x="1033132" y="32225"/>
                  <a:pt x="1049800" y="77887"/>
                </a:cubicBezTo>
                <a:lnTo>
                  <a:pt x="1053235" y="97604"/>
                </a:lnTo>
                <a:lnTo>
                  <a:pt x="1056671" y="77887"/>
                </a:lnTo>
                <a:cubicBezTo>
                  <a:pt x="1073338" y="32225"/>
                  <a:pt x="1112359" y="185"/>
                  <a:pt x="1157838" y="185"/>
                </a:cubicBezTo>
                <a:lnTo>
                  <a:pt x="1487847" y="185"/>
                </a:lnTo>
                <a:lnTo>
                  <a:pt x="1488641" y="371"/>
                </a:lnTo>
                <a:lnTo>
                  <a:pt x="1607443" y="371"/>
                </a:lnTo>
                <a:lnTo>
                  <a:pt x="1607443" y="0"/>
                </a:lnTo>
                <a:lnTo>
                  <a:pt x="2103717" y="0"/>
                </a:lnTo>
                <a:lnTo>
                  <a:pt x="2103717" y="35260"/>
                </a:lnTo>
                <a:lnTo>
                  <a:pt x="2106470" y="42961"/>
                </a:lnTo>
                <a:lnTo>
                  <a:pt x="2106470" y="212575"/>
                </a:lnTo>
                <a:cubicBezTo>
                  <a:pt x="2106470" y="235995"/>
                  <a:pt x="2090086" y="254980"/>
                  <a:pt x="2069874" y="254980"/>
                </a:cubicBezTo>
                <a:lnTo>
                  <a:pt x="1597903" y="254980"/>
                </a:lnTo>
                <a:lnTo>
                  <a:pt x="1598011" y="254795"/>
                </a:lnTo>
                <a:lnTo>
                  <a:pt x="1321197" y="254795"/>
                </a:lnTo>
                <a:lnTo>
                  <a:pt x="1320485" y="254629"/>
                </a:lnTo>
                <a:lnTo>
                  <a:pt x="895642" y="254629"/>
                </a:lnTo>
                <a:lnTo>
                  <a:pt x="895640" y="254629"/>
                </a:lnTo>
                <a:lnTo>
                  <a:pt x="785985" y="254629"/>
                </a:lnTo>
                <a:lnTo>
                  <a:pt x="785273" y="254795"/>
                </a:lnTo>
                <a:lnTo>
                  <a:pt x="508459" y="254795"/>
                </a:lnTo>
                <a:lnTo>
                  <a:pt x="508567" y="254980"/>
                </a:lnTo>
                <a:lnTo>
                  <a:pt x="36597" y="254980"/>
                </a:lnTo>
                <a:cubicBezTo>
                  <a:pt x="16384" y="254980"/>
                  <a:pt x="0" y="235995"/>
                  <a:pt x="0" y="212575"/>
                </a:cubicBezTo>
                <a:lnTo>
                  <a:pt x="0" y="161810"/>
                </a:lnTo>
                <a:lnTo>
                  <a:pt x="0" y="161810"/>
                </a:lnTo>
                <a:close/>
              </a:path>
            </a:pathLst>
          </a:custGeom>
          <a:solidFill>
            <a:srgbClr val="1E58EA">
              <a:alpha val="70000"/>
            </a:srgbClr>
          </a:solidFill>
          <a:ln>
            <a:noFill/>
          </a:ln>
          <a:effectLst>
            <a:outerShdw blurRad="190500" dist="38100" dir="16200000" rotWithShape="0">
              <a:schemeClr val="bg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2" name="任意多边形: 形状 351">
            <a:extLst>
              <a:ext uri="{FF2B5EF4-FFF2-40B4-BE49-F238E27FC236}">
                <a16:creationId xmlns="" xmlns:a16="http://schemas.microsoft.com/office/drawing/2014/main" id="{21687981-49BF-4BC0-8787-9EF350E6063C}"/>
              </a:ext>
            </a:extLst>
          </p:cNvPr>
          <p:cNvSpPr/>
          <p:nvPr/>
        </p:nvSpPr>
        <p:spPr>
          <a:xfrm>
            <a:off x="9046374" y="5319085"/>
            <a:ext cx="2106470" cy="254980"/>
          </a:xfrm>
          <a:custGeom>
            <a:avLst/>
            <a:gdLst>
              <a:gd name="connsiteX0" fmla="*/ 0 w 2106470"/>
              <a:gd name="connsiteY0" fmla="*/ 0 h 254980"/>
              <a:gd name="connsiteX1" fmla="*/ 496274 w 2106470"/>
              <a:gd name="connsiteY1" fmla="*/ 0 h 254980"/>
              <a:gd name="connsiteX2" fmla="*/ 496274 w 2106470"/>
              <a:gd name="connsiteY2" fmla="*/ 371 h 254980"/>
              <a:gd name="connsiteX3" fmla="*/ 617829 w 2106470"/>
              <a:gd name="connsiteY3" fmla="*/ 371 h 254980"/>
              <a:gd name="connsiteX4" fmla="*/ 618623 w 2106470"/>
              <a:gd name="connsiteY4" fmla="*/ 185 h 254980"/>
              <a:gd name="connsiteX5" fmla="*/ 948632 w 2106470"/>
              <a:gd name="connsiteY5" fmla="*/ 185 h 254980"/>
              <a:gd name="connsiteX6" fmla="*/ 1049800 w 2106470"/>
              <a:gd name="connsiteY6" fmla="*/ 77887 h 254980"/>
              <a:gd name="connsiteX7" fmla="*/ 1053235 w 2106470"/>
              <a:gd name="connsiteY7" fmla="*/ 97604 h 254980"/>
              <a:gd name="connsiteX8" fmla="*/ 1056671 w 2106470"/>
              <a:gd name="connsiteY8" fmla="*/ 77887 h 254980"/>
              <a:gd name="connsiteX9" fmla="*/ 1157838 w 2106470"/>
              <a:gd name="connsiteY9" fmla="*/ 185 h 254980"/>
              <a:gd name="connsiteX10" fmla="*/ 1487847 w 2106470"/>
              <a:gd name="connsiteY10" fmla="*/ 185 h 254980"/>
              <a:gd name="connsiteX11" fmla="*/ 1488641 w 2106470"/>
              <a:gd name="connsiteY11" fmla="*/ 371 h 254980"/>
              <a:gd name="connsiteX12" fmla="*/ 1607443 w 2106470"/>
              <a:gd name="connsiteY12" fmla="*/ 371 h 254980"/>
              <a:gd name="connsiteX13" fmla="*/ 1607443 w 2106470"/>
              <a:gd name="connsiteY13" fmla="*/ 0 h 254980"/>
              <a:gd name="connsiteX14" fmla="*/ 2103717 w 2106470"/>
              <a:gd name="connsiteY14" fmla="*/ 0 h 254980"/>
              <a:gd name="connsiteX15" fmla="*/ 2103717 w 2106470"/>
              <a:gd name="connsiteY15" fmla="*/ 35260 h 254980"/>
              <a:gd name="connsiteX16" fmla="*/ 2106470 w 2106470"/>
              <a:gd name="connsiteY16" fmla="*/ 42961 h 254980"/>
              <a:gd name="connsiteX17" fmla="*/ 2106470 w 2106470"/>
              <a:gd name="connsiteY17" fmla="*/ 212575 h 254980"/>
              <a:gd name="connsiteX18" fmla="*/ 2069874 w 2106470"/>
              <a:gd name="connsiteY18" fmla="*/ 254980 h 254980"/>
              <a:gd name="connsiteX19" fmla="*/ 1597903 w 2106470"/>
              <a:gd name="connsiteY19" fmla="*/ 254980 h 254980"/>
              <a:gd name="connsiteX20" fmla="*/ 1598011 w 2106470"/>
              <a:gd name="connsiteY20" fmla="*/ 254795 h 254980"/>
              <a:gd name="connsiteX21" fmla="*/ 1321197 w 2106470"/>
              <a:gd name="connsiteY21" fmla="*/ 254795 h 254980"/>
              <a:gd name="connsiteX22" fmla="*/ 1320485 w 2106470"/>
              <a:gd name="connsiteY22" fmla="*/ 254629 h 254980"/>
              <a:gd name="connsiteX23" fmla="*/ 895642 w 2106470"/>
              <a:gd name="connsiteY23" fmla="*/ 254629 h 254980"/>
              <a:gd name="connsiteX24" fmla="*/ 895640 w 2106470"/>
              <a:gd name="connsiteY24" fmla="*/ 254629 h 254980"/>
              <a:gd name="connsiteX25" fmla="*/ 785985 w 2106470"/>
              <a:gd name="connsiteY25" fmla="*/ 254629 h 254980"/>
              <a:gd name="connsiteX26" fmla="*/ 785273 w 2106470"/>
              <a:gd name="connsiteY26" fmla="*/ 254795 h 254980"/>
              <a:gd name="connsiteX27" fmla="*/ 508459 w 2106470"/>
              <a:gd name="connsiteY27" fmla="*/ 254795 h 254980"/>
              <a:gd name="connsiteX28" fmla="*/ 508567 w 2106470"/>
              <a:gd name="connsiteY28" fmla="*/ 254980 h 254980"/>
              <a:gd name="connsiteX29" fmla="*/ 36597 w 2106470"/>
              <a:gd name="connsiteY29" fmla="*/ 254980 h 254980"/>
              <a:gd name="connsiteX30" fmla="*/ 0 w 2106470"/>
              <a:gd name="connsiteY30" fmla="*/ 212575 h 254980"/>
              <a:gd name="connsiteX31" fmla="*/ 0 w 2106470"/>
              <a:gd name="connsiteY31" fmla="*/ 161810 h 254980"/>
              <a:gd name="connsiteX32" fmla="*/ 0 w 2106470"/>
              <a:gd name="connsiteY32" fmla="*/ 161810 h 254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106470" h="254980">
                <a:moveTo>
                  <a:pt x="0" y="0"/>
                </a:moveTo>
                <a:lnTo>
                  <a:pt x="496274" y="0"/>
                </a:lnTo>
                <a:lnTo>
                  <a:pt x="496274" y="371"/>
                </a:lnTo>
                <a:lnTo>
                  <a:pt x="617829" y="371"/>
                </a:lnTo>
                <a:lnTo>
                  <a:pt x="618623" y="185"/>
                </a:lnTo>
                <a:lnTo>
                  <a:pt x="948632" y="185"/>
                </a:lnTo>
                <a:cubicBezTo>
                  <a:pt x="994111" y="185"/>
                  <a:pt x="1033132" y="32225"/>
                  <a:pt x="1049800" y="77887"/>
                </a:cubicBezTo>
                <a:lnTo>
                  <a:pt x="1053235" y="97604"/>
                </a:lnTo>
                <a:lnTo>
                  <a:pt x="1056671" y="77887"/>
                </a:lnTo>
                <a:cubicBezTo>
                  <a:pt x="1073338" y="32225"/>
                  <a:pt x="1112359" y="185"/>
                  <a:pt x="1157838" y="185"/>
                </a:cubicBezTo>
                <a:lnTo>
                  <a:pt x="1487847" y="185"/>
                </a:lnTo>
                <a:lnTo>
                  <a:pt x="1488641" y="371"/>
                </a:lnTo>
                <a:lnTo>
                  <a:pt x="1607443" y="371"/>
                </a:lnTo>
                <a:lnTo>
                  <a:pt x="1607443" y="0"/>
                </a:lnTo>
                <a:lnTo>
                  <a:pt x="2103717" y="0"/>
                </a:lnTo>
                <a:lnTo>
                  <a:pt x="2103717" y="35260"/>
                </a:lnTo>
                <a:lnTo>
                  <a:pt x="2106470" y="42961"/>
                </a:lnTo>
                <a:lnTo>
                  <a:pt x="2106470" y="212575"/>
                </a:lnTo>
                <a:cubicBezTo>
                  <a:pt x="2106470" y="235995"/>
                  <a:pt x="2090086" y="254980"/>
                  <a:pt x="2069874" y="254980"/>
                </a:cubicBezTo>
                <a:lnTo>
                  <a:pt x="1597903" y="254980"/>
                </a:lnTo>
                <a:lnTo>
                  <a:pt x="1598011" y="254795"/>
                </a:lnTo>
                <a:lnTo>
                  <a:pt x="1321197" y="254795"/>
                </a:lnTo>
                <a:lnTo>
                  <a:pt x="1320485" y="254629"/>
                </a:lnTo>
                <a:lnTo>
                  <a:pt x="895642" y="254629"/>
                </a:lnTo>
                <a:lnTo>
                  <a:pt x="895640" y="254629"/>
                </a:lnTo>
                <a:lnTo>
                  <a:pt x="785985" y="254629"/>
                </a:lnTo>
                <a:lnTo>
                  <a:pt x="785273" y="254795"/>
                </a:lnTo>
                <a:lnTo>
                  <a:pt x="508459" y="254795"/>
                </a:lnTo>
                <a:lnTo>
                  <a:pt x="508567" y="254980"/>
                </a:lnTo>
                <a:lnTo>
                  <a:pt x="36597" y="254980"/>
                </a:lnTo>
                <a:cubicBezTo>
                  <a:pt x="16384" y="254980"/>
                  <a:pt x="0" y="235995"/>
                  <a:pt x="0" y="212575"/>
                </a:cubicBezTo>
                <a:lnTo>
                  <a:pt x="0" y="161810"/>
                </a:lnTo>
                <a:lnTo>
                  <a:pt x="0" y="161810"/>
                </a:lnTo>
                <a:close/>
              </a:path>
            </a:pathLst>
          </a:custGeom>
          <a:solidFill>
            <a:srgbClr val="1E58EA">
              <a:alpha val="70000"/>
            </a:srgbClr>
          </a:solidFill>
          <a:ln>
            <a:noFill/>
          </a:ln>
          <a:effectLst>
            <a:outerShdw blurRad="190500" dist="38100" dir="16200000" rotWithShape="0">
              <a:schemeClr val="bg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53" name="任意多边形: 形状 352">
            <a:extLst>
              <a:ext uri="{FF2B5EF4-FFF2-40B4-BE49-F238E27FC236}">
                <a16:creationId xmlns="" xmlns:a16="http://schemas.microsoft.com/office/drawing/2014/main" id="{5804F880-5D78-4C92-B154-5D7EC2FA654F}"/>
              </a:ext>
            </a:extLst>
          </p:cNvPr>
          <p:cNvSpPr/>
          <p:nvPr/>
        </p:nvSpPr>
        <p:spPr>
          <a:xfrm>
            <a:off x="6377302" y="5766549"/>
            <a:ext cx="2106470" cy="254980"/>
          </a:xfrm>
          <a:custGeom>
            <a:avLst/>
            <a:gdLst>
              <a:gd name="connsiteX0" fmla="*/ 0 w 2106470"/>
              <a:gd name="connsiteY0" fmla="*/ 0 h 254980"/>
              <a:gd name="connsiteX1" fmla="*/ 496274 w 2106470"/>
              <a:gd name="connsiteY1" fmla="*/ 0 h 254980"/>
              <a:gd name="connsiteX2" fmla="*/ 496274 w 2106470"/>
              <a:gd name="connsiteY2" fmla="*/ 371 h 254980"/>
              <a:gd name="connsiteX3" fmla="*/ 617829 w 2106470"/>
              <a:gd name="connsiteY3" fmla="*/ 371 h 254980"/>
              <a:gd name="connsiteX4" fmla="*/ 618623 w 2106470"/>
              <a:gd name="connsiteY4" fmla="*/ 185 h 254980"/>
              <a:gd name="connsiteX5" fmla="*/ 948632 w 2106470"/>
              <a:gd name="connsiteY5" fmla="*/ 185 h 254980"/>
              <a:gd name="connsiteX6" fmla="*/ 1049800 w 2106470"/>
              <a:gd name="connsiteY6" fmla="*/ 77887 h 254980"/>
              <a:gd name="connsiteX7" fmla="*/ 1053235 w 2106470"/>
              <a:gd name="connsiteY7" fmla="*/ 97604 h 254980"/>
              <a:gd name="connsiteX8" fmla="*/ 1056671 w 2106470"/>
              <a:gd name="connsiteY8" fmla="*/ 77887 h 254980"/>
              <a:gd name="connsiteX9" fmla="*/ 1157838 w 2106470"/>
              <a:gd name="connsiteY9" fmla="*/ 185 h 254980"/>
              <a:gd name="connsiteX10" fmla="*/ 1487847 w 2106470"/>
              <a:gd name="connsiteY10" fmla="*/ 185 h 254980"/>
              <a:gd name="connsiteX11" fmla="*/ 1488641 w 2106470"/>
              <a:gd name="connsiteY11" fmla="*/ 371 h 254980"/>
              <a:gd name="connsiteX12" fmla="*/ 1607443 w 2106470"/>
              <a:gd name="connsiteY12" fmla="*/ 371 h 254980"/>
              <a:gd name="connsiteX13" fmla="*/ 1607443 w 2106470"/>
              <a:gd name="connsiteY13" fmla="*/ 0 h 254980"/>
              <a:gd name="connsiteX14" fmla="*/ 2103717 w 2106470"/>
              <a:gd name="connsiteY14" fmla="*/ 0 h 254980"/>
              <a:gd name="connsiteX15" fmla="*/ 2103717 w 2106470"/>
              <a:gd name="connsiteY15" fmla="*/ 35260 h 254980"/>
              <a:gd name="connsiteX16" fmla="*/ 2106470 w 2106470"/>
              <a:gd name="connsiteY16" fmla="*/ 42961 h 254980"/>
              <a:gd name="connsiteX17" fmla="*/ 2106470 w 2106470"/>
              <a:gd name="connsiteY17" fmla="*/ 212575 h 254980"/>
              <a:gd name="connsiteX18" fmla="*/ 2069874 w 2106470"/>
              <a:gd name="connsiteY18" fmla="*/ 254980 h 254980"/>
              <a:gd name="connsiteX19" fmla="*/ 1597903 w 2106470"/>
              <a:gd name="connsiteY19" fmla="*/ 254980 h 254980"/>
              <a:gd name="connsiteX20" fmla="*/ 1598011 w 2106470"/>
              <a:gd name="connsiteY20" fmla="*/ 254795 h 254980"/>
              <a:gd name="connsiteX21" fmla="*/ 1321197 w 2106470"/>
              <a:gd name="connsiteY21" fmla="*/ 254795 h 254980"/>
              <a:gd name="connsiteX22" fmla="*/ 1320485 w 2106470"/>
              <a:gd name="connsiteY22" fmla="*/ 254629 h 254980"/>
              <a:gd name="connsiteX23" fmla="*/ 895642 w 2106470"/>
              <a:gd name="connsiteY23" fmla="*/ 254629 h 254980"/>
              <a:gd name="connsiteX24" fmla="*/ 895640 w 2106470"/>
              <a:gd name="connsiteY24" fmla="*/ 254629 h 254980"/>
              <a:gd name="connsiteX25" fmla="*/ 785985 w 2106470"/>
              <a:gd name="connsiteY25" fmla="*/ 254629 h 254980"/>
              <a:gd name="connsiteX26" fmla="*/ 785273 w 2106470"/>
              <a:gd name="connsiteY26" fmla="*/ 254795 h 254980"/>
              <a:gd name="connsiteX27" fmla="*/ 508459 w 2106470"/>
              <a:gd name="connsiteY27" fmla="*/ 254795 h 254980"/>
              <a:gd name="connsiteX28" fmla="*/ 508567 w 2106470"/>
              <a:gd name="connsiteY28" fmla="*/ 254980 h 254980"/>
              <a:gd name="connsiteX29" fmla="*/ 36597 w 2106470"/>
              <a:gd name="connsiteY29" fmla="*/ 254980 h 254980"/>
              <a:gd name="connsiteX30" fmla="*/ 0 w 2106470"/>
              <a:gd name="connsiteY30" fmla="*/ 212575 h 254980"/>
              <a:gd name="connsiteX31" fmla="*/ 0 w 2106470"/>
              <a:gd name="connsiteY31" fmla="*/ 161810 h 254980"/>
              <a:gd name="connsiteX32" fmla="*/ 0 w 2106470"/>
              <a:gd name="connsiteY32" fmla="*/ 161810 h 254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106470" h="254980">
                <a:moveTo>
                  <a:pt x="0" y="0"/>
                </a:moveTo>
                <a:lnTo>
                  <a:pt x="496274" y="0"/>
                </a:lnTo>
                <a:lnTo>
                  <a:pt x="496274" y="371"/>
                </a:lnTo>
                <a:lnTo>
                  <a:pt x="617829" y="371"/>
                </a:lnTo>
                <a:lnTo>
                  <a:pt x="618623" y="185"/>
                </a:lnTo>
                <a:lnTo>
                  <a:pt x="948632" y="185"/>
                </a:lnTo>
                <a:cubicBezTo>
                  <a:pt x="994111" y="185"/>
                  <a:pt x="1033132" y="32225"/>
                  <a:pt x="1049800" y="77887"/>
                </a:cubicBezTo>
                <a:lnTo>
                  <a:pt x="1053235" y="97604"/>
                </a:lnTo>
                <a:lnTo>
                  <a:pt x="1056671" y="77887"/>
                </a:lnTo>
                <a:cubicBezTo>
                  <a:pt x="1073338" y="32225"/>
                  <a:pt x="1112359" y="185"/>
                  <a:pt x="1157838" y="185"/>
                </a:cubicBezTo>
                <a:lnTo>
                  <a:pt x="1487847" y="185"/>
                </a:lnTo>
                <a:lnTo>
                  <a:pt x="1488641" y="371"/>
                </a:lnTo>
                <a:lnTo>
                  <a:pt x="1607443" y="371"/>
                </a:lnTo>
                <a:lnTo>
                  <a:pt x="1607443" y="0"/>
                </a:lnTo>
                <a:lnTo>
                  <a:pt x="2103717" y="0"/>
                </a:lnTo>
                <a:lnTo>
                  <a:pt x="2103717" y="35260"/>
                </a:lnTo>
                <a:lnTo>
                  <a:pt x="2106470" y="42961"/>
                </a:lnTo>
                <a:lnTo>
                  <a:pt x="2106470" y="212575"/>
                </a:lnTo>
                <a:cubicBezTo>
                  <a:pt x="2106470" y="235995"/>
                  <a:pt x="2090086" y="254980"/>
                  <a:pt x="2069874" y="254980"/>
                </a:cubicBezTo>
                <a:lnTo>
                  <a:pt x="1597903" y="254980"/>
                </a:lnTo>
                <a:lnTo>
                  <a:pt x="1598011" y="254795"/>
                </a:lnTo>
                <a:lnTo>
                  <a:pt x="1321197" y="254795"/>
                </a:lnTo>
                <a:lnTo>
                  <a:pt x="1320485" y="254629"/>
                </a:lnTo>
                <a:lnTo>
                  <a:pt x="895642" y="254629"/>
                </a:lnTo>
                <a:lnTo>
                  <a:pt x="895640" y="254629"/>
                </a:lnTo>
                <a:lnTo>
                  <a:pt x="785985" y="254629"/>
                </a:lnTo>
                <a:lnTo>
                  <a:pt x="785273" y="254795"/>
                </a:lnTo>
                <a:lnTo>
                  <a:pt x="508459" y="254795"/>
                </a:lnTo>
                <a:lnTo>
                  <a:pt x="508567" y="254980"/>
                </a:lnTo>
                <a:lnTo>
                  <a:pt x="36597" y="254980"/>
                </a:lnTo>
                <a:cubicBezTo>
                  <a:pt x="16384" y="254980"/>
                  <a:pt x="0" y="235995"/>
                  <a:pt x="0" y="212575"/>
                </a:cubicBezTo>
                <a:lnTo>
                  <a:pt x="0" y="161810"/>
                </a:lnTo>
                <a:lnTo>
                  <a:pt x="0" y="161810"/>
                </a:lnTo>
                <a:close/>
              </a:path>
            </a:pathLst>
          </a:custGeom>
          <a:solidFill>
            <a:srgbClr val="1E58EA">
              <a:alpha val="70000"/>
            </a:srgbClr>
          </a:solidFill>
          <a:ln>
            <a:noFill/>
          </a:ln>
          <a:effectLst>
            <a:outerShdw blurRad="190500" dist="38100" dir="16200000" rotWithShape="0">
              <a:schemeClr val="bg1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1" name="图形 40">
            <a:extLst>
              <a:ext uri="{FF2B5EF4-FFF2-40B4-BE49-F238E27FC236}">
                <a16:creationId xmlns="" xmlns:a16="http://schemas.microsoft.com/office/drawing/2014/main" id="{EEA46DC2-D5F9-4488-B737-2A411A6C9519}"/>
              </a:ext>
            </a:extLst>
          </p:cNvPr>
          <p:cNvGrpSpPr/>
          <p:nvPr/>
        </p:nvGrpSpPr>
        <p:grpSpPr>
          <a:xfrm>
            <a:off x="1847031" y="3680545"/>
            <a:ext cx="490721" cy="490721"/>
            <a:chOff x="4915863" y="3608677"/>
            <a:chExt cx="987386" cy="987386"/>
          </a:xfrm>
          <a:solidFill>
            <a:schemeClr val="bg1"/>
          </a:solidFill>
        </p:grpSpPr>
        <p:sp>
          <p:nvSpPr>
            <p:cNvPr id="72" name="任意多边形: 形状 71">
              <a:extLst>
                <a:ext uri="{FF2B5EF4-FFF2-40B4-BE49-F238E27FC236}">
                  <a16:creationId xmlns="" xmlns:a16="http://schemas.microsoft.com/office/drawing/2014/main" id="{F8DF1149-5BD2-4D18-BEF8-B23E605A1292}"/>
                </a:ext>
              </a:extLst>
            </p:cNvPr>
            <p:cNvSpPr/>
            <p:nvPr/>
          </p:nvSpPr>
          <p:spPr>
            <a:xfrm>
              <a:off x="4993002" y="3716672"/>
              <a:ext cx="524548" cy="215990"/>
            </a:xfrm>
            <a:custGeom>
              <a:avLst/>
              <a:gdLst>
                <a:gd name="connsiteX0" fmla="*/ 478265 w 524548"/>
                <a:gd name="connsiteY0" fmla="*/ 0 h 215990"/>
                <a:gd name="connsiteX1" fmla="*/ 46284 w 524548"/>
                <a:gd name="connsiteY1" fmla="*/ 0 h 215990"/>
                <a:gd name="connsiteX2" fmla="*/ 0 w 524548"/>
                <a:gd name="connsiteY2" fmla="*/ 46284 h 215990"/>
                <a:gd name="connsiteX3" fmla="*/ 0 w 524548"/>
                <a:gd name="connsiteY3" fmla="*/ 169707 h 215990"/>
                <a:gd name="connsiteX4" fmla="*/ 46284 w 524548"/>
                <a:gd name="connsiteY4" fmla="*/ 215991 h 215990"/>
                <a:gd name="connsiteX5" fmla="*/ 478265 w 524548"/>
                <a:gd name="connsiteY5" fmla="*/ 215991 h 215990"/>
                <a:gd name="connsiteX6" fmla="*/ 524549 w 524548"/>
                <a:gd name="connsiteY6" fmla="*/ 169707 h 215990"/>
                <a:gd name="connsiteX7" fmla="*/ 524549 w 524548"/>
                <a:gd name="connsiteY7" fmla="*/ 46284 h 215990"/>
                <a:gd name="connsiteX8" fmla="*/ 478265 w 524548"/>
                <a:gd name="connsiteY8" fmla="*/ 0 h 215990"/>
                <a:gd name="connsiteX9" fmla="*/ 493693 w 524548"/>
                <a:gd name="connsiteY9" fmla="*/ 169707 h 215990"/>
                <a:gd name="connsiteX10" fmla="*/ 478265 w 524548"/>
                <a:gd name="connsiteY10" fmla="*/ 185135 h 215990"/>
                <a:gd name="connsiteX11" fmla="*/ 46284 w 524548"/>
                <a:gd name="connsiteY11" fmla="*/ 185135 h 215990"/>
                <a:gd name="connsiteX12" fmla="*/ 30856 w 524548"/>
                <a:gd name="connsiteY12" fmla="*/ 169707 h 215990"/>
                <a:gd name="connsiteX13" fmla="*/ 30856 w 524548"/>
                <a:gd name="connsiteY13" fmla="*/ 46284 h 215990"/>
                <a:gd name="connsiteX14" fmla="*/ 46284 w 524548"/>
                <a:gd name="connsiteY14" fmla="*/ 30856 h 215990"/>
                <a:gd name="connsiteX15" fmla="*/ 478265 w 524548"/>
                <a:gd name="connsiteY15" fmla="*/ 30856 h 215990"/>
                <a:gd name="connsiteX16" fmla="*/ 493693 w 524548"/>
                <a:gd name="connsiteY16" fmla="*/ 46284 h 215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524548" h="215990">
                  <a:moveTo>
                    <a:pt x="478265" y="0"/>
                  </a:moveTo>
                  <a:lnTo>
                    <a:pt x="46284" y="0"/>
                  </a:lnTo>
                  <a:cubicBezTo>
                    <a:pt x="20766" y="0"/>
                    <a:pt x="0" y="20766"/>
                    <a:pt x="0" y="46284"/>
                  </a:cubicBezTo>
                  <a:lnTo>
                    <a:pt x="0" y="169707"/>
                  </a:lnTo>
                  <a:cubicBezTo>
                    <a:pt x="0" y="195225"/>
                    <a:pt x="20766" y="215991"/>
                    <a:pt x="46284" y="215991"/>
                  </a:cubicBezTo>
                  <a:lnTo>
                    <a:pt x="478265" y="215991"/>
                  </a:lnTo>
                  <a:cubicBezTo>
                    <a:pt x="503783" y="215991"/>
                    <a:pt x="524549" y="195225"/>
                    <a:pt x="524549" y="169707"/>
                  </a:cubicBezTo>
                  <a:lnTo>
                    <a:pt x="524549" y="46284"/>
                  </a:lnTo>
                  <a:cubicBezTo>
                    <a:pt x="524549" y="20766"/>
                    <a:pt x="503783" y="0"/>
                    <a:pt x="478265" y="0"/>
                  </a:cubicBezTo>
                  <a:close/>
                  <a:moveTo>
                    <a:pt x="493693" y="169707"/>
                  </a:moveTo>
                  <a:cubicBezTo>
                    <a:pt x="493693" y="178208"/>
                    <a:pt x="486766" y="185135"/>
                    <a:pt x="478265" y="185135"/>
                  </a:cubicBezTo>
                  <a:lnTo>
                    <a:pt x="46284" y="185135"/>
                  </a:lnTo>
                  <a:cubicBezTo>
                    <a:pt x="37783" y="185135"/>
                    <a:pt x="30856" y="178208"/>
                    <a:pt x="30856" y="169707"/>
                  </a:cubicBezTo>
                  <a:lnTo>
                    <a:pt x="30856" y="46284"/>
                  </a:lnTo>
                  <a:cubicBezTo>
                    <a:pt x="30856" y="37783"/>
                    <a:pt x="37783" y="30856"/>
                    <a:pt x="46284" y="30856"/>
                  </a:cubicBezTo>
                  <a:lnTo>
                    <a:pt x="478265" y="30856"/>
                  </a:lnTo>
                  <a:cubicBezTo>
                    <a:pt x="486766" y="30856"/>
                    <a:pt x="493693" y="37783"/>
                    <a:pt x="493693" y="46284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="" xmlns:a16="http://schemas.microsoft.com/office/drawing/2014/main" id="{A75EF6DD-F4C0-4A4B-9C11-CC77E09A0574}"/>
                </a:ext>
              </a:extLst>
            </p:cNvPr>
            <p:cNvSpPr/>
            <p:nvPr/>
          </p:nvSpPr>
          <p:spPr>
            <a:xfrm>
              <a:off x="4993002" y="3963518"/>
              <a:ext cx="524548" cy="524548"/>
            </a:xfrm>
            <a:custGeom>
              <a:avLst/>
              <a:gdLst>
                <a:gd name="connsiteX0" fmla="*/ 478265 w 524548"/>
                <a:gd name="connsiteY0" fmla="*/ 0 h 524548"/>
                <a:gd name="connsiteX1" fmla="*/ 46284 w 524548"/>
                <a:gd name="connsiteY1" fmla="*/ 0 h 524548"/>
                <a:gd name="connsiteX2" fmla="*/ 0 w 524548"/>
                <a:gd name="connsiteY2" fmla="*/ 46284 h 524548"/>
                <a:gd name="connsiteX3" fmla="*/ 0 w 524548"/>
                <a:gd name="connsiteY3" fmla="*/ 478265 h 524548"/>
                <a:gd name="connsiteX4" fmla="*/ 46284 w 524548"/>
                <a:gd name="connsiteY4" fmla="*/ 524549 h 524548"/>
                <a:gd name="connsiteX5" fmla="*/ 478265 w 524548"/>
                <a:gd name="connsiteY5" fmla="*/ 524549 h 524548"/>
                <a:gd name="connsiteX6" fmla="*/ 524549 w 524548"/>
                <a:gd name="connsiteY6" fmla="*/ 478265 h 524548"/>
                <a:gd name="connsiteX7" fmla="*/ 524549 w 524548"/>
                <a:gd name="connsiteY7" fmla="*/ 46284 h 524548"/>
                <a:gd name="connsiteX8" fmla="*/ 478265 w 524548"/>
                <a:gd name="connsiteY8" fmla="*/ 0 h 524548"/>
                <a:gd name="connsiteX9" fmla="*/ 493693 w 524548"/>
                <a:gd name="connsiteY9" fmla="*/ 46284 h 524548"/>
                <a:gd name="connsiteX10" fmla="*/ 493693 w 524548"/>
                <a:gd name="connsiteY10" fmla="*/ 246847 h 524548"/>
                <a:gd name="connsiteX11" fmla="*/ 277702 w 524548"/>
                <a:gd name="connsiteY11" fmla="*/ 246847 h 524548"/>
                <a:gd name="connsiteX12" fmla="*/ 277702 w 524548"/>
                <a:gd name="connsiteY12" fmla="*/ 30856 h 524548"/>
                <a:gd name="connsiteX13" fmla="*/ 478265 w 524548"/>
                <a:gd name="connsiteY13" fmla="*/ 30856 h 524548"/>
                <a:gd name="connsiteX14" fmla="*/ 493693 w 524548"/>
                <a:gd name="connsiteY14" fmla="*/ 46284 h 524548"/>
                <a:gd name="connsiteX15" fmla="*/ 46284 w 524548"/>
                <a:gd name="connsiteY15" fmla="*/ 30856 h 524548"/>
                <a:gd name="connsiteX16" fmla="*/ 246847 w 524548"/>
                <a:gd name="connsiteY16" fmla="*/ 30856 h 524548"/>
                <a:gd name="connsiteX17" fmla="*/ 246847 w 524548"/>
                <a:gd name="connsiteY17" fmla="*/ 246847 h 524548"/>
                <a:gd name="connsiteX18" fmla="*/ 30856 w 524548"/>
                <a:gd name="connsiteY18" fmla="*/ 246847 h 524548"/>
                <a:gd name="connsiteX19" fmla="*/ 30856 w 524548"/>
                <a:gd name="connsiteY19" fmla="*/ 46284 h 524548"/>
                <a:gd name="connsiteX20" fmla="*/ 46284 w 524548"/>
                <a:gd name="connsiteY20" fmla="*/ 30856 h 524548"/>
                <a:gd name="connsiteX21" fmla="*/ 30856 w 524548"/>
                <a:gd name="connsiteY21" fmla="*/ 478265 h 524548"/>
                <a:gd name="connsiteX22" fmla="*/ 30856 w 524548"/>
                <a:gd name="connsiteY22" fmla="*/ 277702 h 524548"/>
                <a:gd name="connsiteX23" fmla="*/ 246847 w 524548"/>
                <a:gd name="connsiteY23" fmla="*/ 277702 h 524548"/>
                <a:gd name="connsiteX24" fmla="*/ 246847 w 524548"/>
                <a:gd name="connsiteY24" fmla="*/ 493693 h 524548"/>
                <a:gd name="connsiteX25" fmla="*/ 46284 w 524548"/>
                <a:gd name="connsiteY25" fmla="*/ 493693 h 524548"/>
                <a:gd name="connsiteX26" fmla="*/ 30856 w 524548"/>
                <a:gd name="connsiteY26" fmla="*/ 478265 h 524548"/>
                <a:gd name="connsiteX27" fmla="*/ 478265 w 524548"/>
                <a:gd name="connsiteY27" fmla="*/ 493693 h 524548"/>
                <a:gd name="connsiteX28" fmla="*/ 277702 w 524548"/>
                <a:gd name="connsiteY28" fmla="*/ 493693 h 524548"/>
                <a:gd name="connsiteX29" fmla="*/ 277702 w 524548"/>
                <a:gd name="connsiteY29" fmla="*/ 277702 h 524548"/>
                <a:gd name="connsiteX30" fmla="*/ 493693 w 524548"/>
                <a:gd name="connsiteY30" fmla="*/ 277702 h 524548"/>
                <a:gd name="connsiteX31" fmla="*/ 493693 w 524548"/>
                <a:gd name="connsiteY31" fmla="*/ 478265 h 524548"/>
                <a:gd name="connsiteX32" fmla="*/ 478265 w 524548"/>
                <a:gd name="connsiteY32" fmla="*/ 493693 h 524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24548" h="524548">
                  <a:moveTo>
                    <a:pt x="478265" y="0"/>
                  </a:moveTo>
                  <a:lnTo>
                    <a:pt x="46284" y="0"/>
                  </a:lnTo>
                  <a:cubicBezTo>
                    <a:pt x="20766" y="0"/>
                    <a:pt x="0" y="20766"/>
                    <a:pt x="0" y="46284"/>
                  </a:cubicBezTo>
                  <a:lnTo>
                    <a:pt x="0" y="478265"/>
                  </a:lnTo>
                  <a:cubicBezTo>
                    <a:pt x="0" y="503783"/>
                    <a:pt x="20766" y="524549"/>
                    <a:pt x="46284" y="524549"/>
                  </a:cubicBezTo>
                  <a:lnTo>
                    <a:pt x="478265" y="524549"/>
                  </a:lnTo>
                  <a:cubicBezTo>
                    <a:pt x="503783" y="524549"/>
                    <a:pt x="524549" y="503783"/>
                    <a:pt x="524549" y="478265"/>
                  </a:cubicBezTo>
                  <a:lnTo>
                    <a:pt x="524549" y="46284"/>
                  </a:lnTo>
                  <a:cubicBezTo>
                    <a:pt x="524549" y="20766"/>
                    <a:pt x="503783" y="0"/>
                    <a:pt x="478265" y="0"/>
                  </a:cubicBezTo>
                  <a:close/>
                  <a:moveTo>
                    <a:pt x="493693" y="46284"/>
                  </a:moveTo>
                  <a:lnTo>
                    <a:pt x="493693" y="246847"/>
                  </a:lnTo>
                  <a:lnTo>
                    <a:pt x="277702" y="246847"/>
                  </a:lnTo>
                  <a:lnTo>
                    <a:pt x="277702" y="30856"/>
                  </a:lnTo>
                  <a:lnTo>
                    <a:pt x="478265" y="30856"/>
                  </a:lnTo>
                  <a:cubicBezTo>
                    <a:pt x="486766" y="30856"/>
                    <a:pt x="493693" y="37783"/>
                    <a:pt x="493693" y="46284"/>
                  </a:cubicBezTo>
                  <a:close/>
                  <a:moveTo>
                    <a:pt x="46284" y="30856"/>
                  </a:moveTo>
                  <a:lnTo>
                    <a:pt x="246847" y="30856"/>
                  </a:lnTo>
                  <a:lnTo>
                    <a:pt x="246847" y="246847"/>
                  </a:lnTo>
                  <a:lnTo>
                    <a:pt x="30856" y="246847"/>
                  </a:lnTo>
                  <a:lnTo>
                    <a:pt x="30856" y="46284"/>
                  </a:lnTo>
                  <a:cubicBezTo>
                    <a:pt x="30856" y="37783"/>
                    <a:pt x="37783" y="30856"/>
                    <a:pt x="46284" y="30856"/>
                  </a:cubicBezTo>
                  <a:close/>
                  <a:moveTo>
                    <a:pt x="30856" y="478265"/>
                  </a:moveTo>
                  <a:lnTo>
                    <a:pt x="30856" y="277702"/>
                  </a:lnTo>
                  <a:lnTo>
                    <a:pt x="246847" y="277702"/>
                  </a:lnTo>
                  <a:lnTo>
                    <a:pt x="246847" y="493693"/>
                  </a:lnTo>
                  <a:lnTo>
                    <a:pt x="46284" y="493693"/>
                  </a:lnTo>
                  <a:cubicBezTo>
                    <a:pt x="37783" y="493693"/>
                    <a:pt x="30856" y="486781"/>
                    <a:pt x="30856" y="478265"/>
                  </a:cubicBezTo>
                  <a:close/>
                  <a:moveTo>
                    <a:pt x="478265" y="493693"/>
                  </a:moveTo>
                  <a:lnTo>
                    <a:pt x="277702" y="493693"/>
                  </a:lnTo>
                  <a:lnTo>
                    <a:pt x="277702" y="277702"/>
                  </a:lnTo>
                  <a:lnTo>
                    <a:pt x="493693" y="277702"/>
                  </a:lnTo>
                  <a:lnTo>
                    <a:pt x="493693" y="478265"/>
                  </a:lnTo>
                  <a:cubicBezTo>
                    <a:pt x="493693" y="486781"/>
                    <a:pt x="486766" y="493693"/>
                    <a:pt x="478265" y="493693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="" xmlns:a16="http://schemas.microsoft.com/office/drawing/2014/main" id="{A2F30310-C7CD-4959-8210-ACC475EDA730}"/>
                </a:ext>
              </a:extLst>
            </p:cNvPr>
            <p:cNvSpPr/>
            <p:nvPr/>
          </p:nvSpPr>
          <p:spPr>
            <a:xfrm>
              <a:off x="5054714" y="4025230"/>
              <a:ext cx="154279" cy="154279"/>
            </a:xfrm>
            <a:custGeom>
              <a:avLst/>
              <a:gdLst>
                <a:gd name="connsiteX0" fmla="*/ 61712 w 154279"/>
                <a:gd name="connsiteY0" fmla="*/ 154279 h 154279"/>
                <a:gd name="connsiteX1" fmla="*/ 92567 w 154279"/>
                <a:gd name="connsiteY1" fmla="*/ 154279 h 154279"/>
                <a:gd name="connsiteX2" fmla="*/ 92567 w 154279"/>
                <a:gd name="connsiteY2" fmla="*/ 92567 h 154279"/>
                <a:gd name="connsiteX3" fmla="*/ 154279 w 154279"/>
                <a:gd name="connsiteY3" fmla="*/ 92567 h 154279"/>
                <a:gd name="connsiteX4" fmla="*/ 154279 w 154279"/>
                <a:gd name="connsiteY4" fmla="*/ 61712 h 154279"/>
                <a:gd name="connsiteX5" fmla="*/ 92567 w 154279"/>
                <a:gd name="connsiteY5" fmla="*/ 61712 h 154279"/>
                <a:gd name="connsiteX6" fmla="*/ 92567 w 154279"/>
                <a:gd name="connsiteY6" fmla="*/ 0 h 154279"/>
                <a:gd name="connsiteX7" fmla="*/ 61712 w 154279"/>
                <a:gd name="connsiteY7" fmla="*/ 0 h 154279"/>
                <a:gd name="connsiteX8" fmla="*/ 61712 w 154279"/>
                <a:gd name="connsiteY8" fmla="*/ 61712 h 154279"/>
                <a:gd name="connsiteX9" fmla="*/ 0 w 154279"/>
                <a:gd name="connsiteY9" fmla="*/ 61712 h 154279"/>
                <a:gd name="connsiteX10" fmla="*/ 0 w 154279"/>
                <a:gd name="connsiteY10" fmla="*/ 92567 h 154279"/>
                <a:gd name="connsiteX11" fmla="*/ 61712 w 154279"/>
                <a:gd name="connsiteY11" fmla="*/ 92567 h 154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4279" h="154279">
                  <a:moveTo>
                    <a:pt x="61712" y="154279"/>
                  </a:moveTo>
                  <a:lnTo>
                    <a:pt x="92567" y="154279"/>
                  </a:lnTo>
                  <a:lnTo>
                    <a:pt x="92567" y="92567"/>
                  </a:lnTo>
                  <a:lnTo>
                    <a:pt x="154279" y="92567"/>
                  </a:lnTo>
                  <a:lnTo>
                    <a:pt x="154279" y="61712"/>
                  </a:lnTo>
                  <a:lnTo>
                    <a:pt x="92567" y="61712"/>
                  </a:lnTo>
                  <a:lnTo>
                    <a:pt x="92567" y="0"/>
                  </a:lnTo>
                  <a:lnTo>
                    <a:pt x="61712" y="0"/>
                  </a:lnTo>
                  <a:lnTo>
                    <a:pt x="61712" y="61712"/>
                  </a:lnTo>
                  <a:lnTo>
                    <a:pt x="0" y="61712"/>
                  </a:lnTo>
                  <a:lnTo>
                    <a:pt x="0" y="92567"/>
                  </a:lnTo>
                  <a:lnTo>
                    <a:pt x="61712" y="92567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="" xmlns:a16="http://schemas.microsoft.com/office/drawing/2014/main" id="{AFB9FCB8-4239-40D7-AD97-725EAA5ABBD7}"/>
                </a:ext>
              </a:extLst>
            </p:cNvPr>
            <p:cNvSpPr/>
            <p:nvPr/>
          </p:nvSpPr>
          <p:spPr>
            <a:xfrm>
              <a:off x="5301560" y="4086942"/>
              <a:ext cx="154279" cy="30855"/>
            </a:xfrm>
            <a:custGeom>
              <a:avLst/>
              <a:gdLst>
                <a:gd name="connsiteX0" fmla="*/ 0 w 154279"/>
                <a:gd name="connsiteY0" fmla="*/ 0 h 30855"/>
                <a:gd name="connsiteX1" fmla="*/ 154279 w 154279"/>
                <a:gd name="connsiteY1" fmla="*/ 0 h 30855"/>
                <a:gd name="connsiteX2" fmla="*/ 154279 w 154279"/>
                <a:gd name="connsiteY2" fmla="*/ 30856 h 30855"/>
                <a:gd name="connsiteX3" fmla="*/ 0 w 154279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279" h="30855">
                  <a:moveTo>
                    <a:pt x="0" y="0"/>
                  </a:moveTo>
                  <a:lnTo>
                    <a:pt x="154279" y="0"/>
                  </a:lnTo>
                  <a:lnTo>
                    <a:pt x="154279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="" xmlns:a16="http://schemas.microsoft.com/office/drawing/2014/main" id="{8324080C-D19D-4668-AFE9-A54C61FA7F55}"/>
                </a:ext>
              </a:extLst>
            </p:cNvPr>
            <p:cNvSpPr/>
            <p:nvPr/>
          </p:nvSpPr>
          <p:spPr>
            <a:xfrm>
              <a:off x="5059234" y="4276597"/>
              <a:ext cx="145238" cy="145238"/>
            </a:xfrm>
            <a:custGeom>
              <a:avLst/>
              <a:gdLst>
                <a:gd name="connsiteX0" fmla="*/ 145238 w 145238"/>
                <a:gd name="connsiteY0" fmla="*/ 21815 h 145238"/>
                <a:gd name="connsiteX1" fmla="*/ 123423 w 145238"/>
                <a:gd name="connsiteY1" fmla="*/ 0 h 145238"/>
                <a:gd name="connsiteX2" fmla="*/ 72619 w 145238"/>
                <a:gd name="connsiteY2" fmla="*/ 50804 h 145238"/>
                <a:gd name="connsiteX3" fmla="*/ 21815 w 145238"/>
                <a:gd name="connsiteY3" fmla="*/ 0 h 145238"/>
                <a:gd name="connsiteX4" fmla="*/ 0 w 145238"/>
                <a:gd name="connsiteY4" fmla="*/ 21815 h 145238"/>
                <a:gd name="connsiteX5" fmla="*/ 50804 w 145238"/>
                <a:gd name="connsiteY5" fmla="*/ 72619 h 145238"/>
                <a:gd name="connsiteX6" fmla="*/ 0 w 145238"/>
                <a:gd name="connsiteY6" fmla="*/ 123423 h 145238"/>
                <a:gd name="connsiteX7" fmla="*/ 21815 w 145238"/>
                <a:gd name="connsiteY7" fmla="*/ 145238 h 145238"/>
                <a:gd name="connsiteX8" fmla="*/ 72619 w 145238"/>
                <a:gd name="connsiteY8" fmla="*/ 94434 h 145238"/>
                <a:gd name="connsiteX9" fmla="*/ 123423 w 145238"/>
                <a:gd name="connsiteY9" fmla="*/ 145238 h 145238"/>
                <a:gd name="connsiteX10" fmla="*/ 145238 w 145238"/>
                <a:gd name="connsiteY10" fmla="*/ 123423 h 145238"/>
                <a:gd name="connsiteX11" fmla="*/ 94434 w 145238"/>
                <a:gd name="connsiteY11" fmla="*/ 72619 h 145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45238" h="145238">
                  <a:moveTo>
                    <a:pt x="145238" y="21815"/>
                  </a:moveTo>
                  <a:lnTo>
                    <a:pt x="123423" y="0"/>
                  </a:lnTo>
                  <a:lnTo>
                    <a:pt x="72619" y="50804"/>
                  </a:lnTo>
                  <a:lnTo>
                    <a:pt x="21815" y="0"/>
                  </a:lnTo>
                  <a:lnTo>
                    <a:pt x="0" y="21815"/>
                  </a:lnTo>
                  <a:lnTo>
                    <a:pt x="50804" y="72619"/>
                  </a:lnTo>
                  <a:lnTo>
                    <a:pt x="0" y="123423"/>
                  </a:lnTo>
                  <a:lnTo>
                    <a:pt x="21815" y="145238"/>
                  </a:lnTo>
                  <a:lnTo>
                    <a:pt x="72619" y="94434"/>
                  </a:lnTo>
                  <a:lnTo>
                    <a:pt x="123423" y="145238"/>
                  </a:lnTo>
                  <a:lnTo>
                    <a:pt x="145238" y="123423"/>
                  </a:lnTo>
                  <a:lnTo>
                    <a:pt x="94434" y="72619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="" xmlns:a16="http://schemas.microsoft.com/office/drawing/2014/main" id="{38B708E0-E9A0-426C-B2F6-594D5484E803}"/>
                </a:ext>
              </a:extLst>
            </p:cNvPr>
            <p:cNvSpPr/>
            <p:nvPr/>
          </p:nvSpPr>
          <p:spPr>
            <a:xfrm>
              <a:off x="5301560" y="4333788"/>
              <a:ext cx="154279" cy="30855"/>
            </a:xfrm>
            <a:custGeom>
              <a:avLst/>
              <a:gdLst>
                <a:gd name="connsiteX0" fmla="*/ 0 w 154279"/>
                <a:gd name="connsiteY0" fmla="*/ 0 h 30855"/>
                <a:gd name="connsiteX1" fmla="*/ 154279 w 154279"/>
                <a:gd name="connsiteY1" fmla="*/ 0 h 30855"/>
                <a:gd name="connsiteX2" fmla="*/ 154279 w 154279"/>
                <a:gd name="connsiteY2" fmla="*/ 30856 h 30855"/>
                <a:gd name="connsiteX3" fmla="*/ 0 w 154279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54279" h="30855">
                  <a:moveTo>
                    <a:pt x="0" y="0"/>
                  </a:moveTo>
                  <a:lnTo>
                    <a:pt x="154279" y="0"/>
                  </a:lnTo>
                  <a:lnTo>
                    <a:pt x="154279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="" xmlns:a16="http://schemas.microsoft.com/office/drawing/2014/main" id="{B095FAC3-449A-4832-AF96-C418B4DB1A34}"/>
                </a:ext>
              </a:extLst>
            </p:cNvPr>
            <p:cNvSpPr/>
            <p:nvPr/>
          </p:nvSpPr>
          <p:spPr>
            <a:xfrm>
              <a:off x="5363272" y="4272076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="" xmlns:a16="http://schemas.microsoft.com/office/drawing/2014/main" id="{A7692836-65CB-4AF8-A919-332A4A5B605B}"/>
                </a:ext>
              </a:extLst>
            </p:cNvPr>
            <p:cNvSpPr/>
            <p:nvPr/>
          </p:nvSpPr>
          <p:spPr>
            <a:xfrm>
              <a:off x="5363272" y="4395500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="" xmlns:a16="http://schemas.microsoft.com/office/drawing/2014/main" id="{B0030FCE-C198-4DAE-AE17-D28A1FFA3D36}"/>
                </a:ext>
              </a:extLst>
            </p:cNvPr>
            <p:cNvSpPr/>
            <p:nvPr/>
          </p:nvSpPr>
          <p:spPr>
            <a:xfrm>
              <a:off x="4931290" y="3624104"/>
              <a:ext cx="956530" cy="956530"/>
            </a:xfrm>
            <a:custGeom>
              <a:avLst/>
              <a:gdLst>
                <a:gd name="connsiteX0" fmla="*/ 852438 w 956530"/>
                <a:gd name="connsiteY0" fmla="*/ 617517 h 956530"/>
                <a:gd name="connsiteX1" fmla="*/ 872386 w 956530"/>
                <a:gd name="connsiteY1" fmla="*/ 591197 h 956530"/>
                <a:gd name="connsiteX2" fmla="*/ 956530 w 956530"/>
                <a:gd name="connsiteY2" fmla="*/ 385698 h 956530"/>
                <a:gd name="connsiteX3" fmla="*/ 858887 w 956530"/>
                <a:gd name="connsiteY3" fmla="*/ 167269 h 956530"/>
                <a:gd name="connsiteX4" fmla="*/ 646861 w 956530"/>
                <a:gd name="connsiteY4" fmla="*/ 93416 h 956530"/>
                <a:gd name="connsiteX5" fmla="*/ 539977 w 956530"/>
                <a:gd name="connsiteY5" fmla="*/ 0 h 956530"/>
                <a:gd name="connsiteX6" fmla="*/ 107995 w 956530"/>
                <a:gd name="connsiteY6" fmla="*/ 0 h 956530"/>
                <a:gd name="connsiteX7" fmla="*/ 0 w 956530"/>
                <a:gd name="connsiteY7" fmla="*/ 107995 h 956530"/>
                <a:gd name="connsiteX8" fmla="*/ 0 w 956530"/>
                <a:gd name="connsiteY8" fmla="*/ 848535 h 956530"/>
                <a:gd name="connsiteX9" fmla="*/ 107995 w 956530"/>
                <a:gd name="connsiteY9" fmla="*/ 956530 h 956530"/>
                <a:gd name="connsiteX10" fmla="*/ 539977 w 956530"/>
                <a:gd name="connsiteY10" fmla="*/ 956530 h 956530"/>
                <a:gd name="connsiteX11" fmla="*/ 637404 w 956530"/>
                <a:gd name="connsiteY11" fmla="*/ 894819 h 956530"/>
                <a:gd name="connsiteX12" fmla="*/ 694256 w 956530"/>
                <a:gd name="connsiteY12" fmla="*/ 894819 h 956530"/>
                <a:gd name="connsiteX13" fmla="*/ 832197 w 956530"/>
                <a:gd name="connsiteY13" fmla="*/ 771395 h 956530"/>
                <a:gd name="connsiteX14" fmla="*/ 848535 w 956530"/>
                <a:gd name="connsiteY14" fmla="*/ 771395 h 956530"/>
                <a:gd name="connsiteX15" fmla="*/ 894819 w 956530"/>
                <a:gd name="connsiteY15" fmla="*/ 725112 h 956530"/>
                <a:gd name="connsiteX16" fmla="*/ 882785 w 956530"/>
                <a:gd name="connsiteY16" fmla="*/ 694256 h 956530"/>
                <a:gd name="connsiteX17" fmla="*/ 894819 w 956530"/>
                <a:gd name="connsiteY17" fmla="*/ 663400 h 956530"/>
                <a:gd name="connsiteX18" fmla="*/ 852438 w 956530"/>
                <a:gd name="connsiteY18" fmla="*/ 617517 h 956530"/>
                <a:gd name="connsiteX19" fmla="*/ 863963 w 956530"/>
                <a:gd name="connsiteY19" fmla="*/ 663400 h 956530"/>
                <a:gd name="connsiteX20" fmla="*/ 848535 w 956530"/>
                <a:gd name="connsiteY20" fmla="*/ 678828 h 956530"/>
                <a:gd name="connsiteX21" fmla="*/ 647972 w 956530"/>
                <a:gd name="connsiteY21" fmla="*/ 678828 h 956530"/>
                <a:gd name="connsiteX22" fmla="*/ 647972 w 956530"/>
                <a:gd name="connsiteY22" fmla="*/ 647972 h 956530"/>
                <a:gd name="connsiteX23" fmla="*/ 848535 w 956530"/>
                <a:gd name="connsiteY23" fmla="*/ 647972 h 956530"/>
                <a:gd name="connsiteX24" fmla="*/ 863963 w 956530"/>
                <a:gd name="connsiteY24" fmla="*/ 663400 h 956530"/>
                <a:gd name="connsiteX25" fmla="*/ 647972 w 956530"/>
                <a:gd name="connsiteY25" fmla="*/ 310348 h 956530"/>
                <a:gd name="connsiteX26" fmla="*/ 663400 w 956530"/>
                <a:gd name="connsiteY26" fmla="*/ 308558 h 956530"/>
                <a:gd name="connsiteX27" fmla="*/ 740540 w 956530"/>
                <a:gd name="connsiteY27" fmla="*/ 385698 h 956530"/>
                <a:gd name="connsiteX28" fmla="*/ 663400 w 956530"/>
                <a:gd name="connsiteY28" fmla="*/ 462837 h 956530"/>
                <a:gd name="connsiteX29" fmla="*/ 647972 w 956530"/>
                <a:gd name="connsiteY29" fmla="*/ 461048 h 956530"/>
                <a:gd name="connsiteX30" fmla="*/ 663400 w 956530"/>
                <a:gd name="connsiteY30" fmla="*/ 493693 h 956530"/>
                <a:gd name="connsiteX31" fmla="*/ 771395 w 956530"/>
                <a:gd name="connsiteY31" fmla="*/ 385698 h 956530"/>
                <a:gd name="connsiteX32" fmla="*/ 663400 w 956530"/>
                <a:gd name="connsiteY32" fmla="*/ 277702 h 956530"/>
                <a:gd name="connsiteX33" fmla="*/ 647972 w 956530"/>
                <a:gd name="connsiteY33" fmla="*/ 279045 h 956530"/>
                <a:gd name="connsiteX34" fmla="*/ 647972 w 956530"/>
                <a:gd name="connsiteY34" fmla="*/ 215991 h 956530"/>
                <a:gd name="connsiteX35" fmla="*/ 697635 w 956530"/>
                <a:gd name="connsiteY35" fmla="*/ 215991 h 956530"/>
                <a:gd name="connsiteX36" fmla="*/ 707061 w 956530"/>
                <a:gd name="connsiteY36" fmla="*/ 253727 h 956530"/>
                <a:gd name="connsiteX37" fmla="*/ 725914 w 956530"/>
                <a:gd name="connsiteY37" fmla="*/ 261472 h 956530"/>
                <a:gd name="connsiteX38" fmla="*/ 759207 w 956530"/>
                <a:gd name="connsiteY38" fmla="*/ 241478 h 956530"/>
                <a:gd name="connsiteX39" fmla="*/ 807620 w 956530"/>
                <a:gd name="connsiteY39" fmla="*/ 289890 h 956530"/>
                <a:gd name="connsiteX40" fmla="*/ 787625 w 956530"/>
                <a:gd name="connsiteY40" fmla="*/ 323184 h 956530"/>
                <a:gd name="connsiteX41" fmla="*/ 795370 w 956530"/>
                <a:gd name="connsiteY41" fmla="*/ 342037 h 956530"/>
                <a:gd name="connsiteX42" fmla="*/ 833107 w 956530"/>
                <a:gd name="connsiteY42" fmla="*/ 351463 h 956530"/>
                <a:gd name="connsiteX43" fmla="*/ 833107 w 956530"/>
                <a:gd name="connsiteY43" fmla="*/ 419932 h 956530"/>
                <a:gd name="connsiteX44" fmla="*/ 795370 w 956530"/>
                <a:gd name="connsiteY44" fmla="*/ 429359 h 956530"/>
                <a:gd name="connsiteX45" fmla="*/ 787610 w 956530"/>
                <a:gd name="connsiteY45" fmla="*/ 448181 h 956530"/>
                <a:gd name="connsiteX46" fmla="*/ 807605 w 956530"/>
                <a:gd name="connsiteY46" fmla="*/ 481505 h 956530"/>
                <a:gd name="connsiteX47" fmla="*/ 759192 w 956530"/>
                <a:gd name="connsiteY47" fmla="*/ 529918 h 956530"/>
                <a:gd name="connsiteX48" fmla="*/ 725898 w 956530"/>
                <a:gd name="connsiteY48" fmla="*/ 509939 h 956530"/>
                <a:gd name="connsiteX49" fmla="*/ 707076 w 956530"/>
                <a:gd name="connsiteY49" fmla="*/ 517591 h 956530"/>
                <a:gd name="connsiteX50" fmla="*/ 697635 w 956530"/>
                <a:gd name="connsiteY50" fmla="*/ 555405 h 956530"/>
                <a:gd name="connsiteX51" fmla="*/ 647972 w 956530"/>
                <a:gd name="connsiteY51" fmla="*/ 555405 h 956530"/>
                <a:gd name="connsiteX52" fmla="*/ 647972 w 956530"/>
                <a:gd name="connsiteY52" fmla="*/ 492351 h 956530"/>
                <a:gd name="connsiteX53" fmla="*/ 663400 w 956530"/>
                <a:gd name="connsiteY53" fmla="*/ 493693 h 956530"/>
                <a:gd name="connsiteX54" fmla="*/ 838306 w 956530"/>
                <a:gd name="connsiteY54" fmla="*/ 190257 h 956530"/>
                <a:gd name="connsiteX55" fmla="*/ 925674 w 956530"/>
                <a:gd name="connsiteY55" fmla="*/ 385698 h 956530"/>
                <a:gd name="connsiteX56" fmla="*/ 850386 w 956530"/>
                <a:gd name="connsiteY56" fmla="*/ 569552 h 956530"/>
                <a:gd name="connsiteX57" fmla="*/ 817957 w 956530"/>
                <a:gd name="connsiteY57" fmla="*/ 617116 h 956530"/>
                <a:gd name="connsiteX58" fmla="*/ 647972 w 956530"/>
                <a:gd name="connsiteY58" fmla="*/ 617116 h 956530"/>
                <a:gd name="connsiteX59" fmla="*/ 647972 w 956530"/>
                <a:gd name="connsiteY59" fmla="*/ 586260 h 956530"/>
                <a:gd name="connsiteX60" fmla="*/ 721733 w 956530"/>
                <a:gd name="connsiteY60" fmla="*/ 586260 h 956530"/>
                <a:gd name="connsiteX61" fmla="*/ 731036 w 956530"/>
                <a:gd name="connsiteY61" fmla="*/ 548987 h 956530"/>
                <a:gd name="connsiteX62" fmla="*/ 763959 w 956530"/>
                <a:gd name="connsiteY62" fmla="*/ 568765 h 956530"/>
                <a:gd name="connsiteX63" fmla="*/ 846452 w 956530"/>
                <a:gd name="connsiteY63" fmla="*/ 486257 h 956530"/>
                <a:gd name="connsiteX64" fmla="*/ 826689 w 956530"/>
                <a:gd name="connsiteY64" fmla="*/ 453334 h 956530"/>
                <a:gd name="connsiteX65" fmla="*/ 863963 w 956530"/>
                <a:gd name="connsiteY65" fmla="*/ 444031 h 956530"/>
                <a:gd name="connsiteX66" fmla="*/ 863963 w 956530"/>
                <a:gd name="connsiteY66" fmla="*/ 327365 h 956530"/>
                <a:gd name="connsiteX67" fmla="*/ 826689 w 956530"/>
                <a:gd name="connsiteY67" fmla="*/ 318062 h 956530"/>
                <a:gd name="connsiteX68" fmla="*/ 846452 w 956530"/>
                <a:gd name="connsiteY68" fmla="*/ 285139 h 956530"/>
                <a:gd name="connsiteX69" fmla="*/ 763959 w 956530"/>
                <a:gd name="connsiteY69" fmla="*/ 202646 h 956530"/>
                <a:gd name="connsiteX70" fmla="*/ 731036 w 956530"/>
                <a:gd name="connsiteY70" fmla="*/ 222409 h 956530"/>
                <a:gd name="connsiteX71" fmla="*/ 721733 w 956530"/>
                <a:gd name="connsiteY71" fmla="*/ 185135 h 956530"/>
                <a:gd name="connsiteX72" fmla="*/ 647972 w 956530"/>
                <a:gd name="connsiteY72" fmla="*/ 185135 h 956530"/>
                <a:gd name="connsiteX73" fmla="*/ 647972 w 956530"/>
                <a:gd name="connsiteY73" fmla="*/ 124226 h 956530"/>
                <a:gd name="connsiteX74" fmla="*/ 838306 w 956530"/>
                <a:gd name="connsiteY74" fmla="*/ 190257 h 956530"/>
                <a:gd name="connsiteX75" fmla="*/ 617116 w 956530"/>
                <a:gd name="connsiteY75" fmla="*/ 848535 h 956530"/>
                <a:gd name="connsiteX76" fmla="*/ 539977 w 956530"/>
                <a:gd name="connsiteY76" fmla="*/ 925674 h 956530"/>
                <a:gd name="connsiteX77" fmla="*/ 107995 w 956530"/>
                <a:gd name="connsiteY77" fmla="*/ 925674 h 956530"/>
                <a:gd name="connsiteX78" fmla="*/ 30856 w 956530"/>
                <a:gd name="connsiteY78" fmla="*/ 848535 h 956530"/>
                <a:gd name="connsiteX79" fmla="*/ 30856 w 956530"/>
                <a:gd name="connsiteY79" fmla="*/ 107995 h 956530"/>
                <a:gd name="connsiteX80" fmla="*/ 107995 w 956530"/>
                <a:gd name="connsiteY80" fmla="*/ 30856 h 956530"/>
                <a:gd name="connsiteX81" fmla="*/ 539977 w 956530"/>
                <a:gd name="connsiteY81" fmla="*/ 30856 h 956530"/>
                <a:gd name="connsiteX82" fmla="*/ 617116 w 956530"/>
                <a:gd name="connsiteY82" fmla="*/ 107995 h 956530"/>
                <a:gd name="connsiteX83" fmla="*/ 694256 w 956530"/>
                <a:gd name="connsiteY83" fmla="*/ 863963 h 956530"/>
                <a:gd name="connsiteX84" fmla="*/ 646738 w 956530"/>
                <a:gd name="connsiteY84" fmla="*/ 863963 h 956530"/>
                <a:gd name="connsiteX85" fmla="*/ 647972 w 956530"/>
                <a:gd name="connsiteY85" fmla="*/ 848535 h 956530"/>
                <a:gd name="connsiteX86" fmla="*/ 647972 w 956530"/>
                <a:gd name="connsiteY86" fmla="*/ 771395 h 956530"/>
                <a:gd name="connsiteX87" fmla="*/ 801017 w 956530"/>
                <a:gd name="connsiteY87" fmla="*/ 771395 h 956530"/>
                <a:gd name="connsiteX88" fmla="*/ 694256 w 956530"/>
                <a:gd name="connsiteY88" fmla="*/ 863963 h 956530"/>
                <a:gd name="connsiteX89" fmla="*/ 848535 w 956530"/>
                <a:gd name="connsiteY89" fmla="*/ 740540 h 956530"/>
                <a:gd name="connsiteX90" fmla="*/ 647972 w 956530"/>
                <a:gd name="connsiteY90" fmla="*/ 740540 h 956530"/>
                <a:gd name="connsiteX91" fmla="*/ 647972 w 956530"/>
                <a:gd name="connsiteY91" fmla="*/ 709684 h 956530"/>
                <a:gd name="connsiteX92" fmla="*/ 848535 w 956530"/>
                <a:gd name="connsiteY92" fmla="*/ 709684 h 956530"/>
                <a:gd name="connsiteX93" fmla="*/ 863963 w 956530"/>
                <a:gd name="connsiteY93" fmla="*/ 725112 h 956530"/>
                <a:gd name="connsiteX94" fmla="*/ 848535 w 956530"/>
                <a:gd name="connsiteY94" fmla="*/ 740540 h 95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956530" h="956530">
                  <a:moveTo>
                    <a:pt x="852438" y="617517"/>
                  </a:moveTo>
                  <a:cubicBezTo>
                    <a:pt x="858038" y="607952"/>
                    <a:pt x="864611" y="599081"/>
                    <a:pt x="872386" y="591197"/>
                  </a:cubicBezTo>
                  <a:cubicBezTo>
                    <a:pt x="926646" y="536027"/>
                    <a:pt x="956530" y="463053"/>
                    <a:pt x="956530" y="385698"/>
                  </a:cubicBezTo>
                  <a:cubicBezTo>
                    <a:pt x="956530" y="302449"/>
                    <a:pt x="920938" y="222841"/>
                    <a:pt x="858887" y="167269"/>
                  </a:cubicBezTo>
                  <a:cubicBezTo>
                    <a:pt x="800168" y="114676"/>
                    <a:pt x="725436" y="89065"/>
                    <a:pt x="646861" y="93416"/>
                  </a:cubicBezTo>
                  <a:cubicBezTo>
                    <a:pt x="639718" y="40761"/>
                    <a:pt x="594576" y="0"/>
                    <a:pt x="539977" y="0"/>
                  </a:cubicBezTo>
                  <a:lnTo>
                    <a:pt x="107995" y="0"/>
                  </a:lnTo>
                  <a:cubicBezTo>
                    <a:pt x="48444" y="0"/>
                    <a:pt x="0" y="48444"/>
                    <a:pt x="0" y="107995"/>
                  </a:cubicBezTo>
                  <a:lnTo>
                    <a:pt x="0" y="848535"/>
                  </a:lnTo>
                  <a:cubicBezTo>
                    <a:pt x="0" y="908071"/>
                    <a:pt x="48444" y="956530"/>
                    <a:pt x="107995" y="956530"/>
                  </a:cubicBezTo>
                  <a:lnTo>
                    <a:pt x="539977" y="956530"/>
                  </a:lnTo>
                  <a:cubicBezTo>
                    <a:pt x="582943" y="956530"/>
                    <a:pt x="620032" y="931244"/>
                    <a:pt x="637404" y="894819"/>
                  </a:cubicBezTo>
                  <a:lnTo>
                    <a:pt x="694256" y="894819"/>
                  </a:lnTo>
                  <a:cubicBezTo>
                    <a:pt x="765594" y="894819"/>
                    <a:pt x="824498" y="840713"/>
                    <a:pt x="832197" y="771395"/>
                  </a:cubicBezTo>
                  <a:lnTo>
                    <a:pt x="848535" y="771395"/>
                  </a:lnTo>
                  <a:cubicBezTo>
                    <a:pt x="874053" y="771395"/>
                    <a:pt x="894819" y="750629"/>
                    <a:pt x="894819" y="725112"/>
                  </a:cubicBezTo>
                  <a:cubicBezTo>
                    <a:pt x="894819" y="713217"/>
                    <a:pt x="890175" y="702463"/>
                    <a:pt x="882785" y="694256"/>
                  </a:cubicBezTo>
                  <a:cubicBezTo>
                    <a:pt x="890190" y="686048"/>
                    <a:pt x="894819" y="675295"/>
                    <a:pt x="894819" y="663400"/>
                  </a:cubicBezTo>
                  <a:cubicBezTo>
                    <a:pt x="894819" y="639209"/>
                    <a:pt x="876105" y="619538"/>
                    <a:pt x="852438" y="617517"/>
                  </a:cubicBezTo>
                  <a:close/>
                  <a:moveTo>
                    <a:pt x="863963" y="663400"/>
                  </a:moveTo>
                  <a:cubicBezTo>
                    <a:pt x="863963" y="671916"/>
                    <a:pt x="857036" y="678828"/>
                    <a:pt x="848535" y="678828"/>
                  </a:cubicBezTo>
                  <a:lnTo>
                    <a:pt x="647972" y="678828"/>
                  </a:lnTo>
                  <a:lnTo>
                    <a:pt x="647972" y="647972"/>
                  </a:lnTo>
                  <a:lnTo>
                    <a:pt x="848535" y="647972"/>
                  </a:lnTo>
                  <a:cubicBezTo>
                    <a:pt x="857036" y="647972"/>
                    <a:pt x="863963" y="654884"/>
                    <a:pt x="863963" y="663400"/>
                  </a:cubicBezTo>
                  <a:close/>
                  <a:moveTo>
                    <a:pt x="647972" y="310348"/>
                  </a:moveTo>
                  <a:cubicBezTo>
                    <a:pt x="653094" y="309268"/>
                    <a:pt x="658247" y="308558"/>
                    <a:pt x="663400" y="308558"/>
                  </a:cubicBezTo>
                  <a:cubicBezTo>
                    <a:pt x="705935" y="308558"/>
                    <a:pt x="740540" y="343163"/>
                    <a:pt x="740540" y="385698"/>
                  </a:cubicBezTo>
                  <a:cubicBezTo>
                    <a:pt x="740540" y="428232"/>
                    <a:pt x="705935" y="462837"/>
                    <a:pt x="663400" y="462837"/>
                  </a:cubicBezTo>
                  <a:cubicBezTo>
                    <a:pt x="658247" y="462837"/>
                    <a:pt x="653094" y="462128"/>
                    <a:pt x="647972" y="461048"/>
                  </a:cubicBezTo>
                  <a:close/>
                  <a:moveTo>
                    <a:pt x="663400" y="493693"/>
                  </a:moveTo>
                  <a:cubicBezTo>
                    <a:pt x="722952" y="493693"/>
                    <a:pt x="771395" y="445249"/>
                    <a:pt x="771395" y="385698"/>
                  </a:cubicBezTo>
                  <a:cubicBezTo>
                    <a:pt x="771395" y="326146"/>
                    <a:pt x="722952" y="277702"/>
                    <a:pt x="663400" y="277702"/>
                  </a:cubicBezTo>
                  <a:cubicBezTo>
                    <a:pt x="658232" y="277702"/>
                    <a:pt x="653094" y="278289"/>
                    <a:pt x="647972" y="279045"/>
                  </a:cubicBezTo>
                  <a:lnTo>
                    <a:pt x="647972" y="215991"/>
                  </a:lnTo>
                  <a:lnTo>
                    <a:pt x="697635" y="215991"/>
                  </a:lnTo>
                  <a:lnTo>
                    <a:pt x="707061" y="253727"/>
                  </a:lnTo>
                  <a:lnTo>
                    <a:pt x="725914" y="261472"/>
                  </a:lnTo>
                  <a:lnTo>
                    <a:pt x="759207" y="241478"/>
                  </a:lnTo>
                  <a:lnTo>
                    <a:pt x="807620" y="289890"/>
                  </a:lnTo>
                  <a:lnTo>
                    <a:pt x="787625" y="323184"/>
                  </a:lnTo>
                  <a:lnTo>
                    <a:pt x="795370" y="342037"/>
                  </a:lnTo>
                  <a:lnTo>
                    <a:pt x="833107" y="351463"/>
                  </a:lnTo>
                  <a:lnTo>
                    <a:pt x="833107" y="419932"/>
                  </a:lnTo>
                  <a:lnTo>
                    <a:pt x="795370" y="429359"/>
                  </a:lnTo>
                  <a:lnTo>
                    <a:pt x="787610" y="448181"/>
                  </a:lnTo>
                  <a:lnTo>
                    <a:pt x="807605" y="481505"/>
                  </a:lnTo>
                  <a:lnTo>
                    <a:pt x="759192" y="529918"/>
                  </a:lnTo>
                  <a:lnTo>
                    <a:pt x="725898" y="509939"/>
                  </a:lnTo>
                  <a:lnTo>
                    <a:pt x="707076" y="517591"/>
                  </a:lnTo>
                  <a:lnTo>
                    <a:pt x="697635" y="555405"/>
                  </a:lnTo>
                  <a:lnTo>
                    <a:pt x="647972" y="555405"/>
                  </a:lnTo>
                  <a:lnTo>
                    <a:pt x="647972" y="492351"/>
                  </a:lnTo>
                  <a:cubicBezTo>
                    <a:pt x="653094" y="493107"/>
                    <a:pt x="658232" y="493693"/>
                    <a:pt x="663400" y="493693"/>
                  </a:cubicBezTo>
                  <a:close/>
                  <a:moveTo>
                    <a:pt x="838306" y="190257"/>
                  </a:moveTo>
                  <a:cubicBezTo>
                    <a:pt x="893831" y="239981"/>
                    <a:pt x="925674" y="311212"/>
                    <a:pt x="925674" y="385698"/>
                  </a:cubicBezTo>
                  <a:cubicBezTo>
                    <a:pt x="925674" y="454892"/>
                    <a:pt x="898938" y="520198"/>
                    <a:pt x="850386" y="569552"/>
                  </a:cubicBezTo>
                  <a:cubicBezTo>
                    <a:pt x="836841" y="583329"/>
                    <a:pt x="826072" y="599359"/>
                    <a:pt x="817957" y="617116"/>
                  </a:cubicBezTo>
                  <a:lnTo>
                    <a:pt x="647972" y="617116"/>
                  </a:lnTo>
                  <a:lnTo>
                    <a:pt x="647972" y="586260"/>
                  </a:lnTo>
                  <a:lnTo>
                    <a:pt x="721733" y="586260"/>
                  </a:lnTo>
                  <a:lnTo>
                    <a:pt x="731036" y="548987"/>
                  </a:lnTo>
                  <a:lnTo>
                    <a:pt x="763959" y="568765"/>
                  </a:lnTo>
                  <a:lnTo>
                    <a:pt x="846452" y="486257"/>
                  </a:lnTo>
                  <a:lnTo>
                    <a:pt x="826689" y="453334"/>
                  </a:lnTo>
                  <a:lnTo>
                    <a:pt x="863963" y="444031"/>
                  </a:lnTo>
                  <a:lnTo>
                    <a:pt x="863963" y="327365"/>
                  </a:lnTo>
                  <a:lnTo>
                    <a:pt x="826689" y="318062"/>
                  </a:lnTo>
                  <a:lnTo>
                    <a:pt x="846452" y="285139"/>
                  </a:lnTo>
                  <a:lnTo>
                    <a:pt x="763959" y="202646"/>
                  </a:lnTo>
                  <a:lnTo>
                    <a:pt x="731036" y="222409"/>
                  </a:lnTo>
                  <a:lnTo>
                    <a:pt x="721733" y="185135"/>
                  </a:lnTo>
                  <a:lnTo>
                    <a:pt x="647972" y="185135"/>
                  </a:lnTo>
                  <a:lnTo>
                    <a:pt x="647972" y="124226"/>
                  </a:lnTo>
                  <a:cubicBezTo>
                    <a:pt x="718508" y="120168"/>
                    <a:pt x="785651" y="143078"/>
                    <a:pt x="838306" y="190257"/>
                  </a:cubicBezTo>
                  <a:close/>
                  <a:moveTo>
                    <a:pt x="617116" y="848535"/>
                  </a:moveTo>
                  <a:cubicBezTo>
                    <a:pt x="617116" y="891070"/>
                    <a:pt x="582511" y="925674"/>
                    <a:pt x="539977" y="925674"/>
                  </a:cubicBezTo>
                  <a:lnTo>
                    <a:pt x="107995" y="925674"/>
                  </a:lnTo>
                  <a:cubicBezTo>
                    <a:pt x="65461" y="925674"/>
                    <a:pt x="30856" y="891070"/>
                    <a:pt x="30856" y="848535"/>
                  </a:cubicBezTo>
                  <a:lnTo>
                    <a:pt x="30856" y="107995"/>
                  </a:lnTo>
                  <a:cubicBezTo>
                    <a:pt x="30856" y="65461"/>
                    <a:pt x="65461" y="30856"/>
                    <a:pt x="107995" y="30856"/>
                  </a:cubicBezTo>
                  <a:lnTo>
                    <a:pt x="539977" y="30856"/>
                  </a:lnTo>
                  <a:cubicBezTo>
                    <a:pt x="582511" y="30856"/>
                    <a:pt x="617116" y="65461"/>
                    <a:pt x="617116" y="107995"/>
                  </a:cubicBezTo>
                  <a:close/>
                  <a:moveTo>
                    <a:pt x="694256" y="863963"/>
                  </a:moveTo>
                  <a:lnTo>
                    <a:pt x="646738" y="863963"/>
                  </a:lnTo>
                  <a:cubicBezTo>
                    <a:pt x="647463" y="858902"/>
                    <a:pt x="647972" y="853780"/>
                    <a:pt x="647972" y="848535"/>
                  </a:cubicBezTo>
                  <a:lnTo>
                    <a:pt x="647972" y="771395"/>
                  </a:lnTo>
                  <a:lnTo>
                    <a:pt x="801017" y="771395"/>
                  </a:lnTo>
                  <a:cubicBezTo>
                    <a:pt x="793488" y="823634"/>
                    <a:pt x="748547" y="863963"/>
                    <a:pt x="694256" y="863963"/>
                  </a:cubicBezTo>
                  <a:close/>
                  <a:moveTo>
                    <a:pt x="848535" y="740540"/>
                  </a:moveTo>
                  <a:lnTo>
                    <a:pt x="647972" y="740540"/>
                  </a:lnTo>
                  <a:lnTo>
                    <a:pt x="647972" y="709684"/>
                  </a:lnTo>
                  <a:lnTo>
                    <a:pt x="848535" y="709684"/>
                  </a:lnTo>
                  <a:cubicBezTo>
                    <a:pt x="857036" y="709684"/>
                    <a:pt x="863963" y="716595"/>
                    <a:pt x="863963" y="725112"/>
                  </a:cubicBezTo>
                  <a:cubicBezTo>
                    <a:pt x="863963" y="733628"/>
                    <a:pt x="857036" y="740540"/>
                    <a:pt x="848535" y="740540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="" xmlns:a16="http://schemas.microsoft.com/office/drawing/2014/main" id="{5469B98E-DE3C-4106-A8A7-7ECBCA65C704}"/>
                </a:ext>
              </a:extLst>
            </p:cNvPr>
            <p:cNvSpPr/>
            <p:nvPr/>
          </p:nvSpPr>
          <p:spPr>
            <a:xfrm>
              <a:off x="5424983" y="3840095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="" xmlns:a16="http://schemas.microsoft.com/office/drawing/2014/main" id="{51C3C89C-90FC-4099-BC5E-B74D2CE654E3}"/>
                </a:ext>
              </a:extLst>
            </p:cNvPr>
            <p:cNvSpPr/>
            <p:nvPr/>
          </p:nvSpPr>
          <p:spPr>
            <a:xfrm>
              <a:off x="5363272" y="3840095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="" xmlns:a16="http://schemas.microsoft.com/office/drawing/2014/main" id="{02203FCA-E9D8-490A-93C0-455DCDBC6D21}"/>
                </a:ext>
              </a:extLst>
            </p:cNvPr>
            <p:cNvSpPr/>
            <p:nvPr/>
          </p:nvSpPr>
          <p:spPr>
            <a:xfrm>
              <a:off x="5301560" y="3840095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4" name="图形 44">
            <a:extLst>
              <a:ext uri="{FF2B5EF4-FFF2-40B4-BE49-F238E27FC236}">
                <a16:creationId xmlns="" xmlns:a16="http://schemas.microsoft.com/office/drawing/2014/main" id="{D4431AA1-B47D-42FC-92D2-EB041174159C}"/>
              </a:ext>
            </a:extLst>
          </p:cNvPr>
          <p:cNvGrpSpPr/>
          <p:nvPr/>
        </p:nvGrpSpPr>
        <p:grpSpPr>
          <a:xfrm>
            <a:off x="4496062" y="3212585"/>
            <a:ext cx="530804" cy="530804"/>
            <a:chOff x="7661640" y="3608677"/>
            <a:chExt cx="987386" cy="987386"/>
          </a:xfrm>
          <a:solidFill>
            <a:schemeClr val="bg1"/>
          </a:solidFill>
        </p:grpSpPr>
        <p:sp>
          <p:nvSpPr>
            <p:cNvPr id="85" name="任意多边形: 形状 84">
              <a:extLst>
                <a:ext uri="{FF2B5EF4-FFF2-40B4-BE49-F238E27FC236}">
                  <a16:creationId xmlns="" xmlns:a16="http://schemas.microsoft.com/office/drawing/2014/main" id="{6066DDED-0AD5-4E2A-BAB2-20D888369B53}"/>
                </a:ext>
              </a:extLst>
            </p:cNvPr>
            <p:cNvSpPr/>
            <p:nvPr/>
          </p:nvSpPr>
          <p:spPr>
            <a:xfrm>
              <a:off x="7677067" y="3624104"/>
              <a:ext cx="956530" cy="956530"/>
            </a:xfrm>
            <a:custGeom>
              <a:avLst/>
              <a:gdLst>
                <a:gd name="connsiteX0" fmla="*/ 802251 w 956530"/>
                <a:gd name="connsiteY0" fmla="*/ 284105 h 956530"/>
                <a:gd name="connsiteX1" fmla="*/ 929655 w 956530"/>
                <a:gd name="connsiteY1" fmla="*/ 156717 h 956530"/>
                <a:gd name="connsiteX2" fmla="*/ 956530 w 956530"/>
                <a:gd name="connsiteY2" fmla="*/ 91796 h 956530"/>
                <a:gd name="connsiteX3" fmla="*/ 864734 w 956530"/>
                <a:gd name="connsiteY3" fmla="*/ 0 h 956530"/>
                <a:gd name="connsiteX4" fmla="*/ 799814 w 956530"/>
                <a:gd name="connsiteY4" fmla="*/ 26891 h 956530"/>
                <a:gd name="connsiteX5" fmla="*/ 672441 w 956530"/>
                <a:gd name="connsiteY5" fmla="*/ 154279 h 956530"/>
                <a:gd name="connsiteX6" fmla="*/ 77140 w 956530"/>
                <a:gd name="connsiteY6" fmla="*/ 154279 h 956530"/>
                <a:gd name="connsiteX7" fmla="*/ 0 w 956530"/>
                <a:gd name="connsiteY7" fmla="*/ 231419 h 956530"/>
                <a:gd name="connsiteX8" fmla="*/ 0 w 956530"/>
                <a:gd name="connsiteY8" fmla="*/ 879391 h 956530"/>
                <a:gd name="connsiteX9" fmla="*/ 77140 w 956530"/>
                <a:gd name="connsiteY9" fmla="*/ 956530 h 956530"/>
                <a:gd name="connsiteX10" fmla="*/ 154279 w 956530"/>
                <a:gd name="connsiteY10" fmla="*/ 956530 h 956530"/>
                <a:gd name="connsiteX11" fmla="*/ 154279 w 956530"/>
                <a:gd name="connsiteY11" fmla="*/ 833107 h 956530"/>
                <a:gd name="connsiteX12" fmla="*/ 802251 w 956530"/>
                <a:gd name="connsiteY12" fmla="*/ 833107 h 956530"/>
                <a:gd name="connsiteX13" fmla="*/ 802251 w 956530"/>
                <a:gd name="connsiteY13" fmla="*/ 663400 h 956530"/>
                <a:gd name="connsiteX14" fmla="*/ 925674 w 956530"/>
                <a:gd name="connsiteY14" fmla="*/ 663400 h 956530"/>
                <a:gd name="connsiteX15" fmla="*/ 925674 w 956530"/>
                <a:gd name="connsiteY15" fmla="*/ 570833 h 956530"/>
                <a:gd name="connsiteX16" fmla="*/ 802251 w 956530"/>
                <a:gd name="connsiteY16" fmla="*/ 570833 h 956530"/>
                <a:gd name="connsiteX17" fmla="*/ 802251 w 956530"/>
                <a:gd name="connsiteY17" fmla="*/ 539977 h 956530"/>
                <a:gd name="connsiteX18" fmla="*/ 894819 w 956530"/>
                <a:gd name="connsiteY18" fmla="*/ 539977 h 956530"/>
                <a:gd name="connsiteX19" fmla="*/ 894819 w 956530"/>
                <a:gd name="connsiteY19" fmla="*/ 447409 h 956530"/>
                <a:gd name="connsiteX20" fmla="*/ 802251 w 956530"/>
                <a:gd name="connsiteY20" fmla="*/ 447409 h 956530"/>
                <a:gd name="connsiteX21" fmla="*/ 802251 w 956530"/>
                <a:gd name="connsiteY21" fmla="*/ 416553 h 956530"/>
                <a:gd name="connsiteX22" fmla="*/ 956530 w 956530"/>
                <a:gd name="connsiteY22" fmla="*/ 416553 h 956530"/>
                <a:gd name="connsiteX23" fmla="*/ 956530 w 956530"/>
                <a:gd name="connsiteY23" fmla="*/ 323986 h 956530"/>
                <a:gd name="connsiteX24" fmla="*/ 802251 w 956530"/>
                <a:gd name="connsiteY24" fmla="*/ 323986 h 956530"/>
                <a:gd name="connsiteX25" fmla="*/ 529902 w 956530"/>
                <a:gd name="connsiteY25" fmla="*/ 475041 h 956530"/>
                <a:gd name="connsiteX26" fmla="*/ 509908 w 956530"/>
                <a:gd name="connsiteY26" fmla="*/ 508350 h 956530"/>
                <a:gd name="connsiteX27" fmla="*/ 517668 w 956530"/>
                <a:gd name="connsiteY27" fmla="*/ 527172 h 956530"/>
                <a:gd name="connsiteX28" fmla="*/ 555405 w 956530"/>
                <a:gd name="connsiteY28" fmla="*/ 536598 h 956530"/>
                <a:gd name="connsiteX29" fmla="*/ 555405 w 956530"/>
                <a:gd name="connsiteY29" fmla="*/ 605067 h 956530"/>
                <a:gd name="connsiteX30" fmla="*/ 525336 w 956530"/>
                <a:gd name="connsiteY30" fmla="*/ 612580 h 956530"/>
                <a:gd name="connsiteX31" fmla="*/ 517097 w 956530"/>
                <a:gd name="connsiteY31" fmla="*/ 615743 h 956530"/>
                <a:gd name="connsiteX32" fmla="*/ 509908 w 956530"/>
                <a:gd name="connsiteY32" fmla="*/ 633316 h 956530"/>
                <a:gd name="connsiteX33" fmla="*/ 529902 w 956530"/>
                <a:gd name="connsiteY33" fmla="*/ 666624 h 956530"/>
                <a:gd name="connsiteX34" fmla="*/ 481490 w 956530"/>
                <a:gd name="connsiteY34" fmla="*/ 715053 h 956530"/>
                <a:gd name="connsiteX35" fmla="*/ 448196 w 956530"/>
                <a:gd name="connsiteY35" fmla="*/ 695058 h 956530"/>
                <a:gd name="connsiteX36" fmla="*/ 429374 w 956530"/>
                <a:gd name="connsiteY36" fmla="*/ 702710 h 956530"/>
                <a:gd name="connsiteX37" fmla="*/ 419932 w 956530"/>
                <a:gd name="connsiteY37" fmla="*/ 740540 h 956530"/>
                <a:gd name="connsiteX38" fmla="*/ 351463 w 956530"/>
                <a:gd name="connsiteY38" fmla="*/ 740540 h 956530"/>
                <a:gd name="connsiteX39" fmla="*/ 343950 w 956530"/>
                <a:gd name="connsiteY39" fmla="*/ 710471 h 956530"/>
                <a:gd name="connsiteX40" fmla="*/ 340818 w 956530"/>
                <a:gd name="connsiteY40" fmla="*/ 702217 h 956530"/>
                <a:gd name="connsiteX41" fmla="*/ 323199 w 956530"/>
                <a:gd name="connsiteY41" fmla="*/ 695058 h 956530"/>
                <a:gd name="connsiteX42" fmla="*/ 289906 w 956530"/>
                <a:gd name="connsiteY42" fmla="*/ 715053 h 956530"/>
                <a:gd name="connsiteX43" fmla="*/ 241493 w 956530"/>
                <a:gd name="connsiteY43" fmla="*/ 666624 h 956530"/>
                <a:gd name="connsiteX44" fmla="*/ 261488 w 956530"/>
                <a:gd name="connsiteY44" fmla="*/ 633316 h 956530"/>
                <a:gd name="connsiteX45" fmla="*/ 253774 w 956530"/>
                <a:gd name="connsiteY45" fmla="*/ 614494 h 956530"/>
                <a:gd name="connsiteX46" fmla="*/ 215991 w 956530"/>
                <a:gd name="connsiteY46" fmla="*/ 605067 h 956530"/>
                <a:gd name="connsiteX47" fmla="*/ 215991 w 956530"/>
                <a:gd name="connsiteY47" fmla="*/ 536598 h 956530"/>
                <a:gd name="connsiteX48" fmla="*/ 253727 w 956530"/>
                <a:gd name="connsiteY48" fmla="*/ 527172 h 956530"/>
                <a:gd name="connsiteX49" fmla="*/ 261488 w 956530"/>
                <a:gd name="connsiteY49" fmla="*/ 508350 h 956530"/>
                <a:gd name="connsiteX50" fmla="*/ 241493 w 956530"/>
                <a:gd name="connsiteY50" fmla="*/ 475041 h 956530"/>
                <a:gd name="connsiteX51" fmla="*/ 289906 w 956530"/>
                <a:gd name="connsiteY51" fmla="*/ 426612 h 956530"/>
                <a:gd name="connsiteX52" fmla="*/ 323199 w 956530"/>
                <a:gd name="connsiteY52" fmla="*/ 446607 h 956530"/>
                <a:gd name="connsiteX53" fmla="*/ 342021 w 956530"/>
                <a:gd name="connsiteY53" fmla="*/ 438955 h 956530"/>
                <a:gd name="connsiteX54" fmla="*/ 351463 w 956530"/>
                <a:gd name="connsiteY54" fmla="*/ 401126 h 956530"/>
                <a:gd name="connsiteX55" fmla="*/ 419932 w 956530"/>
                <a:gd name="connsiteY55" fmla="*/ 401126 h 956530"/>
                <a:gd name="connsiteX56" fmla="*/ 427446 w 956530"/>
                <a:gd name="connsiteY56" fmla="*/ 431195 h 956530"/>
                <a:gd name="connsiteX57" fmla="*/ 430577 w 956530"/>
                <a:gd name="connsiteY57" fmla="*/ 439448 h 956530"/>
                <a:gd name="connsiteX58" fmla="*/ 448196 w 956530"/>
                <a:gd name="connsiteY58" fmla="*/ 446607 h 956530"/>
                <a:gd name="connsiteX59" fmla="*/ 481490 w 956530"/>
                <a:gd name="connsiteY59" fmla="*/ 426612 h 956530"/>
                <a:gd name="connsiteX60" fmla="*/ 485131 w 956530"/>
                <a:gd name="connsiteY60" fmla="*/ 430253 h 956530"/>
                <a:gd name="connsiteX61" fmla="*/ 473374 w 956530"/>
                <a:gd name="connsiteY61" fmla="*/ 483156 h 956530"/>
                <a:gd name="connsiteX62" fmla="*/ 526277 w 956530"/>
                <a:gd name="connsiteY62" fmla="*/ 471400 h 956530"/>
                <a:gd name="connsiteX63" fmla="*/ 746927 w 956530"/>
                <a:gd name="connsiteY63" fmla="*/ 123423 h 956530"/>
                <a:gd name="connsiteX64" fmla="*/ 771395 w 956530"/>
                <a:gd name="connsiteY64" fmla="*/ 98955 h 956530"/>
                <a:gd name="connsiteX65" fmla="*/ 857576 w 956530"/>
                <a:gd name="connsiteY65" fmla="*/ 185135 h 956530"/>
                <a:gd name="connsiteX66" fmla="*/ 833107 w 956530"/>
                <a:gd name="connsiteY66" fmla="*/ 209604 h 956530"/>
                <a:gd name="connsiteX67" fmla="*/ 757294 w 956530"/>
                <a:gd name="connsiteY67" fmla="*/ 177421 h 956530"/>
                <a:gd name="connsiteX68" fmla="*/ 578547 w 956530"/>
                <a:gd name="connsiteY68" fmla="*/ 356169 h 956530"/>
                <a:gd name="connsiteX69" fmla="*/ 546364 w 956530"/>
                <a:gd name="connsiteY69" fmla="*/ 323986 h 956530"/>
                <a:gd name="connsiteX70" fmla="*/ 725112 w 956530"/>
                <a:gd name="connsiteY70" fmla="*/ 145238 h 956530"/>
                <a:gd name="connsiteX71" fmla="*/ 514012 w 956530"/>
                <a:gd name="connsiteY71" fmla="*/ 442519 h 956530"/>
                <a:gd name="connsiteX72" fmla="*/ 533512 w 956530"/>
                <a:gd name="connsiteY72" fmla="*/ 354765 h 956530"/>
                <a:gd name="connsiteX73" fmla="*/ 601766 w 956530"/>
                <a:gd name="connsiteY73" fmla="*/ 423018 h 956530"/>
                <a:gd name="connsiteX74" fmla="*/ 632544 w 956530"/>
                <a:gd name="connsiteY74" fmla="*/ 410166 h 956530"/>
                <a:gd name="connsiteX75" fmla="*/ 600362 w 956530"/>
                <a:gd name="connsiteY75" fmla="*/ 377984 h 956530"/>
                <a:gd name="connsiteX76" fmla="*/ 779109 w 956530"/>
                <a:gd name="connsiteY76" fmla="*/ 199236 h 956530"/>
                <a:gd name="connsiteX77" fmla="*/ 811292 w 956530"/>
                <a:gd name="connsiteY77" fmla="*/ 231419 h 956530"/>
                <a:gd name="connsiteX78" fmla="*/ 821644 w 956530"/>
                <a:gd name="connsiteY78" fmla="*/ 48706 h 956530"/>
                <a:gd name="connsiteX79" fmla="*/ 864734 w 956530"/>
                <a:gd name="connsiteY79" fmla="*/ 30856 h 956530"/>
                <a:gd name="connsiteX80" fmla="*/ 925674 w 956530"/>
                <a:gd name="connsiteY80" fmla="*/ 91796 h 956530"/>
                <a:gd name="connsiteX81" fmla="*/ 907824 w 956530"/>
                <a:gd name="connsiteY81" fmla="*/ 134886 h 956530"/>
                <a:gd name="connsiteX82" fmla="*/ 879391 w 956530"/>
                <a:gd name="connsiteY82" fmla="*/ 163320 h 956530"/>
                <a:gd name="connsiteX83" fmla="*/ 793210 w 956530"/>
                <a:gd name="connsiteY83" fmla="*/ 77140 h 956530"/>
                <a:gd name="connsiteX84" fmla="*/ 123423 w 956530"/>
                <a:gd name="connsiteY84" fmla="*/ 925674 h 956530"/>
                <a:gd name="connsiteX85" fmla="*/ 77140 w 956530"/>
                <a:gd name="connsiteY85" fmla="*/ 925674 h 956530"/>
                <a:gd name="connsiteX86" fmla="*/ 30856 w 956530"/>
                <a:gd name="connsiteY86" fmla="*/ 879391 h 956530"/>
                <a:gd name="connsiteX87" fmla="*/ 30856 w 956530"/>
                <a:gd name="connsiteY87" fmla="*/ 293099 h 956530"/>
                <a:gd name="connsiteX88" fmla="*/ 77140 w 956530"/>
                <a:gd name="connsiteY88" fmla="*/ 308558 h 956530"/>
                <a:gd name="connsiteX89" fmla="*/ 123423 w 956530"/>
                <a:gd name="connsiteY89" fmla="*/ 308558 h 956530"/>
                <a:gd name="connsiteX90" fmla="*/ 154279 w 956530"/>
                <a:gd name="connsiteY90" fmla="*/ 802251 h 956530"/>
                <a:gd name="connsiteX91" fmla="*/ 154279 w 956530"/>
                <a:gd name="connsiteY91" fmla="*/ 277702 h 956530"/>
                <a:gd name="connsiteX92" fmla="*/ 77140 w 956530"/>
                <a:gd name="connsiteY92" fmla="*/ 277702 h 956530"/>
                <a:gd name="connsiteX93" fmla="*/ 30856 w 956530"/>
                <a:gd name="connsiteY93" fmla="*/ 231419 h 956530"/>
                <a:gd name="connsiteX94" fmla="*/ 77140 w 956530"/>
                <a:gd name="connsiteY94" fmla="*/ 185135 h 956530"/>
                <a:gd name="connsiteX95" fmla="*/ 641585 w 956530"/>
                <a:gd name="connsiteY95" fmla="*/ 185135 h 956530"/>
                <a:gd name="connsiteX96" fmla="*/ 510463 w 956530"/>
                <a:gd name="connsiteY96" fmla="*/ 316257 h 956530"/>
                <a:gd name="connsiteX97" fmla="*/ 493060 w 956530"/>
                <a:gd name="connsiteY97" fmla="*/ 394569 h 956530"/>
                <a:gd name="connsiteX98" fmla="*/ 486272 w 956530"/>
                <a:gd name="connsiteY98" fmla="*/ 387780 h 956530"/>
                <a:gd name="connsiteX99" fmla="*/ 453349 w 956530"/>
                <a:gd name="connsiteY99" fmla="*/ 407544 h 956530"/>
                <a:gd name="connsiteX100" fmla="*/ 444031 w 956530"/>
                <a:gd name="connsiteY100" fmla="*/ 370270 h 956530"/>
                <a:gd name="connsiteX101" fmla="*/ 327365 w 956530"/>
                <a:gd name="connsiteY101" fmla="*/ 370270 h 956530"/>
                <a:gd name="connsiteX102" fmla="*/ 318062 w 956530"/>
                <a:gd name="connsiteY102" fmla="*/ 407544 h 956530"/>
                <a:gd name="connsiteX103" fmla="*/ 285139 w 956530"/>
                <a:gd name="connsiteY103" fmla="*/ 387780 h 956530"/>
                <a:gd name="connsiteX104" fmla="*/ 202646 w 956530"/>
                <a:gd name="connsiteY104" fmla="*/ 470258 h 956530"/>
                <a:gd name="connsiteX105" fmla="*/ 222409 w 956530"/>
                <a:gd name="connsiteY105" fmla="*/ 503212 h 956530"/>
                <a:gd name="connsiteX106" fmla="*/ 185135 w 956530"/>
                <a:gd name="connsiteY106" fmla="*/ 512500 h 956530"/>
                <a:gd name="connsiteX107" fmla="*/ 185135 w 956530"/>
                <a:gd name="connsiteY107" fmla="*/ 629165 h 956530"/>
                <a:gd name="connsiteX108" fmla="*/ 222409 w 956530"/>
                <a:gd name="connsiteY108" fmla="*/ 638468 h 956530"/>
                <a:gd name="connsiteX109" fmla="*/ 202646 w 956530"/>
                <a:gd name="connsiteY109" fmla="*/ 671423 h 956530"/>
                <a:gd name="connsiteX110" fmla="*/ 285139 w 956530"/>
                <a:gd name="connsiteY110" fmla="*/ 753900 h 956530"/>
                <a:gd name="connsiteX111" fmla="*/ 318062 w 956530"/>
                <a:gd name="connsiteY111" fmla="*/ 734137 h 956530"/>
                <a:gd name="connsiteX112" fmla="*/ 327365 w 956530"/>
                <a:gd name="connsiteY112" fmla="*/ 771395 h 956530"/>
                <a:gd name="connsiteX113" fmla="*/ 444031 w 956530"/>
                <a:gd name="connsiteY113" fmla="*/ 771395 h 956530"/>
                <a:gd name="connsiteX114" fmla="*/ 453334 w 956530"/>
                <a:gd name="connsiteY114" fmla="*/ 734122 h 956530"/>
                <a:gd name="connsiteX115" fmla="*/ 486257 w 956530"/>
                <a:gd name="connsiteY115" fmla="*/ 753885 h 956530"/>
                <a:gd name="connsiteX116" fmla="*/ 568750 w 956530"/>
                <a:gd name="connsiteY116" fmla="*/ 671407 h 956530"/>
                <a:gd name="connsiteX117" fmla="*/ 548987 w 956530"/>
                <a:gd name="connsiteY117" fmla="*/ 638453 h 956530"/>
                <a:gd name="connsiteX118" fmla="*/ 586260 w 956530"/>
                <a:gd name="connsiteY118" fmla="*/ 629165 h 956530"/>
                <a:gd name="connsiteX119" fmla="*/ 586260 w 956530"/>
                <a:gd name="connsiteY119" fmla="*/ 512500 h 956530"/>
                <a:gd name="connsiteX120" fmla="*/ 548987 w 956530"/>
                <a:gd name="connsiteY120" fmla="*/ 503197 h 956530"/>
                <a:gd name="connsiteX121" fmla="*/ 568750 w 956530"/>
                <a:gd name="connsiteY121" fmla="*/ 470243 h 956530"/>
                <a:gd name="connsiteX122" fmla="*/ 561962 w 956530"/>
                <a:gd name="connsiteY122" fmla="*/ 463470 h 956530"/>
                <a:gd name="connsiteX123" fmla="*/ 640258 w 956530"/>
                <a:gd name="connsiteY123" fmla="*/ 446067 h 956530"/>
                <a:gd name="connsiteX124" fmla="*/ 771395 w 956530"/>
                <a:gd name="connsiteY124" fmla="*/ 314945 h 956530"/>
                <a:gd name="connsiteX125" fmla="*/ 771395 w 956530"/>
                <a:gd name="connsiteY125" fmla="*/ 802251 h 956530"/>
                <a:gd name="connsiteX126" fmla="*/ 894819 w 956530"/>
                <a:gd name="connsiteY126" fmla="*/ 601688 h 956530"/>
                <a:gd name="connsiteX127" fmla="*/ 894819 w 956530"/>
                <a:gd name="connsiteY127" fmla="*/ 632544 h 956530"/>
                <a:gd name="connsiteX128" fmla="*/ 802251 w 956530"/>
                <a:gd name="connsiteY128" fmla="*/ 632544 h 956530"/>
                <a:gd name="connsiteX129" fmla="*/ 802251 w 956530"/>
                <a:gd name="connsiteY129" fmla="*/ 601688 h 956530"/>
                <a:gd name="connsiteX130" fmla="*/ 863963 w 956530"/>
                <a:gd name="connsiteY130" fmla="*/ 478265 h 956530"/>
                <a:gd name="connsiteX131" fmla="*/ 863963 w 956530"/>
                <a:gd name="connsiteY131" fmla="*/ 509121 h 956530"/>
                <a:gd name="connsiteX132" fmla="*/ 802251 w 956530"/>
                <a:gd name="connsiteY132" fmla="*/ 509121 h 956530"/>
                <a:gd name="connsiteX133" fmla="*/ 802251 w 956530"/>
                <a:gd name="connsiteY133" fmla="*/ 478265 h 956530"/>
                <a:gd name="connsiteX134" fmla="*/ 925674 w 956530"/>
                <a:gd name="connsiteY134" fmla="*/ 354842 h 956530"/>
                <a:gd name="connsiteX135" fmla="*/ 925674 w 956530"/>
                <a:gd name="connsiteY135" fmla="*/ 385698 h 956530"/>
                <a:gd name="connsiteX136" fmla="*/ 802251 w 956530"/>
                <a:gd name="connsiteY136" fmla="*/ 385698 h 956530"/>
                <a:gd name="connsiteX137" fmla="*/ 802251 w 956530"/>
                <a:gd name="connsiteY137" fmla="*/ 354842 h 95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</a:cxnLst>
              <a:rect l="l" t="t" r="r" b="b"/>
              <a:pathLst>
                <a:path w="956530" h="956530">
                  <a:moveTo>
                    <a:pt x="802251" y="284105"/>
                  </a:moveTo>
                  <a:lnTo>
                    <a:pt x="929655" y="156717"/>
                  </a:lnTo>
                  <a:cubicBezTo>
                    <a:pt x="946980" y="139360"/>
                    <a:pt x="956530" y="116311"/>
                    <a:pt x="956530" y="91796"/>
                  </a:cubicBezTo>
                  <a:cubicBezTo>
                    <a:pt x="956530" y="41177"/>
                    <a:pt x="915353" y="0"/>
                    <a:pt x="864734" y="0"/>
                  </a:cubicBezTo>
                  <a:cubicBezTo>
                    <a:pt x="840219" y="0"/>
                    <a:pt x="817170" y="9550"/>
                    <a:pt x="799814" y="26891"/>
                  </a:cubicBezTo>
                  <a:lnTo>
                    <a:pt x="672441" y="154279"/>
                  </a:lnTo>
                  <a:lnTo>
                    <a:pt x="77140" y="154279"/>
                  </a:lnTo>
                  <a:cubicBezTo>
                    <a:pt x="34605" y="154279"/>
                    <a:pt x="0" y="188884"/>
                    <a:pt x="0" y="231419"/>
                  </a:cubicBezTo>
                  <a:lnTo>
                    <a:pt x="0" y="879391"/>
                  </a:lnTo>
                  <a:cubicBezTo>
                    <a:pt x="0" y="921925"/>
                    <a:pt x="34605" y="956530"/>
                    <a:pt x="77140" y="956530"/>
                  </a:cubicBezTo>
                  <a:lnTo>
                    <a:pt x="154279" y="956530"/>
                  </a:lnTo>
                  <a:lnTo>
                    <a:pt x="154279" y="833107"/>
                  </a:lnTo>
                  <a:lnTo>
                    <a:pt x="802251" y="833107"/>
                  </a:lnTo>
                  <a:lnTo>
                    <a:pt x="802251" y="663400"/>
                  </a:lnTo>
                  <a:lnTo>
                    <a:pt x="925674" y="663400"/>
                  </a:lnTo>
                  <a:lnTo>
                    <a:pt x="925674" y="570833"/>
                  </a:lnTo>
                  <a:lnTo>
                    <a:pt x="802251" y="570833"/>
                  </a:lnTo>
                  <a:lnTo>
                    <a:pt x="802251" y="539977"/>
                  </a:lnTo>
                  <a:lnTo>
                    <a:pt x="894819" y="539977"/>
                  </a:lnTo>
                  <a:lnTo>
                    <a:pt x="894819" y="447409"/>
                  </a:lnTo>
                  <a:lnTo>
                    <a:pt x="802251" y="447409"/>
                  </a:lnTo>
                  <a:lnTo>
                    <a:pt x="802251" y="416553"/>
                  </a:lnTo>
                  <a:lnTo>
                    <a:pt x="956530" y="416553"/>
                  </a:lnTo>
                  <a:lnTo>
                    <a:pt x="956530" y="323986"/>
                  </a:lnTo>
                  <a:lnTo>
                    <a:pt x="802251" y="323986"/>
                  </a:lnTo>
                  <a:close/>
                  <a:moveTo>
                    <a:pt x="529902" y="475041"/>
                  </a:moveTo>
                  <a:lnTo>
                    <a:pt x="509908" y="508350"/>
                  </a:lnTo>
                  <a:lnTo>
                    <a:pt x="517668" y="527172"/>
                  </a:lnTo>
                  <a:lnTo>
                    <a:pt x="555405" y="536598"/>
                  </a:lnTo>
                  <a:lnTo>
                    <a:pt x="555405" y="605067"/>
                  </a:lnTo>
                  <a:lnTo>
                    <a:pt x="525336" y="612580"/>
                  </a:lnTo>
                  <a:lnTo>
                    <a:pt x="517097" y="615743"/>
                  </a:lnTo>
                  <a:lnTo>
                    <a:pt x="509908" y="633316"/>
                  </a:lnTo>
                  <a:lnTo>
                    <a:pt x="529902" y="666624"/>
                  </a:lnTo>
                  <a:lnTo>
                    <a:pt x="481490" y="715053"/>
                  </a:lnTo>
                  <a:lnTo>
                    <a:pt x="448196" y="695058"/>
                  </a:lnTo>
                  <a:lnTo>
                    <a:pt x="429374" y="702710"/>
                  </a:lnTo>
                  <a:lnTo>
                    <a:pt x="419932" y="740540"/>
                  </a:lnTo>
                  <a:lnTo>
                    <a:pt x="351463" y="740540"/>
                  </a:lnTo>
                  <a:lnTo>
                    <a:pt x="343950" y="710471"/>
                  </a:lnTo>
                  <a:lnTo>
                    <a:pt x="340818" y="702217"/>
                  </a:lnTo>
                  <a:lnTo>
                    <a:pt x="323199" y="695058"/>
                  </a:lnTo>
                  <a:lnTo>
                    <a:pt x="289906" y="715053"/>
                  </a:lnTo>
                  <a:lnTo>
                    <a:pt x="241493" y="666624"/>
                  </a:lnTo>
                  <a:lnTo>
                    <a:pt x="261488" y="633316"/>
                  </a:lnTo>
                  <a:lnTo>
                    <a:pt x="253774" y="614494"/>
                  </a:lnTo>
                  <a:lnTo>
                    <a:pt x="215991" y="605067"/>
                  </a:lnTo>
                  <a:lnTo>
                    <a:pt x="215991" y="536598"/>
                  </a:lnTo>
                  <a:lnTo>
                    <a:pt x="253727" y="527172"/>
                  </a:lnTo>
                  <a:lnTo>
                    <a:pt x="261488" y="508350"/>
                  </a:lnTo>
                  <a:lnTo>
                    <a:pt x="241493" y="475041"/>
                  </a:lnTo>
                  <a:lnTo>
                    <a:pt x="289906" y="426612"/>
                  </a:lnTo>
                  <a:lnTo>
                    <a:pt x="323199" y="446607"/>
                  </a:lnTo>
                  <a:lnTo>
                    <a:pt x="342021" y="438955"/>
                  </a:lnTo>
                  <a:lnTo>
                    <a:pt x="351463" y="401126"/>
                  </a:lnTo>
                  <a:lnTo>
                    <a:pt x="419932" y="401126"/>
                  </a:lnTo>
                  <a:lnTo>
                    <a:pt x="427446" y="431195"/>
                  </a:lnTo>
                  <a:lnTo>
                    <a:pt x="430577" y="439448"/>
                  </a:lnTo>
                  <a:lnTo>
                    <a:pt x="448196" y="446607"/>
                  </a:lnTo>
                  <a:lnTo>
                    <a:pt x="481490" y="426612"/>
                  </a:lnTo>
                  <a:lnTo>
                    <a:pt x="485131" y="430253"/>
                  </a:lnTo>
                  <a:lnTo>
                    <a:pt x="473374" y="483156"/>
                  </a:lnTo>
                  <a:lnTo>
                    <a:pt x="526277" y="471400"/>
                  </a:lnTo>
                  <a:close/>
                  <a:moveTo>
                    <a:pt x="746927" y="123423"/>
                  </a:moveTo>
                  <a:lnTo>
                    <a:pt x="771395" y="98955"/>
                  </a:lnTo>
                  <a:lnTo>
                    <a:pt x="857576" y="185135"/>
                  </a:lnTo>
                  <a:lnTo>
                    <a:pt x="833107" y="209604"/>
                  </a:lnTo>
                  <a:close/>
                  <a:moveTo>
                    <a:pt x="757294" y="177421"/>
                  </a:moveTo>
                  <a:lnTo>
                    <a:pt x="578547" y="356169"/>
                  </a:lnTo>
                  <a:lnTo>
                    <a:pt x="546364" y="323986"/>
                  </a:lnTo>
                  <a:lnTo>
                    <a:pt x="725112" y="145238"/>
                  </a:lnTo>
                  <a:close/>
                  <a:moveTo>
                    <a:pt x="514012" y="442519"/>
                  </a:moveTo>
                  <a:lnTo>
                    <a:pt x="533512" y="354765"/>
                  </a:lnTo>
                  <a:lnTo>
                    <a:pt x="601766" y="423018"/>
                  </a:lnTo>
                  <a:close/>
                  <a:moveTo>
                    <a:pt x="632544" y="410166"/>
                  </a:moveTo>
                  <a:lnTo>
                    <a:pt x="600362" y="377984"/>
                  </a:lnTo>
                  <a:lnTo>
                    <a:pt x="779109" y="199236"/>
                  </a:lnTo>
                  <a:lnTo>
                    <a:pt x="811292" y="231419"/>
                  </a:lnTo>
                  <a:close/>
                  <a:moveTo>
                    <a:pt x="821644" y="48706"/>
                  </a:moveTo>
                  <a:cubicBezTo>
                    <a:pt x="833153" y="37197"/>
                    <a:pt x="848458" y="30856"/>
                    <a:pt x="864734" y="30856"/>
                  </a:cubicBezTo>
                  <a:cubicBezTo>
                    <a:pt x="898336" y="30856"/>
                    <a:pt x="925674" y="58194"/>
                    <a:pt x="925674" y="91796"/>
                  </a:cubicBezTo>
                  <a:cubicBezTo>
                    <a:pt x="925674" y="108072"/>
                    <a:pt x="919334" y="123377"/>
                    <a:pt x="907824" y="134886"/>
                  </a:cubicBezTo>
                  <a:lnTo>
                    <a:pt x="879391" y="163320"/>
                  </a:lnTo>
                  <a:lnTo>
                    <a:pt x="793210" y="77140"/>
                  </a:lnTo>
                  <a:close/>
                  <a:moveTo>
                    <a:pt x="123423" y="925674"/>
                  </a:moveTo>
                  <a:lnTo>
                    <a:pt x="77140" y="925674"/>
                  </a:lnTo>
                  <a:cubicBezTo>
                    <a:pt x="51622" y="925674"/>
                    <a:pt x="30856" y="904908"/>
                    <a:pt x="30856" y="879391"/>
                  </a:cubicBezTo>
                  <a:lnTo>
                    <a:pt x="30856" y="293099"/>
                  </a:lnTo>
                  <a:cubicBezTo>
                    <a:pt x="43754" y="302804"/>
                    <a:pt x="59783" y="308558"/>
                    <a:pt x="77140" y="308558"/>
                  </a:cubicBezTo>
                  <a:lnTo>
                    <a:pt x="123423" y="308558"/>
                  </a:lnTo>
                  <a:close/>
                  <a:moveTo>
                    <a:pt x="154279" y="802251"/>
                  </a:moveTo>
                  <a:lnTo>
                    <a:pt x="154279" y="277702"/>
                  </a:lnTo>
                  <a:lnTo>
                    <a:pt x="77140" y="277702"/>
                  </a:lnTo>
                  <a:cubicBezTo>
                    <a:pt x="51622" y="277702"/>
                    <a:pt x="30856" y="256936"/>
                    <a:pt x="30856" y="231419"/>
                  </a:cubicBezTo>
                  <a:cubicBezTo>
                    <a:pt x="30856" y="205901"/>
                    <a:pt x="51622" y="185135"/>
                    <a:pt x="77140" y="185135"/>
                  </a:cubicBezTo>
                  <a:lnTo>
                    <a:pt x="641585" y="185135"/>
                  </a:lnTo>
                  <a:lnTo>
                    <a:pt x="510463" y="316257"/>
                  </a:lnTo>
                  <a:lnTo>
                    <a:pt x="493060" y="394569"/>
                  </a:lnTo>
                  <a:lnTo>
                    <a:pt x="486272" y="387780"/>
                  </a:lnTo>
                  <a:lnTo>
                    <a:pt x="453349" y="407544"/>
                  </a:lnTo>
                  <a:lnTo>
                    <a:pt x="444031" y="370270"/>
                  </a:lnTo>
                  <a:lnTo>
                    <a:pt x="327365" y="370270"/>
                  </a:lnTo>
                  <a:lnTo>
                    <a:pt x="318062" y="407544"/>
                  </a:lnTo>
                  <a:lnTo>
                    <a:pt x="285139" y="387780"/>
                  </a:lnTo>
                  <a:lnTo>
                    <a:pt x="202646" y="470258"/>
                  </a:lnTo>
                  <a:lnTo>
                    <a:pt x="222409" y="503212"/>
                  </a:lnTo>
                  <a:lnTo>
                    <a:pt x="185135" y="512500"/>
                  </a:lnTo>
                  <a:lnTo>
                    <a:pt x="185135" y="629165"/>
                  </a:lnTo>
                  <a:lnTo>
                    <a:pt x="222409" y="638468"/>
                  </a:lnTo>
                  <a:lnTo>
                    <a:pt x="202646" y="671423"/>
                  </a:lnTo>
                  <a:lnTo>
                    <a:pt x="285139" y="753900"/>
                  </a:lnTo>
                  <a:lnTo>
                    <a:pt x="318062" y="734137"/>
                  </a:lnTo>
                  <a:lnTo>
                    <a:pt x="327365" y="771395"/>
                  </a:lnTo>
                  <a:lnTo>
                    <a:pt x="444031" y="771395"/>
                  </a:lnTo>
                  <a:lnTo>
                    <a:pt x="453334" y="734122"/>
                  </a:lnTo>
                  <a:lnTo>
                    <a:pt x="486257" y="753885"/>
                  </a:lnTo>
                  <a:lnTo>
                    <a:pt x="568750" y="671407"/>
                  </a:lnTo>
                  <a:lnTo>
                    <a:pt x="548987" y="638453"/>
                  </a:lnTo>
                  <a:lnTo>
                    <a:pt x="586260" y="629165"/>
                  </a:lnTo>
                  <a:lnTo>
                    <a:pt x="586260" y="512500"/>
                  </a:lnTo>
                  <a:lnTo>
                    <a:pt x="548987" y="503197"/>
                  </a:lnTo>
                  <a:lnTo>
                    <a:pt x="568750" y="470243"/>
                  </a:lnTo>
                  <a:lnTo>
                    <a:pt x="561962" y="463470"/>
                  </a:lnTo>
                  <a:lnTo>
                    <a:pt x="640258" y="446067"/>
                  </a:lnTo>
                  <a:lnTo>
                    <a:pt x="771395" y="314945"/>
                  </a:lnTo>
                  <a:lnTo>
                    <a:pt x="771395" y="802251"/>
                  </a:lnTo>
                  <a:close/>
                  <a:moveTo>
                    <a:pt x="894819" y="601688"/>
                  </a:moveTo>
                  <a:lnTo>
                    <a:pt x="894819" y="632544"/>
                  </a:lnTo>
                  <a:lnTo>
                    <a:pt x="802251" y="632544"/>
                  </a:lnTo>
                  <a:lnTo>
                    <a:pt x="802251" y="601688"/>
                  </a:lnTo>
                  <a:close/>
                  <a:moveTo>
                    <a:pt x="863963" y="478265"/>
                  </a:moveTo>
                  <a:lnTo>
                    <a:pt x="863963" y="509121"/>
                  </a:lnTo>
                  <a:lnTo>
                    <a:pt x="802251" y="509121"/>
                  </a:lnTo>
                  <a:lnTo>
                    <a:pt x="802251" y="478265"/>
                  </a:lnTo>
                  <a:close/>
                  <a:moveTo>
                    <a:pt x="925674" y="354842"/>
                  </a:moveTo>
                  <a:lnTo>
                    <a:pt x="925674" y="385698"/>
                  </a:lnTo>
                  <a:lnTo>
                    <a:pt x="802251" y="385698"/>
                  </a:lnTo>
                  <a:lnTo>
                    <a:pt x="802251" y="354842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="" xmlns:a16="http://schemas.microsoft.com/office/drawing/2014/main" id="{E649A069-5513-4FF6-BC11-A88B23141AA8}"/>
                </a:ext>
              </a:extLst>
            </p:cNvPr>
            <p:cNvSpPr/>
            <p:nvPr/>
          </p:nvSpPr>
          <p:spPr>
            <a:xfrm>
              <a:off x="7954770" y="4086942"/>
              <a:ext cx="215990" cy="215990"/>
            </a:xfrm>
            <a:custGeom>
              <a:avLst/>
              <a:gdLst>
                <a:gd name="connsiteX0" fmla="*/ 107995 w 215990"/>
                <a:gd name="connsiteY0" fmla="*/ 0 h 215990"/>
                <a:gd name="connsiteX1" fmla="*/ 0 w 215990"/>
                <a:gd name="connsiteY1" fmla="*/ 107995 h 215990"/>
                <a:gd name="connsiteX2" fmla="*/ 107995 w 215990"/>
                <a:gd name="connsiteY2" fmla="*/ 215991 h 215990"/>
                <a:gd name="connsiteX3" fmla="*/ 215991 w 215990"/>
                <a:gd name="connsiteY3" fmla="*/ 107995 h 215990"/>
                <a:gd name="connsiteX4" fmla="*/ 107995 w 215990"/>
                <a:gd name="connsiteY4" fmla="*/ 0 h 215990"/>
                <a:gd name="connsiteX5" fmla="*/ 107995 w 215990"/>
                <a:gd name="connsiteY5" fmla="*/ 185135 h 215990"/>
                <a:gd name="connsiteX6" fmla="*/ 30856 w 215990"/>
                <a:gd name="connsiteY6" fmla="*/ 107995 h 215990"/>
                <a:gd name="connsiteX7" fmla="*/ 107995 w 215990"/>
                <a:gd name="connsiteY7" fmla="*/ 30856 h 215990"/>
                <a:gd name="connsiteX8" fmla="*/ 185135 w 215990"/>
                <a:gd name="connsiteY8" fmla="*/ 107995 h 215990"/>
                <a:gd name="connsiteX9" fmla="*/ 107995 w 215990"/>
                <a:gd name="connsiteY9" fmla="*/ 185135 h 2159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5990" h="215990">
                  <a:moveTo>
                    <a:pt x="107995" y="0"/>
                  </a:moveTo>
                  <a:cubicBezTo>
                    <a:pt x="48444" y="0"/>
                    <a:pt x="0" y="48459"/>
                    <a:pt x="0" y="107995"/>
                  </a:cubicBezTo>
                  <a:cubicBezTo>
                    <a:pt x="0" y="167532"/>
                    <a:pt x="48444" y="215991"/>
                    <a:pt x="107995" y="215991"/>
                  </a:cubicBezTo>
                  <a:cubicBezTo>
                    <a:pt x="167547" y="215991"/>
                    <a:pt x="215991" y="167532"/>
                    <a:pt x="215991" y="107995"/>
                  </a:cubicBezTo>
                  <a:cubicBezTo>
                    <a:pt x="215991" y="48459"/>
                    <a:pt x="167547" y="0"/>
                    <a:pt x="107995" y="0"/>
                  </a:cubicBezTo>
                  <a:close/>
                  <a:moveTo>
                    <a:pt x="107995" y="185135"/>
                  </a:moveTo>
                  <a:cubicBezTo>
                    <a:pt x="65461" y="185135"/>
                    <a:pt x="30856" y="150530"/>
                    <a:pt x="30856" y="107995"/>
                  </a:cubicBezTo>
                  <a:cubicBezTo>
                    <a:pt x="30856" y="65461"/>
                    <a:pt x="65461" y="30856"/>
                    <a:pt x="107995" y="30856"/>
                  </a:cubicBezTo>
                  <a:cubicBezTo>
                    <a:pt x="150530" y="30856"/>
                    <a:pt x="185135" y="65461"/>
                    <a:pt x="185135" y="107995"/>
                  </a:cubicBezTo>
                  <a:cubicBezTo>
                    <a:pt x="185135" y="150530"/>
                    <a:pt x="150530" y="185135"/>
                    <a:pt x="107995" y="185135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="" xmlns:a16="http://schemas.microsoft.com/office/drawing/2014/main" id="{AD421AC6-7752-480A-80C0-FB0CFDE626FA}"/>
                </a:ext>
              </a:extLst>
            </p:cNvPr>
            <p:cNvSpPr/>
            <p:nvPr/>
          </p:nvSpPr>
          <p:spPr>
            <a:xfrm>
              <a:off x="7862202" y="3840095"/>
              <a:ext cx="262274" cy="30855"/>
            </a:xfrm>
            <a:custGeom>
              <a:avLst/>
              <a:gdLst>
                <a:gd name="connsiteX0" fmla="*/ 0 w 262274"/>
                <a:gd name="connsiteY0" fmla="*/ 0 h 30855"/>
                <a:gd name="connsiteX1" fmla="*/ 262274 w 262274"/>
                <a:gd name="connsiteY1" fmla="*/ 0 h 30855"/>
                <a:gd name="connsiteX2" fmla="*/ 262274 w 262274"/>
                <a:gd name="connsiteY2" fmla="*/ 30856 h 30855"/>
                <a:gd name="connsiteX3" fmla="*/ 0 w 262274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2274" h="30855">
                  <a:moveTo>
                    <a:pt x="0" y="0"/>
                  </a:moveTo>
                  <a:lnTo>
                    <a:pt x="262274" y="0"/>
                  </a:lnTo>
                  <a:lnTo>
                    <a:pt x="262274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="" xmlns:a16="http://schemas.microsoft.com/office/drawing/2014/main" id="{8C0A524D-966D-4DCF-B5B9-4DE3BE8ABD42}"/>
                </a:ext>
              </a:extLst>
            </p:cNvPr>
            <p:cNvSpPr/>
            <p:nvPr/>
          </p:nvSpPr>
          <p:spPr>
            <a:xfrm>
              <a:off x="8093621" y="3901807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="" xmlns:a16="http://schemas.microsoft.com/office/drawing/2014/main" id="{99D7CD95-5C54-458A-AC49-E64247570850}"/>
                </a:ext>
              </a:extLst>
            </p:cNvPr>
            <p:cNvSpPr/>
            <p:nvPr/>
          </p:nvSpPr>
          <p:spPr>
            <a:xfrm>
              <a:off x="7862202" y="3901807"/>
              <a:ext cx="200562" cy="30855"/>
            </a:xfrm>
            <a:custGeom>
              <a:avLst/>
              <a:gdLst>
                <a:gd name="connsiteX0" fmla="*/ 0 w 200562"/>
                <a:gd name="connsiteY0" fmla="*/ 0 h 30855"/>
                <a:gd name="connsiteX1" fmla="*/ 200563 w 200562"/>
                <a:gd name="connsiteY1" fmla="*/ 0 h 30855"/>
                <a:gd name="connsiteX2" fmla="*/ 200563 w 200562"/>
                <a:gd name="connsiteY2" fmla="*/ 30856 h 30855"/>
                <a:gd name="connsiteX3" fmla="*/ 0 w 200562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0562" h="30855">
                  <a:moveTo>
                    <a:pt x="0" y="0"/>
                  </a:moveTo>
                  <a:lnTo>
                    <a:pt x="200563" y="0"/>
                  </a:lnTo>
                  <a:lnTo>
                    <a:pt x="200563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="" xmlns:a16="http://schemas.microsoft.com/office/drawing/2014/main" id="{53EE8BDF-1049-4C51-A9F4-E62840A8B28D}"/>
                </a:ext>
              </a:extLst>
            </p:cNvPr>
            <p:cNvSpPr/>
            <p:nvPr/>
          </p:nvSpPr>
          <p:spPr>
            <a:xfrm>
              <a:off x="8325039" y="4194937"/>
              <a:ext cx="92567" cy="200562"/>
            </a:xfrm>
            <a:custGeom>
              <a:avLst/>
              <a:gdLst>
                <a:gd name="connsiteX0" fmla="*/ 61712 w 92567"/>
                <a:gd name="connsiteY0" fmla="*/ 169707 h 200562"/>
                <a:gd name="connsiteX1" fmla="*/ 0 w 92567"/>
                <a:gd name="connsiteY1" fmla="*/ 169707 h 200562"/>
                <a:gd name="connsiteX2" fmla="*/ 0 w 92567"/>
                <a:gd name="connsiteY2" fmla="*/ 200563 h 200562"/>
                <a:gd name="connsiteX3" fmla="*/ 92567 w 92567"/>
                <a:gd name="connsiteY3" fmla="*/ 200563 h 200562"/>
                <a:gd name="connsiteX4" fmla="*/ 92567 w 92567"/>
                <a:gd name="connsiteY4" fmla="*/ 0 h 200562"/>
                <a:gd name="connsiteX5" fmla="*/ 61712 w 92567"/>
                <a:gd name="connsiteY5" fmla="*/ 0 h 2005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2567" h="200562">
                  <a:moveTo>
                    <a:pt x="61712" y="169707"/>
                  </a:moveTo>
                  <a:lnTo>
                    <a:pt x="0" y="169707"/>
                  </a:lnTo>
                  <a:lnTo>
                    <a:pt x="0" y="200563"/>
                  </a:lnTo>
                  <a:lnTo>
                    <a:pt x="92567" y="200563"/>
                  </a:lnTo>
                  <a:lnTo>
                    <a:pt x="92567" y="0"/>
                  </a:lnTo>
                  <a:lnTo>
                    <a:pt x="61712" y="0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="" xmlns:a16="http://schemas.microsoft.com/office/drawing/2014/main" id="{30E55980-A05B-4648-A453-B219E0AC7F42}"/>
                </a:ext>
              </a:extLst>
            </p:cNvPr>
            <p:cNvSpPr/>
            <p:nvPr/>
          </p:nvSpPr>
          <p:spPr>
            <a:xfrm>
              <a:off x="8386751" y="4133225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="" xmlns:a16="http://schemas.microsoft.com/office/drawing/2014/main" id="{91F30A69-3C30-49A2-BE99-985042DA23D7}"/>
                </a:ext>
              </a:extLst>
            </p:cNvPr>
            <p:cNvSpPr/>
            <p:nvPr/>
          </p:nvSpPr>
          <p:spPr>
            <a:xfrm>
              <a:off x="8386751" y="4071514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="" xmlns:a16="http://schemas.microsoft.com/office/drawing/2014/main" id="{1F9DAEA7-2C16-4040-A15E-5CB2F81F4BA6}"/>
                </a:ext>
              </a:extLst>
            </p:cNvPr>
            <p:cNvSpPr/>
            <p:nvPr/>
          </p:nvSpPr>
          <p:spPr>
            <a:xfrm>
              <a:off x="7738779" y="4488067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="" xmlns:a16="http://schemas.microsoft.com/office/drawing/2014/main" id="{BA8DD909-C0C9-4260-BD18-D2F59DD86DFB}"/>
                </a:ext>
              </a:extLst>
            </p:cNvPr>
            <p:cNvSpPr/>
            <p:nvPr/>
          </p:nvSpPr>
          <p:spPr>
            <a:xfrm>
              <a:off x="7738779" y="4426356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="" xmlns:a16="http://schemas.microsoft.com/office/drawing/2014/main" id="{6865D08D-0F30-49FF-B1FC-F9C7C3288523}"/>
                </a:ext>
              </a:extLst>
            </p:cNvPr>
            <p:cNvSpPr/>
            <p:nvPr/>
          </p:nvSpPr>
          <p:spPr>
            <a:xfrm>
              <a:off x="7738779" y="4364644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6" name="图形 46">
            <a:extLst>
              <a:ext uri="{FF2B5EF4-FFF2-40B4-BE49-F238E27FC236}">
                <a16:creationId xmlns="" xmlns:a16="http://schemas.microsoft.com/office/drawing/2014/main" id="{467F2531-239B-4580-B3E0-49ABE63A0054}"/>
              </a:ext>
            </a:extLst>
          </p:cNvPr>
          <p:cNvGrpSpPr/>
          <p:nvPr/>
        </p:nvGrpSpPr>
        <p:grpSpPr>
          <a:xfrm>
            <a:off x="7160168" y="3655536"/>
            <a:ext cx="540738" cy="540738"/>
            <a:chOff x="9034528" y="3608677"/>
            <a:chExt cx="987386" cy="987386"/>
          </a:xfrm>
          <a:solidFill>
            <a:schemeClr val="bg1"/>
          </a:solidFill>
        </p:grpSpPr>
        <p:sp>
          <p:nvSpPr>
            <p:cNvPr id="97" name="任意多边形: 形状 96">
              <a:extLst>
                <a:ext uri="{FF2B5EF4-FFF2-40B4-BE49-F238E27FC236}">
                  <a16:creationId xmlns="" xmlns:a16="http://schemas.microsoft.com/office/drawing/2014/main" id="{1CD978C2-D284-481E-905E-13076040146A}"/>
                </a:ext>
              </a:extLst>
            </p:cNvPr>
            <p:cNvSpPr/>
            <p:nvPr/>
          </p:nvSpPr>
          <p:spPr>
            <a:xfrm>
              <a:off x="9815781" y="3711102"/>
              <a:ext cx="42503" cy="42503"/>
            </a:xfrm>
            <a:custGeom>
              <a:avLst/>
              <a:gdLst>
                <a:gd name="connsiteX0" fmla="*/ 42504 w 42503"/>
                <a:gd name="connsiteY0" fmla="*/ 17819 h 42503"/>
                <a:gd name="connsiteX1" fmla="*/ 14502 w 42503"/>
                <a:gd name="connsiteY1" fmla="*/ 0 h 42503"/>
                <a:gd name="connsiteX2" fmla="*/ 0 w 42503"/>
                <a:gd name="connsiteY2" fmla="*/ 27246 h 42503"/>
                <a:gd name="connsiteX3" fmla="*/ 24006 w 42503"/>
                <a:gd name="connsiteY3" fmla="*/ 42504 h 42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503" h="42503">
                  <a:moveTo>
                    <a:pt x="42504" y="17819"/>
                  </a:moveTo>
                  <a:cubicBezTo>
                    <a:pt x="33664" y="11185"/>
                    <a:pt x="24237" y="5199"/>
                    <a:pt x="14502" y="0"/>
                  </a:cubicBezTo>
                  <a:lnTo>
                    <a:pt x="0" y="27246"/>
                  </a:lnTo>
                  <a:cubicBezTo>
                    <a:pt x="8362" y="31689"/>
                    <a:pt x="16415" y="36826"/>
                    <a:pt x="24006" y="42504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="" xmlns:a16="http://schemas.microsoft.com/office/drawing/2014/main" id="{2113FBCE-A3C3-4D93-A2BA-4F94274E94C0}"/>
                </a:ext>
              </a:extLst>
            </p:cNvPr>
            <p:cNvSpPr/>
            <p:nvPr/>
          </p:nvSpPr>
          <p:spPr>
            <a:xfrm>
              <a:off x="9894186" y="3804642"/>
              <a:ext cx="40158" cy="40205"/>
            </a:xfrm>
            <a:custGeom>
              <a:avLst/>
              <a:gdLst>
                <a:gd name="connsiteX0" fmla="*/ 10800 w 40158"/>
                <a:gd name="connsiteY0" fmla="*/ 40205 h 40205"/>
                <a:gd name="connsiteX1" fmla="*/ 40159 w 40158"/>
                <a:gd name="connsiteY1" fmla="*/ 30717 h 40205"/>
                <a:gd name="connsiteX2" fmla="*/ 27539 w 40158"/>
                <a:gd name="connsiteY2" fmla="*/ 0 h 40205"/>
                <a:gd name="connsiteX3" fmla="*/ 0 w 40158"/>
                <a:gd name="connsiteY3" fmla="*/ 13901 h 40205"/>
                <a:gd name="connsiteX4" fmla="*/ 10800 w 40158"/>
                <a:gd name="connsiteY4" fmla="*/ 40205 h 40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158" h="40205">
                  <a:moveTo>
                    <a:pt x="10800" y="40205"/>
                  </a:moveTo>
                  <a:lnTo>
                    <a:pt x="40159" y="30717"/>
                  </a:lnTo>
                  <a:cubicBezTo>
                    <a:pt x="36749" y="20195"/>
                    <a:pt x="32507" y="9858"/>
                    <a:pt x="27539" y="0"/>
                  </a:cubicBezTo>
                  <a:lnTo>
                    <a:pt x="0" y="13901"/>
                  </a:lnTo>
                  <a:cubicBezTo>
                    <a:pt x="4258" y="22324"/>
                    <a:pt x="7884" y="31180"/>
                    <a:pt x="10800" y="40205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="" xmlns:a16="http://schemas.microsoft.com/office/drawing/2014/main" id="{DDDF5FE3-5255-44F1-88C6-C17768DA3F1F}"/>
                </a:ext>
              </a:extLst>
            </p:cNvPr>
            <p:cNvSpPr/>
            <p:nvPr/>
          </p:nvSpPr>
          <p:spPr>
            <a:xfrm>
              <a:off x="9861155" y="3750814"/>
              <a:ext cx="43383" cy="43383"/>
            </a:xfrm>
            <a:custGeom>
              <a:avLst/>
              <a:gdLst>
                <a:gd name="connsiteX0" fmla="*/ 43383 w 43383"/>
                <a:gd name="connsiteY0" fmla="*/ 25425 h 43383"/>
                <a:gd name="connsiteX1" fmla="*/ 22062 w 43383"/>
                <a:gd name="connsiteY1" fmla="*/ 0 h 43383"/>
                <a:gd name="connsiteX2" fmla="*/ 0 w 43383"/>
                <a:gd name="connsiteY2" fmla="*/ 21568 h 43383"/>
                <a:gd name="connsiteX3" fmla="*/ 18297 w 43383"/>
                <a:gd name="connsiteY3" fmla="*/ 43383 h 43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3383" h="43383">
                  <a:moveTo>
                    <a:pt x="43383" y="25425"/>
                  </a:moveTo>
                  <a:cubicBezTo>
                    <a:pt x="36950" y="16431"/>
                    <a:pt x="29776" y="7884"/>
                    <a:pt x="22062" y="0"/>
                  </a:cubicBezTo>
                  <a:lnTo>
                    <a:pt x="0" y="21568"/>
                  </a:lnTo>
                  <a:cubicBezTo>
                    <a:pt x="6619" y="28326"/>
                    <a:pt x="12774" y="35669"/>
                    <a:pt x="18297" y="43383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="" xmlns:a16="http://schemas.microsoft.com/office/drawing/2014/main" id="{DC90D19A-4524-4BFC-8F15-87C841F01F46}"/>
                </a:ext>
              </a:extLst>
            </p:cNvPr>
            <p:cNvSpPr/>
            <p:nvPr/>
          </p:nvSpPr>
          <p:spPr>
            <a:xfrm>
              <a:off x="9049955" y="3624104"/>
              <a:ext cx="956530" cy="956530"/>
            </a:xfrm>
            <a:custGeom>
              <a:avLst/>
              <a:gdLst>
                <a:gd name="connsiteX0" fmla="*/ 956530 w 956530"/>
                <a:gd name="connsiteY0" fmla="*/ 277702 h 956530"/>
                <a:gd name="connsiteX1" fmla="*/ 678828 w 956530"/>
                <a:gd name="connsiteY1" fmla="*/ 0 h 956530"/>
                <a:gd name="connsiteX2" fmla="*/ 401851 w 956530"/>
                <a:gd name="connsiteY2" fmla="*/ 263277 h 956530"/>
                <a:gd name="connsiteX3" fmla="*/ 354842 w 956530"/>
                <a:gd name="connsiteY3" fmla="*/ 246847 h 956530"/>
                <a:gd name="connsiteX4" fmla="*/ 61712 w 956530"/>
                <a:gd name="connsiteY4" fmla="*/ 246847 h 956530"/>
                <a:gd name="connsiteX5" fmla="*/ 61712 w 956530"/>
                <a:gd name="connsiteY5" fmla="*/ 308558 h 956530"/>
                <a:gd name="connsiteX6" fmla="*/ 0 w 956530"/>
                <a:gd name="connsiteY6" fmla="*/ 308558 h 956530"/>
                <a:gd name="connsiteX7" fmla="*/ 0 w 956530"/>
                <a:gd name="connsiteY7" fmla="*/ 894819 h 956530"/>
                <a:gd name="connsiteX8" fmla="*/ 340972 w 956530"/>
                <a:gd name="connsiteY8" fmla="*/ 894819 h 956530"/>
                <a:gd name="connsiteX9" fmla="*/ 416553 w 956530"/>
                <a:gd name="connsiteY9" fmla="*/ 956530 h 956530"/>
                <a:gd name="connsiteX10" fmla="*/ 492135 w 956530"/>
                <a:gd name="connsiteY10" fmla="*/ 894819 h 956530"/>
                <a:gd name="connsiteX11" fmla="*/ 833107 w 956530"/>
                <a:gd name="connsiteY11" fmla="*/ 894819 h 956530"/>
                <a:gd name="connsiteX12" fmla="*/ 833107 w 956530"/>
                <a:gd name="connsiteY12" fmla="*/ 508442 h 956530"/>
                <a:gd name="connsiteX13" fmla="*/ 956530 w 956530"/>
                <a:gd name="connsiteY13" fmla="*/ 277702 h 956530"/>
                <a:gd name="connsiteX14" fmla="*/ 925674 w 956530"/>
                <a:gd name="connsiteY14" fmla="*/ 277702 h 956530"/>
                <a:gd name="connsiteX15" fmla="*/ 694256 w 956530"/>
                <a:gd name="connsiteY15" fmla="*/ 277702 h 956530"/>
                <a:gd name="connsiteX16" fmla="*/ 647972 w 956530"/>
                <a:gd name="connsiteY16" fmla="*/ 323986 h 956530"/>
                <a:gd name="connsiteX17" fmla="*/ 694256 w 956530"/>
                <a:gd name="connsiteY17" fmla="*/ 370270 h 956530"/>
                <a:gd name="connsiteX18" fmla="*/ 709684 w 956530"/>
                <a:gd name="connsiteY18" fmla="*/ 370270 h 956530"/>
                <a:gd name="connsiteX19" fmla="*/ 725112 w 956530"/>
                <a:gd name="connsiteY19" fmla="*/ 385698 h 956530"/>
                <a:gd name="connsiteX20" fmla="*/ 709684 w 956530"/>
                <a:gd name="connsiteY20" fmla="*/ 401126 h 956530"/>
                <a:gd name="connsiteX21" fmla="*/ 663400 w 956530"/>
                <a:gd name="connsiteY21" fmla="*/ 401126 h 956530"/>
                <a:gd name="connsiteX22" fmla="*/ 617116 w 956530"/>
                <a:gd name="connsiteY22" fmla="*/ 447409 h 956530"/>
                <a:gd name="connsiteX23" fmla="*/ 663400 w 956530"/>
                <a:gd name="connsiteY23" fmla="*/ 493693 h 956530"/>
                <a:gd name="connsiteX24" fmla="*/ 798070 w 956530"/>
                <a:gd name="connsiteY24" fmla="*/ 493693 h 956530"/>
                <a:gd name="connsiteX25" fmla="*/ 678828 w 956530"/>
                <a:gd name="connsiteY25" fmla="*/ 524549 h 956530"/>
                <a:gd name="connsiteX26" fmla="*/ 431981 w 956530"/>
                <a:gd name="connsiteY26" fmla="*/ 277702 h 956530"/>
                <a:gd name="connsiteX27" fmla="*/ 617116 w 956530"/>
                <a:gd name="connsiteY27" fmla="*/ 277702 h 956530"/>
                <a:gd name="connsiteX28" fmla="*/ 663400 w 956530"/>
                <a:gd name="connsiteY28" fmla="*/ 231419 h 956530"/>
                <a:gd name="connsiteX29" fmla="*/ 617116 w 956530"/>
                <a:gd name="connsiteY29" fmla="*/ 185135 h 956530"/>
                <a:gd name="connsiteX30" fmla="*/ 601688 w 956530"/>
                <a:gd name="connsiteY30" fmla="*/ 185135 h 956530"/>
                <a:gd name="connsiteX31" fmla="*/ 586260 w 956530"/>
                <a:gd name="connsiteY31" fmla="*/ 169707 h 956530"/>
                <a:gd name="connsiteX32" fmla="*/ 601688 w 956530"/>
                <a:gd name="connsiteY32" fmla="*/ 154279 h 956530"/>
                <a:gd name="connsiteX33" fmla="*/ 647972 w 956530"/>
                <a:gd name="connsiteY33" fmla="*/ 154279 h 956530"/>
                <a:gd name="connsiteX34" fmla="*/ 694256 w 956530"/>
                <a:gd name="connsiteY34" fmla="*/ 107995 h 956530"/>
                <a:gd name="connsiteX35" fmla="*/ 647972 w 956530"/>
                <a:gd name="connsiteY35" fmla="*/ 61712 h 956530"/>
                <a:gd name="connsiteX36" fmla="*/ 559586 w 956530"/>
                <a:gd name="connsiteY36" fmla="*/ 61712 h 956530"/>
                <a:gd name="connsiteX37" fmla="*/ 678828 w 956530"/>
                <a:gd name="connsiteY37" fmla="*/ 30856 h 956530"/>
                <a:gd name="connsiteX38" fmla="*/ 925674 w 956530"/>
                <a:gd name="connsiteY38" fmla="*/ 277702 h 956530"/>
                <a:gd name="connsiteX39" fmla="*/ 431981 w 956530"/>
                <a:gd name="connsiteY39" fmla="*/ 404350 h 956530"/>
                <a:gd name="connsiteX40" fmla="*/ 678828 w 956530"/>
                <a:gd name="connsiteY40" fmla="*/ 555405 h 956530"/>
                <a:gd name="connsiteX41" fmla="*/ 740540 w 956530"/>
                <a:gd name="connsiteY41" fmla="*/ 548246 h 956530"/>
                <a:gd name="connsiteX42" fmla="*/ 740540 w 956530"/>
                <a:gd name="connsiteY42" fmla="*/ 802251 h 956530"/>
                <a:gd name="connsiteX43" fmla="*/ 431981 w 956530"/>
                <a:gd name="connsiteY43" fmla="*/ 802251 h 956530"/>
                <a:gd name="connsiteX44" fmla="*/ 516110 w 956530"/>
                <a:gd name="connsiteY44" fmla="*/ 92567 h 956530"/>
                <a:gd name="connsiteX45" fmla="*/ 647972 w 956530"/>
                <a:gd name="connsiteY45" fmla="*/ 92567 h 956530"/>
                <a:gd name="connsiteX46" fmla="*/ 663400 w 956530"/>
                <a:gd name="connsiteY46" fmla="*/ 107995 h 956530"/>
                <a:gd name="connsiteX47" fmla="*/ 647972 w 956530"/>
                <a:gd name="connsiteY47" fmla="*/ 123423 h 956530"/>
                <a:gd name="connsiteX48" fmla="*/ 601688 w 956530"/>
                <a:gd name="connsiteY48" fmla="*/ 123423 h 956530"/>
                <a:gd name="connsiteX49" fmla="*/ 555405 w 956530"/>
                <a:gd name="connsiteY49" fmla="*/ 169707 h 956530"/>
                <a:gd name="connsiteX50" fmla="*/ 601688 w 956530"/>
                <a:gd name="connsiteY50" fmla="*/ 215991 h 956530"/>
                <a:gd name="connsiteX51" fmla="*/ 617116 w 956530"/>
                <a:gd name="connsiteY51" fmla="*/ 215991 h 956530"/>
                <a:gd name="connsiteX52" fmla="*/ 632544 w 956530"/>
                <a:gd name="connsiteY52" fmla="*/ 231419 h 956530"/>
                <a:gd name="connsiteX53" fmla="*/ 617116 w 956530"/>
                <a:gd name="connsiteY53" fmla="*/ 246847 h 956530"/>
                <a:gd name="connsiteX54" fmla="*/ 434126 w 956530"/>
                <a:gd name="connsiteY54" fmla="*/ 246847 h 956530"/>
                <a:gd name="connsiteX55" fmla="*/ 516110 w 956530"/>
                <a:gd name="connsiteY55" fmla="*/ 92567 h 956530"/>
                <a:gd name="connsiteX56" fmla="*/ 92567 w 956530"/>
                <a:gd name="connsiteY56" fmla="*/ 277702 h 956530"/>
                <a:gd name="connsiteX57" fmla="*/ 354842 w 956530"/>
                <a:gd name="connsiteY57" fmla="*/ 277702 h 956530"/>
                <a:gd name="connsiteX58" fmla="*/ 401126 w 956530"/>
                <a:gd name="connsiteY58" fmla="*/ 323986 h 956530"/>
                <a:gd name="connsiteX59" fmla="*/ 401126 w 956530"/>
                <a:gd name="connsiteY59" fmla="*/ 802251 h 956530"/>
                <a:gd name="connsiteX60" fmla="*/ 92567 w 956530"/>
                <a:gd name="connsiteY60" fmla="*/ 802251 h 956530"/>
                <a:gd name="connsiteX61" fmla="*/ 802251 w 956530"/>
                <a:gd name="connsiteY61" fmla="*/ 863963 h 956530"/>
                <a:gd name="connsiteX62" fmla="*/ 462837 w 956530"/>
                <a:gd name="connsiteY62" fmla="*/ 863963 h 956530"/>
                <a:gd name="connsiteX63" fmla="*/ 462837 w 956530"/>
                <a:gd name="connsiteY63" fmla="*/ 879391 h 956530"/>
                <a:gd name="connsiteX64" fmla="*/ 416553 w 956530"/>
                <a:gd name="connsiteY64" fmla="*/ 925674 h 956530"/>
                <a:gd name="connsiteX65" fmla="*/ 370270 w 956530"/>
                <a:gd name="connsiteY65" fmla="*/ 879391 h 956530"/>
                <a:gd name="connsiteX66" fmla="*/ 370270 w 956530"/>
                <a:gd name="connsiteY66" fmla="*/ 863963 h 956530"/>
                <a:gd name="connsiteX67" fmla="*/ 30856 w 956530"/>
                <a:gd name="connsiteY67" fmla="*/ 863963 h 956530"/>
                <a:gd name="connsiteX68" fmla="*/ 30856 w 956530"/>
                <a:gd name="connsiteY68" fmla="*/ 339414 h 956530"/>
                <a:gd name="connsiteX69" fmla="*/ 61712 w 956530"/>
                <a:gd name="connsiteY69" fmla="*/ 339414 h 956530"/>
                <a:gd name="connsiteX70" fmla="*/ 61712 w 956530"/>
                <a:gd name="connsiteY70" fmla="*/ 833107 h 956530"/>
                <a:gd name="connsiteX71" fmla="*/ 771395 w 956530"/>
                <a:gd name="connsiteY71" fmla="*/ 833107 h 956530"/>
                <a:gd name="connsiteX72" fmla="*/ 771395 w 956530"/>
                <a:gd name="connsiteY72" fmla="*/ 539205 h 956530"/>
                <a:gd name="connsiteX73" fmla="*/ 802251 w 956530"/>
                <a:gd name="connsiteY73" fmla="*/ 526107 h 956530"/>
                <a:gd name="connsiteX74" fmla="*/ 841546 w 956530"/>
                <a:gd name="connsiteY74" fmla="*/ 462837 h 956530"/>
                <a:gd name="connsiteX75" fmla="*/ 663400 w 956530"/>
                <a:gd name="connsiteY75" fmla="*/ 462837 h 956530"/>
                <a:gd name="connsiteX76" fmla="*/ 647972 w 956530"/>
                <a:gd name="connsiteY76" fmla="*/ 447409 h 956530"/>
                <a:gd name="connsiteX77" fmla="*/ 663400 w 956530"/>
                <a:gd name="connsiteY77" fmla="*/ 431981 h 956530"/>
                <a:gd name="connsiteX78" fmla="*/ 709684 w 956530"/>
                <a:gd name="connsiteY78" fmla="*/ 431981 h 956530"/>
                <a:gd name="connsiteX79" fmla="*/ 755967 w 956530"/>
                <a:gd name="connsiteY79" fmla="*/ 385698 h 956530"/>
                <a:gd name="connsiteX80" fmla="*/ 709684 w 956530"/>
                <a:gd name="connsiteY80" fmla="*/ 339414 h 956530"/>
                <a:gd name="connsiteX81" fmla="*/ 694256 w 956530"/>
                <a:gd name="connsiteY81" fmla="*/ 339414 h 956530"/>
                <a:gd name="connsiteX82" fmla="*/ 678828 w 956530"/>
                <a:gd name="connsiteY82" fmla="*/ 323986 h 956530"/>
                <a:gd name="connsiteX83" fmla="*/ 694256 w 956530"/>
                <a:gd name="connsiteY83" fmla="*/ 308558 h 956530"/>
                <a:gd name="connsiteX84" fmla="*/ 923530 w 956530"/>
                <a:gd name="connsiteY84" fmla="*/ 308558 h 956530"/>
                <a:gd name="connsiteX85" fmla="*/ 841546 w 956530"/>
                <a:gd name="connsiteY85" fmla="*/ 462837 h 95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956530" h="956530">
                  <a:moveTo>
                    <a:pt x="956530" y="277702"/>
                  </a:moveTo>
                  <a:cubicBezTo>
                    <a:pt x="956530" y="124580"/>
                    <a:pt x="831950" y="0"/>
                    <a:pt x="678828" y="0"/>
                  </a:cubicBezTo>
                  <a:cubicBezTo>
                    <a:pt x="530566" y="0"/>
                    <a:pt x="409441" y="116866"/>
                    <a:pt x="401851" y="263277"/>
                  </a:cubicBezTo>
                  <a:cubicBezTo>
                    <a:pt x="388799" y="253126"/>
                    <a:pt x="372615" y="246847"/>
                    <a:pt x="354842" y="246847"/>
                  </a:cubicBezTo>
                  <a:lnTo>
                    <a:pt x="61712" y="246847"/>
                  </a:lnTo>
                  <a:lnTo>
                    <a:pt x="61712" y="308558"/>
                  </a:lnTo>
                  <a:lnTo>
                    <a:pt x="0" y="308558"/>
                  </a:lnTo>
                  <a:lnTo>
                    <a:pt x="0" y="894819"/>
                  </a:lnTo>
                  <a:lnTo>
                    <a:pt x="340972" y="894819"/>
                  </a:lnTo>
                  <a:cubicBezTo>
                    <a:pt x="348131" y="929979"/>
                    <a:pt x="379311" y="956530"/>
                    <a:pt x="416553" y="956530"/>
                  </a:cubicBezTo>
                  <a:cubicBezTo>
                    <a:pt x="453796" y="956530"/>
                    <a:pt x="484976" y="929979"/>
                    <a:pt x="492135" y="894819"/>
                  </a:cubicBezTo>
                  <a:lnTo>
                    <a:pt x="833107" y="894819"/>
                  </a:lnTo>
                  <a:lnTo>
                    <a:pt x="833107" y="508442"/>
                  </a:lnTo>
                  <a:cubicBezTo>
                    <a:pt x="907469" y="458564"/>
                    <a:pt x="956530" y="373772"/>
                    <a:pt x="956530" y="277702"/>
                  </a:cubicBezTo>
                  <a:close/>
                  <a:moveTo>
                    <a:pt x="925674" y="277702"/>
                  </a:moveTo>
                  <a:lnTo>
                    <a:pt x="694256" y="277702"/>
                  </a:lnTo>
                  <a:cubicBezTo>
                    <a:pt x="668738" y="277702"/>
                    <a:pt x="647972" y="298468"/>
                    <a:pt x="647972" y="323986"/>
                  </a:cubicBezTo>
                  <a:cubicBezTo>
                    <a:pt x="647972" y="349504"/>
                    <a:pt x="668738" y="370270"/>
                    <a:pt x="694256" y="370270"/>
                  </a:cubicBezTo>
                  <a:lnTo>
                    <a:pt x="709684" y="370270"/>
                  </a:lnTo>
                  <a:cubicBezTo>
                    <a:pt x="718184" y="370270"/>
                    <a:pt x="725112" y="377197"/>
                    <a:pt x="725112" y="385698"/>
                  </a:cubicBezTo>
                  <a:cubicBezTo>
                    <a:pt x="725112" y="394198"/>
                    <a:pt x="718184" y="401126"/>
                    <a:pt x="709684" y="401126"/>
                  </a:cubicBezTo>
                  <a:lnTo>
                    <a:pt x="663400" y="401126"/>
                  </a:lnTo>
                  <a:cubicBezTo>
                    <a:pt x="637882" y="401126"/>
                    <a:pt x="617116" y="421892"/>
                    <a:pt x="617116" y="447409"/>
                  </a:cubicBezTo>
                  <a:cubicBezTo>
                    <a:pt x="617116" y="472927"/>
                    <a:pt x="637882" y="493693"/>
                    <a:pt x="663400" y="493693"/>
                  </a:cubicBezTo>
                  <a:lnTo>
                    <a:pt x="798070" y="493693"/>
                  </a:lnTo>
                  <a:cubicBezTo>
                    <a:pt x="762694" y="513302"/>
                    <a:pt x="722072" y="524549"/>
                    <a:pt x="678828" y="524549"/>
                  </a:cubicBezTo>
                  <a:cubicBezTo>
                    <a:pt x="542723" y="524549"/>
                    <a:pt x="431981" y="413807"/>
                    <a:pt x="431981" y="277702"/>
                  </a:cubicBezTo>
                  <a:lnTo>
                    <a:pt x="617116" y="277702"/>
                  </a:lnTo>
                  <a:cubicBezTo>
                    <a:pt x="642634" y="277702"/>
                    <a:pt x="663400" y="256936"/>
                    <a:pt x="663400" y="231419"/>
                  </a:cubicBezTo>
                  <a:cubicBezTo>
                    <a:pt x="663400" y="205901"/>
                    <a:pt x="642634" y="185135"/>
                    <a:pt x="617116" y="185135"/>
                  </a:cubicBezTo>
                  <a:lnTo>
                    <a:pt x="601688" y="185135"/>
                  </a:lnTo>
                  <a:cubicBezTo>
                    <a:pt x="593188" y="185135"/>
                    <a:pt x="586260" y="178208"/>
                    <a:pt x="586260" y="169707"/>
                  </a:cubicBezTo>
                  <a:cubicBezTo>
                    <a:pt x="586260" y="161206"/>
                    <a:pt x="593188" y="154279"/>
                    <a:pt x="601688" y="154279"/>
                  </a:cubicBezTo>
                  <a:lnTo>
                    <a:pt x="647972" y="154279"/>
                  </a:lnTo>
                  <a:cubicBezTo>
                    <a:pt x="673490" y="154279"/>
                    <a:pt x="694256" y="133513"/>
                    <a:pt x="694256" y="107995"/>
                  </a:cubicBezTo>
                  <a:cubicBezTo>
                    <a:pt x="694256" y="82478"/>
                    <a:pt x="673490" y="61712"/>
                    <a:pt x="647972" y="61712"/>
                  </a:cubicBezTo>
                  <a:lnTo>
                    <a:pt x="559586" y="61712"/>
                  </a:lnTo>
                  <a:cubicBezTo>
                    <a:pt x="594962" y="42103"/>
                    <a:pt x="635599" y="30856"/>
                    <a:pt x="678828" y="30856"/>
                  </a:cubicBezTo>
                  <a:cubicBezTo>
                    <a:pt x="814933" y="30856"/>
                    <a:pt x="925674" y="141597"/>
                    <a:pt x="925674" y="277702"/>
                  </a:cubicBezTo>
                  <a:close/>
                  <a:moveTo>
                    <a:pt x="431981" y="404350"/>
                  </a:moveTo>
                  <a:cubicBezTo>
                    <a:pt x="478111" y="493909"/>
                    <a:pt x="571342" y="555405"/>
                    <a:pt x="678828" y="555405"/>
                  </a:cubicBezTo>
                  <a:cubicBezTo>
                    <a:pt x="700057" y="555405"/>
                    <a:pt x="720653" y="552782"/>
                    <a:pt x="740540" y="548246"/>
                  </a:cubicBezTo>
                  <a:lnTo>
                    <a:pt x="740540" y="802251"/>
                  </a:lnTo>
                  <a:lnTo>
                    <a:pt x="431981" y="802251"/>
                  </a:lnTo>
                  <a:close/>
                  <a:moveTo>
                    <a:pt x="516110" y="92567"/>
                  </a:moveTo>
                  <a:lnTo>
                    <a:pt x="647972" y="92567"/>
                  </a:lnTo>
                  <a:cubicBezTo>
                    <a:pt x="656473" y="92567"/>
                    <a:pt x="663400" y="99495"/>
                    <a:pt x="663400" y="107995"/>
                  </a:cubicBezTo>
                  <a:cubicBezTo>
                    <a:pt x="663400" y="116496"/>
                    <a:pt x="656473" y="123423"/>
                    <a:pt x="647972" y="123423"/>
                  </a:cubicBezTo>
                  <a:lnTo>
                    <a:pt x="601688" y="123423"/>
                  </a:lnTo>
                  <a:cubicBezTo>
                    <a:pt x="576171" y="123423"/>
                    <a:pt x="555405" y="144189"/>
                    <a:pt x="555405" y="169707"/>
                  </a:cubicBezTo>
                  <a:cubicBezTo>
                    <a:pt x="555405" y="195225"/>
                    <a:pt x="576171" y="215991"/>
                    <a:pt x="601688" y="215991"/>
                  </a:cubicBezTo>
                  <a:lnTo>
                    <a:pt x="617116" y="215991"/>
                  </a:lnTo>
                  <a:cubicBezTo>
                    <a:pt x="625617" y="215991"/>
                    <a:pt x="632544" y="222918"/>
                    <a:pt x="632544" y="231419"/>
                  </a:cubicBezTo>
                  <a:cubicBezTo>
                    <a:pt x="632544" y="239919"/>
                    <a:pt x="625617" y="246847"/>
                    <a:pt x="617116" y="246847"/>
                  </a:cubicBezTo>
                  <a:lnTo>
                    <a:pt x="434126" y="246847"/>
                  </a:lnTo>
                  <a:cubicBezTo>
                    <a:pt x="441809" y="185613"/>
                    <a:pt x="471971" y="131415"/>
                    <a:pt x="516110" y="92567"/>
                  </a:cubicBezTo>
                  <a:close/>
                  <a:moveTo>
                    <a:pt x="92567" y="277702"/>
                  </a:moveTo>
                  <a:lnTo>
                    <a:pt x="354842" y="277702"/>
                  </a:lnTo>
                  <a:cubicBezTo>
                    <a:pt x="380360" y="277702"/>
                    <a:pt x="401126" y="298468"/>
                    <a:pt x="401126" y="323986"/>
                  </a:cubicBezTo>
                  <a:lnTo>
                    <a:pt x="401126" y="802251"/>
                  </a:lnTo>
                  <a:lnTo>
                    <a:pt x="92567" y="802251"/>
                  </a:lnTo>
                  <a:close/>
                  <a:moveTo>
                    <a:pt x="802251" y="863963"/>
                  </a:moveTo>
                  <a:lnTo>
                    <a:pt x="462837" y="863963"/>
                  </a:lnTo>
                  <a:lnTo>
                    <a:pt x="462837" y="879391"/>
                  </a:lnTo>
                  <a:cubicBezTo>
                    <a:pt x="462837" y="904908"/>
                    <a:pt x="442071" y="925674"/>
                    <a:pt x="416553" y="925674"/>
                  </a:cubicBezTo>
                  <a:cubicBezTo>
                    <a:pt x="391036" y="925674"/>
                    <a:pt x="370270" y="904908"/>
                    <a:pt x="370270" y="879391"/>
                  </a:cubicBezTo>
                  <a:lnTo>
                    <a:pt x="370270" y="863963"/>
                  </a:lnTo>
                  <a:lnTo>
                    <a:pt x="30856" y="863963"/>
                  </a:lnTo>
                  <a:lnTo>
                    <a:pt x="30856" y="339414"/>
                  </a:lnTo>
                  <a:lnTo>
                    <a:pt x="61712" y="339414"/>
                  </a:lnTo>
                  <a:lnTo>
                    <a:pt x="61712" y="833107"/>
                  </a:lnTo>
                  <a:lnTo>
                    <a:pt x="771395" y="833107"/>
                  </a:lnTo>
                  <a:lnTo>
                    <a:pt x="771395" y="539205"/>
                  </a:lnTo>
                  <a:cubicBezTo>
                    <a:pt x="781994" y="535441"/>
                    <a:pt x="792285" y="531075"/>
                    <a:pt x="802251" y="526107"/>
                  </a:cubicBezTo>
                  <a:close/>
                  <a:moveTo>
                    <a:pt x="841546" y="462837"/>
                  </a:moveTo>
                  <a:lnTo>
                    <a:pt x="663400" y="462837"/>
                  </a:lnTo>
                  <a:cubicBezTo>
                    <a:pt x="654899" y="462837"/>
                    <a:pt x="647972" y="455910"/>
                    <a:pt x="647972" y="447409"/>
                  </a:cubicBezTo>
                  <a:cubicBezTo>
                    <a:pt x="647972" y="438909"/>
                    <a:pt x="654899" y="431981"/>
                    <a:pt x="663400" y="431981"/>
                  </a:cubicBezTo>
                  <a:lnTo>
                    <a:pt x="709684" y="431981"/>
                  </a:lnTo>
                  <a:cubicBezTo>
                    <a:pt x="735201" y="431981"/>
                    <a:pt x="755967" y="411215"/>
                    <a:pt x="755967" y="385698"/>
                  </a:cubicBezTo>
                  <a:cubicBezTo>
                    <a:pt x="755967" y="360180"/>
                    <a:pt x="735201" y="339414"/>
                    <a:pt x="709684" y="339414"/>
                  </a:cubicBezTo>
                  <a:lnTo>
                    <a:pt x="694256" y="339414"/>
                  </a:lnTo>
                  <a:cubicBezTo>
                    <a:pt x="685755" y="339414"/>
                    <a:pt x="678828" y="332487"/>
                    <a:pt x="678828" y="323986"/>
                  </a:cubicBezTo>
                  <a:cubicBezTo>
                    <a:pt x="678828" y="315485"/>
                    <a:pt x="685755" y="308558"/>
                    <a:pt x="694256" y="308558"/>
                  </a:cubicBezTo>
                  <a:lnTo>
                    <a:pt x="923530" y="308558"/>
                  </a:lnTo>
                  <a:cubicBezTo>
                    <a:pt x="915847" y="369791"/>
                    <a:pt x="885685" y="423990"/>
                    <a:pt x="841546" y="462837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="" xmlns:a16="http://schemas.microsoft.com/office/drawing/2014/main" id="{9E4936CC-3FB9-48D5-8106-F5CBFE145E6F}"/>
                </a:ext>
              </a:extLst>
            </p:cNvPr>
            <p:cNvSpPr/>
            <p:nvPr/>
          </p:nvSpPr>
          <p:spPr>
            <a:xfrm>
              <a:off x="9590750" y="4044237"/>
              <a:ext cx="52578" cy="49215"/>
            </a:xfrm>
            <a:custGeom>
              <a:avLst/>
              <a:gdLst>
                <a:gd name="connsiteX0" fmla="*/ 0 w 52578"/>
                <a:gd name="connsiteY0" fmla="*/ 23713 h 49215"/>
                <a:gd name="connsiteX1" fmla="*/ 38323 w 52578"/>
                <a:gd name="connsiteY1" fmla="*/ 49215 h 49215"/>
                <a:gd name="connsiteX2" fmla="*/ 52578 w 52578"/>
                <a:gd name="connsiteY2" fmla="*/ 21861 h 49215"/>
                <a:gd name="connsiteX3" fmla="*/ 19732 w 52578"/>
                <a:gd name="connsiteY3" fmla="*/ 0 h 49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578" h="49215">
                  <a:moveTo>
                    <a:pt x="0" y="23713"/>
                  </a:moveTo>
                  <a:cubicBezTo>
                    <a:pt x="11818" y="33556"/>
                    <a:pt x="24715" y="42134"/>
                    <a:pt x="38323" y="49215"/>
                  </a:cubicBezTo>
                  <a:lnTo>
                    <a:pt x="52578" y="21861"/>
                  </a:lnTo>
                  <a:cubicBezTo>
                    <a:pt x="40915" y="15783"/>
                    <a:pt x="29868" y="8424"/>
                    <a:pt x="19732" y="0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="" xmlns:a16="http://schemas.microsoft.com/office/drawing/2014/main" id="{E22B94B0-7E44-4582-A823-04E00EC50FC4}"/>
                </a:ext>
              </a:extLst>
            </p:cNvPr>
            <p:cNvSpPr/>
            <p:nvPr/>
          </p:nvSpPr>
          <p:spPr>
            <a:xfrm>
              <a:off x="9518578" y="3944542"/>
              <a:ext cx="76614" cy="106807"/>
            </a:xfrm>
            <a:custGeom>
              <a:avLst/>
              <a:gdLst>
                <a:gd name="connsiteX0" fmla="*/ 30023 w 76614"/>
                <a:gd name="connsiteY0" fmla="*/ 0 h 106807"/>
                <a:gd name="connsiteX1" fmla="*/ 0 w 76614"/>
                <a:gd name="connsiteY1" fmla="*/ 7097 h 106807"/>
                <a:gd name="connsiteX2" fmla="*/ 54352 w 76614"/>
                <a:gd name="connsiteY2" fmla="*/ 106807 h 106807"/>
                <a:gd name="connsiteX3" fmla="*/ 76615 w 76614"/>
                <a:gd name="connsiteY3" fmla="*/ 85440 h 106807"/>
                <a:gd name="connsiteX4" fmla="*/ 30023 w 76614"/>
                <a:gd name="connsiteY4" fmla="*/ 0 h 1068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614" h="106807">
                  <a:moveTo>
                    <a:pt x="30023" y="0"/>
                  </a:moveTo>
                  <a:lnTo>
                    <a:pt x="0" y="7097"/>
                  </a:lnTo>
                  <a:cubicBezTo>
                    <a:pt x="8840" y="44479"/>
                    <a:pt x="27631" y="78960"/>
                    <a:pt x="54352" y="106807"/>
                  </a:cubicBezTo>
                  <a:lnTo>
                    <a:pt x="76615" y="85440"/>
                  </a:lnTo>
                  <a:cubicBezTo>
                    <a:pt x="53705" y="61557"/>
                    <a:pt x="37598" y="32013"/>
                    <a:pt x="30023" y="0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="" xmlns:a16="http://schemas.microsoft.com/office/drawing/2014/main" id="{941403C1-9754-4152-8833-E7E8B45A52F5}"/>
                </a:ext>
              </a:extLst>
            </p:cNvPr>
            <p:cNvSpPr/>
            <p:nvPr/>
          </p:nvSpPr>
          <p:spPr>
            <a:xfrm>
              <a:off x="9512793" y="4210365"/>
              <a:ext cx="246846" cy="154279"/>
            </a:xfrm>
            <a:custGeom>
              <a:avLst/>
              <a:gdLst>
                <a:gd name="connsiteX0" fmla="*/ 0 w 246846"/>
                <a:gd name="connsiteY0" fmla="*/ 154279 h 154279"/>
                <a:gd name="connsiteX1" fmla="*/ 246847 w 246846"/>
                <a:gd name="connsiteY1" fmla="*/ 154279 h 154279"/>
                <a:gd name="connsiteX2" fmla="*/ 246847 w 246846"/>
                <a:gd name="connsiteY2" fmla="*/ 0 h 154279"/>
                <a:gd name="connsiteX3" fmla="*/ 0 w 246846"/>
                <a:gd name="connsiteY3" fmla="*/ 0 h 154279"/>
                <a:gd name="connsiteX4" fmla="*/ 30856 w 246846"/>
                <a:gd name="connsiteY4" fmla="*/ 30856 h 154279"/>
                <a:gd name="connsiteX5" fmla="*/ 215991 w 246846"/>
                <a:gd name="connsiteY5" fmla="*/ 30856 h 154279"/>
                <a:gd name="connsiteX6" fmla="*/ 215991 w 246846"/>
                <a:gd name="connsiteY6" fmla="*/ 123423 h 154279"/>
                <a:gd name="connsiteX7" fmla="*/ 30856 w 246846"/>
                <a:gd name="connsiteY7" fmla="*/ 123423 h 154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6846" h="154279">
                  <a:moveTo>
                    <a:pt x="0" y="154279"/>
                  </a:moveTo>
                  <a:lnTo>
                    <a:pt x="246847" y="154279"/>
                  </a:lnTo>
                  <a:lnTo>
                    <a:pt x="246847" y="0"/>
                  </a:lnTo>
                  <a:lnTo>
                    <a:pt x="0" y="0"/>
                  </a:lnTo>
                  <a:close/>
                  <a:moveTo>
                    <a:pt x="30856" y="30856"/>
                  </a:moveTo>
                  <a:lnTo>
                    <a:pt x="215991" y="30856"/>
                  </a:lnTo>
                  <a:lnTo>
                    <a:pt x="215991" y="123423"/>
                  </a:lnTo>
                  <a:lnTo>
                    <a:pt x="30856" y="123423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="" xmlns:a16="http://schemas.microsoft.com/office/drawing/2014/main" id="{AA0686E1-B8BE-4D2A-955B-B03F6AB0B32E}"/>
                </a:ext>
              </a:extLst>
            </p:cNvPr>
            <p:cNvSpPr/>
            <p:nvPr/>
          </p:nvSpPr>
          <p:spPr>
            <a:xfrm>
              <a:off x="9173379" y="4117797"/>
              <a:ext cx="246846" cy="246846"/>
            </a:xfrm>
            <a:custGeom>
              <a:avLst/>
              <a:gdLst>
                <a:gd name="connsiteX0" fmla="*/ 123423 w 246846"/>
                <a:gd name="connsiteY0" fmla="*/ 0 h 246846"/>
                <a:gd name="connsiteX1" fmla="*/ 0 w 246846"/>
                <a:gd name="connsiteY1" fmla="*/ 123423 h 246846"/>
                <a:gd name="connsiteX2" fmla="*/ 123423 w 246846"/>
                <a:gd name="connsiteY2" fmla="*/ 246847 h 246846"/>
                <a:gd name="connsiteX3" fmla="*/ 246847 w 246846"/>
                <a:gd name="connsiteY3" fmla="*/ 123423 h 246846"/>
                <a:gd name="connsiteX4" fmla="*/ 123423 w 246846"/>
                <a:gd name="connsiteY4" fmla="*/ 0 h 246846"/>
                <a:gd name="connsiteX5" fmla="*/ 123423 w 246846"/>
                <a:gd name="connsiteY5" fmla="*/ 215991 h 246846"/>
                <a:gd name="connsiteX6" fmla="*/ 30856 w 246846"/>
                <a:gd name="connsiteY6" fmla="*/ 123423 h 246846"/>
                <a:gd name="connsiteX7" fmla="*/ 123423 w 246846"/>
                <a:gd name="connsiteY7" fmla="*/ 30856 h 246846"/>
                <a:gd name="connsiteX8" fmla="*/ 215991 w 246846"/>
                <a:gd name="connsiteY8" fmla="*/ 123423 h 246846"/>
                <a:gd name="connsiteX9" fmla="*/ 123423 w 246846"/>
                <a:gd name="connsiteY9" fmla="*/ 215991 h 2468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846" h="246846">
                  <a:moveTo>
                    <a:pt x="123423" y="0"/>
                  </a:moveTo>
                  <a:cubicBezTo>
                    <a:pt x="55371" y="0"/>
                    <a:pt x="0" y="55371"/>
                    <a:pt x="0" y="123423"/>
                  </a:cubicBezTo>
                  <a:cubicBezTo>
                    <a:pt x="0" y="191476"/>
                    <a:pt x="55371" y="246847"/>
                    <a:pt x="123423" y="246847"/>
                  </a:cubicBezTo>
                  <a:cubicBezTo>
                    <a:pt x="191476" y="246847"/>
                    <a:pt x="246847" y="191476"/>
                    <a:pt x="246847" y="123423"/>
                  </a:cubicBezTo>
                  <a:cubicBezTo>
                    <a:pt x="246847" y="55371"/>
                    <a:pt x="191476" y="0"/>
                    <a:pt x="123423" y="0"/>
                  </a:cubicBezTo>
                  <a:close/>
                  <a:moveTo>
                    <a:pt x="123423" y="215991"/>
                  </a:moveTo>
                  <a:cubicBezTo>
                    <a:pt x="72372" y="215991"/>
                    <a:pt x="30856" y="174474"/>
                    <a:pt x="30856" y="123423"/>
                  </a:cubicBezTo>
                  <a:cubicBezTo>
                    <a:pt x="30856" y="72372"/>
                    <a:pt x="72372" y="30856"/>
                    <a:pt x="123423" y="30856"/>
                  </a:cubicBezTo>
                  <a:cubicBezTo>
                    <a:pt x="174474" y="30856"/>
                    <a:pt x="215991" y="72372"/>
                    <a:pt x="215991" y="123423"/>
                  </a:cubicBezTo>
                  <a:cubicBezTo>
                    <a:pt x="215991" y="174474"/>
                    <a:pt x="174474" y="215991"/>
                    <a:pt x="123423" y="215991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="" xmlns:a16="http://schemas.microsoft.com/office/drawing/2014/main" id="{5C7E1C35-EE3C-4B7C-9F1F-E1C7E5CB42A6}"/>
                </a:ext>
              </a:extLst>
            </p:cNvPr>
            <p:cNvSpPr/>
            <p:nvPr/>
          </p:nvSpPr>
          <p:spPr>
            <a:xfrm>
              <a:off x="9173379" y="4056086"/>
              <a:ext cx="246846" cy="30855"/>
            </a:xfrm>
            <a:custGeom>
              <a:avLst/>
              <a:gdLst>
                <a:gd name="connsiteX0" fmla="*/ 0 w 246846"/>
                <a:gd name="connsiteY0" fmla="*/ 0 h 30855"/>
                <a:gd name="connsiteX1" fmla="*/ 246847 w 246846"/>
                <a:gd name="connsiteY1" fmla="*/ 0 h 30855"/>
                <a:gd name="connsiteX2" fmla="*/ 246847 w 246846"/>
                <a:gd name="connsiteY2" fmla="*/ 30856 h 30855"/>
                <a:gd name="connsiteX3" fmla="*/ 0 w 246846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6846" h="30855">
                  <a:moveTo>
                    <a:pt x="0" y="0"/>
                  </a:moveTo>
                  <a:lnTo>
                    <a:pt x="246847" y="0"/>
                  </a:lnTo>
                  <a:lnTo>
                    <a:pt x="246847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="" xmlns:a16="http://schemas.microsoft.com/office/drawing/2014/main" id="{A04C6E03-A2AB-44CF-9E7B-1629CBD6642C}"/>
                </a:ext>
              </a:extLst>
            </p:cNvPr>
            <p:cNvSpPr/>
            <p:nvPr/>
          </p:nvSpPr>
          <p:spPr>
            <a:xfrm>
              <a:off x="9389369" y="3994374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="" xmlns:a16="http://schemas.microsoft.com/office/drawing/2014/main" id="{EB364BE7-AA2E-4156-87D5-BF789F36B865}"/>
                </a:ext>
              </a:extLst>
            </p:cNvPr>
            <p:cNvSpPr/>
            <p:nvPr/>
          </p:nvSpPr>
          <p:spPr>
            <a:xfrm>
              <a:off x="9173379" y="3994374"/>
              <a:ext cx="185134" cy="30855"/>
            </a:xfrm>
            <a:custGeom>
              <a:avLst/>
              <a:gdLst>
                <a:gd name="connsiteX0" fmla="*/ 0 w 185134"/>
                <a:gd name="connsiteY0" fmla="*/ 0 h 30855"/>
                <a:gd name="connsiteX1" fmla="*/ 185135 w 185134"/>
                <a:gd name="connsiteY1" fmla="*/ 0 h 30855"/>
                <a:gd name="connsiteX2" fmla="*/ 185135 w 185134"/>
                <a:gd name="connsiteY2" fmla="*/ 30856 h 30855"/>
                <a:gd name="connsiteX3" fmla="*/ 0 w 185134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134" h="30855">
                  <a:moveTo>
                    <a:pt x="0" y="0"/>
                  </a:moveTo>
                  <a:lnTo>
                    <a:pt x="185135" y="0"/>
                  </a:lnTo>
                  <a:lnTo>
                    <a:pt x="185135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="" xmlns:a16="http://schemas.microsoft.com/office/drawing/2014/main" id="{ACDC7CDD-D04C-443A-A6FF-5DB593B3A4B8}"/>
                </a:ext>
              </a:extLst>
            </p:cNvPr>
            <p:cNvSpPr/>
            <p:nvPr/>
          </p:nvSpPr>
          <p:spPr>
            <a:xfrm>
              <a:off x="9173379" y="3932663"/>
              <a:ext cx="246846" cy="30855"/>
            </a:xfrm>
            <a:custGeom>
              <a:avLst/>
              <a:gdLst>
                <a:gd name="connsiteX0" fmla="*/ 0 w 246846"/>
                <a:gd name="connsiteY0" fmla="*/ 0 h 30855"/>
                <a:gd name="connsiteX1" fmla="*/ 246847 w 246846"/>
                <a:gd name="connsiteY1" fmla="*/ 0 h 30855"/>
                <a:gd name="connsiteX2" fmla="*/ 246847 w 246846"/>
                <a:gd name="connsiteY2" fmla="*/ 30856 h 30855"/>
                <a:gd name="connsiteX3" fmla="*/ 0 w 246846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6846" h="30855">
                  <a:moveTo>
                    <a:pt x="0" y="0"/>
                  </a:moveTo>
                  <a:lnTo>
                    <a:pt x="246847" y="0"/>
                  </a:lnTo>
                  <a:lnTo>
                    <a:pt x="246847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09" name="图形 48">
            <a:extLst>
              <a:ext uri="{FF2B5EF4-FFF2-40B4-BE49-F238E27FC236}">
                <a16:creationId xmlns="" xmlns:a16="http://schemas.microsoft.com/office/drawing/2014/main" id="{B9DD932B-C22C-47E5-AD4A-CE01BBFEBC85}"/>
              </a:ext>
            </a:extLst>
          </p:cNvPr>
          <p:cNvGrpSpPr/>
          <p:nvPr/>
        </p:nvGrpSpPr>
        <p:grpSpPr>
          <a:xfrm>
            <a:off x="9816187" y="3194564"/>
            <a:ext cx="566846" cy="566846"/>
            <a:chOff x="10407416" y="3608677"/>
            <a:chExt cx="987386" cy="987386"/>
          </a:xfrm>
          <a:solidFill>
            <a:schemeClr val="bg1"/>
          </a:solidFill>
        </p:grpSpPr>
        <p:sp>
          <p:nvSpPr>
            <p:cNvPr id="110" name="任意多边形: 形状 109">
              <a:extLst>
                <a:ext uri="{FF2B5EF4-FFF2-40B4-BE49-F238E27FC236}">
                  <a16:creationId xmlns="" xmlns:a16="http://schemas.microsoft.com/office/drawing/2014/main" id="{B7687114-4D5D-499A-9404-C1F7A42262E2}"/>
                </a:ext>
              </a:extLst>
            </p:cNvPr>
            <p:cNvSpPr/>
            <p:nvPr/>
          </p:nvSpPr>
          <p:spPr>
            <a:xfrm>
              <a:off x="10685118" y="4331998"/>
              <a:ext cx="32768" cy="32645"/>
            </a:xfrm>
            <a:custGeom>
              <a:avLst/>
              <a:gdLst>
                <a:gd name="connsiteX0" fmla="*/ 0 w 32768"/>
                <a:gd name="connsiteY0" fmla="*/ 1790 h 32645"/>
                <a:gd name="connsiteX1" fmla="*/ 0 w 32768"/>
                <a:gd name="connsiteY1" fmla="*/ 32645 h 32645"/>
                <a:gd name="connsiteX2" fmla="*/ 32769 w 32768"/>
                <a:gd name="connsiteY2" fmla="*/ 30609 h 32645"/>
                <a:gd name="connsiteX3" fmla="*/ 28943 w 32768"/>
                <a:gd name="connsiteY3" fmla="*/ 0 h 32645"/>
                <a:gd name="connsiteX4" fmla="*/ 0 w 32768"/>
                <a:gd name="connsiteY4" fmla="*/ 1790 h 32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768" h="32645">
                  <a:moveTo>
                    <a:pt x="0" y="1790"/>
                  </a:moveTo>
                  <a:lnTo>
                    <a:pt x="0" y="32645"/>
                  </a:lnTo>
                  <a:cubicBezTo>
                    <a:pt x="10969" y="32645"/>
                    <a:pt x="22000" y="31967"/>
                    <a:pt x="32769" y="30609"/>
                  </a:cubicBezTo>
                  <a:lnTo>
                    <a:pt x="28943" y="0"/>
                  </a:lnTo>
                  <a:cubicBezTo>
                    <a:pt x="19424" y="1188"/>
                    <a:pt x="9689" y="1790"/>
                    <a:pt x="0" y="1790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="" xmlns:a16="http://schemas.microsoft.com/office/drawing/2014/main" id="{DD5A653D-5E6A-4704-B091-CC8DAA3F9453}"/>
                </a:ext>
              </a:extLst>
            </p:cNvPr>
            <p:cNvSpPr/>
            <p:nvPr/>
          </p:nvSpPr>
          <p:spPr>
            <a:xfrm>
              <a:off x="10742972" y="4145784"/>
              <a:ext cx="199806" cy="210606"/>
            </a:xfrm>
            <a:custGeom>
              <a:avLst/>
              <a:gdLst>
                <a:gd name="connsiteX0" fmla="*/ 0 w 199806"/>
                <a:gd name="connsiteY0" fmla="*/ 180707 h 210606"/>
                <a:gd name="connsiteX1" fmla="*/ 7699 w 199806"/>
                <a:gd name="connsiteY1" fmla="*/ 210606 h 210606"/>
                <a:gd name="connsiteX2" fmla="*/ 199807 w 199806"/>
                <a:gd name="connsiteY2" fmla="*/ 5755 h 210606"/>
                <a:gd name="connsiteX3" fmla="*/ 169491 w 199806"/>
                <a:gd name="connsiteY3" fmla="*/ 0 h 210606"/>
                <a:gd name="connsiteX4" fmla="*/ 0 w 199806"/>
                <a:gd name="connsiteY4" fmla="*/ 180707 h 2106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9806" h="210606">
                  <a:moveTo>
                    <a:pt x="0" y="180707"/>
                  </a:moveTo>
                  <a:lnTo>
                    <a:pt x="7699" y="210606"/>
                  </a:lnTo>
                  <a:cubicBezTo>
                    <a:pt x="105573" y="185397"/>
                    <a:pt x="180985" y="104987"/>
                    <a:pt x="199807" y="5755"/>
                  </a:cubicBezTo>
                  <a:lnTo>
                    <a:pt x="169491" y="0"/>
                  </a:lnTo>
                  <a:cubicBezTo>
                    <a:pt x="152906" y="87538"/>
                    <a:pt x="86365" y="158491"/>
                    <a:pt x="0" y="180707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="" xmlns:a16="http://schemas.microsoft.com/office/drawing/2014/main" id="{ACEC1D4C-2D70-4411-BD61-646E338D3D89}"/>
                </a:ext>
              </a:extLst>
            </p:cNvPr>
            <p:cNvSpPr/>
            <p:nvPr/>
          </p:nvSpPr>
          <p:spPr>
            <a:xfrm>
              <a:off x="10652349" y="3840095"/>
              <a:ext cx="32768" cy="32645"/>
            </a:xfrm>
            <a:custGeom>
              <a:avLst/>
              <a:gdLst>
                <a:gd name="connsiteX0" fmla="*/ 32769 w 32768"/>
                <a:gd name="connsiteY0" fmla="*/ 30856 h 32645"/>
                <a:gd name="connsiteX1" fmla="*/ 32769 w 32768"/>
                <a:gd name="connsiteY1" fmla="*/ 0 h 32645"/>
                <a:gd name="connsiteX2" fmla="*/ 0 w 32768"/>
                <a:gd name="connsiteY2" fmla="*/ 2036 h 32645"/>
                <a:gd name="connsiteX3" fmla="*/ 3826 w 32768"/>
                <a:gd name="connsiteY3" fmla="*/ 32645 h 32645"/>
                <a:gd name="connsiteX4" fmla="*/ 32769 w 32768"/>
                <a:gd name="connsiteY4" fmla="*/ 30856 h 32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768" h="32645">
                  <a:moveTo>
                    <a:pt x="32769" y="30856"/>
                  </a:moveTo>
                  <a:lnTo>
                    <a:pt x="32769" y="0"/>
                  </a:lnTo>
                  <a:cubicBezTo>
                    <a:pt x="21800" y="0"/>
                    <a:pt x="10769" y="679"/>
                    <a:pt x="0" y="2036"/>
                  </a:cubicBezTo>
                  <a:lnTo>
                    <a:pt x="3826" y="32645"/>
                  </a:lnTo>
                  <a:cubicBezTo>
                    <a:pt x="13345" y="31457"/>
                    <a:pt x="23080" y="30856"/>
                    <a:pt x="32769" y="30856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="" xmlns:a16="http://schemas.microsoft.com/office/drawing/2014/main" id="{477A79DA-DB7F-48C0-AC70-7D53C39AC846}"/>
                </a:ext>
              </a:extLst>
            </p:cNvPr>
            <p:cNvSpPr/>
            <p:nvPr/>
          </p:nvSpPr>
          <p:spPr>
            <a:xfrm>
              <a:off x="10422843" y="3848349"/>
              <a:ext cx="204419" cy="254020"/>
            </a:xfrm>
            <a:custGeom>
              <a:avLst/>
              <a:gdLst>
                <a:gd name="connsiteX0" fmla="*/ 204420 w 204419"/>
                <a:gd name="connsiteY0" fmla="*/ 29899 h 254020"/>
                <a:gd name="connsiteX1" fmla="*/ 196721 w 204419"/>
                <a:gd name="connsiteY1" fmla="*/ 0 h 254020"/>
                <a:gd name="connsiteX2" fmla="*/ 0 w 204419"/>
                <a:gd name="connsiteY2" fmla="*/ 254020 h 254020"/>
                <a:gd name="connsiteX3" fmla="*/ 30856 w 204419"/>
                <a:gd name="connsiteY3" fmla="*/ 254020 h 254020"/>
                <a:gd name="connsiteX4" fmla="*/ 204420 w 204419"/>
                <a:gd name="connsiteY4" fmla="*/ 29899 h 254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4419" h="254020">
                  <a:moveTo>
                    <a:pt x="204420" y="29899"/>
                  </a:moveTo>
                  <a:lnTo>
                    <a:pt x="196721" y="0"/>
                  </a:lnTo>
                  <a:cubicBezTo>
                    <a:pt x="80889" y="29822"/>
                    <a:pt x="0" y="134269"/>
                    <a:pt x="0" y="254020"/>
                  </a:cubicBezTo>
                  <a:lnTo>
                    <a:pt x="30856" y="254020"/>
                  </a:lnTo>
                  <a:cubicBezTo>
                    <a:pt x="30856" y="148355"/>
                    <a:pt x="102225" y="56204"/>
                    <a:pt x="204420" y="29899"/>
                  </a:cubicBez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="" xmlns:a16="http://schemas.microsoft.com/office/drawing/2014/main" id="{8E74227D-920C-42BB-AACE-7CDE8026803C}"/>
                </a:ext>
              </a:extLst>
            </p:cNvPr>
            <p:cNvSpPr/>
            <p:nvPr/>
          </p:nvSpPr>
          <p:spPr>
            <a:xfrm>
              <a:off x="10484555" y="3624104"/>
              <a:ext cx="894818" cy="956530"/>
            </a:xfrm>
            <a:custGeom>
              <a:avLst/>
              <a:gdLst>
                <a:gd name="connsiteX0" fmla="*/ 894819 w 894818"/>
                <a:gd name="connsiteY0" fmla="*/ 277702 h 956530"/>
                <a:gd name="connsiteX1" fmla="*/ 894819 w 894818"/>
                <a:gd name="connsiteY1" fmla="*/ 101608 h 956530"/>
                <a:gd name="connsiteX2" fmla="*/ 793210 w 894818"/>
                <a:gd name="connsiteY2" fmla="*/ 0 h 956530"/>
                <a:gd name="connsiteX3" fmla="*/ 647972 w 894818"/>
                <a:gd name="connsiteY3" fmla="*/ 0 h 956530"/>
                <a:gd name="connsiteX4" fmla="*/ 647972 w 894818"/>
                <a:gd name="connsiteY4" fmla="*/ 123423 h 956530"/>
                <a:gd name="connsiteX5" fmla="*/ 601688 w 894818"/>
                <a:gd name="connsiteY5" fmla="*/ 123423 h 956530"/>
                <a:gd name="connsiteX6" fmla="*/ 555405 w 894818"/>
                <a:gd name="connsiteY6" fmla="*/ 169707 h 956530"/>
                <a:gd name="connsiteX7" fmla="*/ 555405 w 894818"/>
                <a:gd name="connsiteY7" fmla="*/ 462837 h 956530"/>
                <a:gd name="connsiteX8" fmla="*/ 400339 w 894818"/>
                <a:gd name="connsiteY8" fmla="*/ 462837 h 956530"/>
                <a:gd name="connsiteX9" fmla="*/ 200563 w 894818"/>
                <a:gd name="connsiteY9" fmla="*/ 277702 h 956530"/>
                <a:gd name="connsiteX10" fmla="*/ 0 w 894818"/>
                <a:gd name="connsiteY10" fmla="*/ 478265 h 956530"/>
                <a:gd name="connsiteX11" fmla="*/ 200563 w 894818"/>
                <a:gd name="connsiteY11" fmla="*/ 678828 h 956530"/>
                <a:gd name="connsiteX12" fmla="*/ 400339 w 894818"/>
                <a:gd name="connsiteY12" fmla="*/ 493693 h 956530"/>
                <a:gd name="connsiteX13" fmla="*/ 555405 w 894818"/>
                <a:gd name="connsiteY13" fmla="*/ 493693 h 956530"/>
                <a:gd name="connsiteX14" fmla="*/ 555405 w 894818"/>
                <a:gd name="connsiteY14" fmla="*/ 786823 h 956530"/>
                <a:gd name="connsiteX15" fmla="*/ 601688 w 894818"/>
                <a:gd name="connsiteY15" fmla="*/ 833107 h 956530"/>
                <a:gd name="connsiteX16" fmla="*/ 647972 w 894818"/>
                <a:gd name="connsiteY16" fmla="*/ 833107 h 956530"/>
                <a:gd name="connsiteX17" fmla="*/ 647972 w 894818"/>
                <a:gd name="connsiteY17" fmla="*/ 956530 h 956530"/>
                <a:gd name="connsiteX18" fmla="*/ 894819 w 894818"/>
                <a:gd name="connsiteY18" fmla="*/ 956530 h 956530"/>
                <a:gd name="connsiteX19" fmla="*/ 894819 w 894818"/>
                <a:gd name="connsiteY19" fmla="*/ 780436 h 956530"/>
                <a:gd name="connsiteX20" fmla="*/ 793210 w 894818"/>
                <a:gd name="connsiteY20" fmla="*/ 678828 h 956530"/>
                <a:gd name="connsiteX21" fmla="*/ 647972 w 894818"/>
                <a:gd name="connsiteY21" fmla="*/ 678828 h 956530"/>
                <a:gd name="connsiteX22" fmla="*/ 647972 w 894818"/>
                <a:gd name="connsiteY22" fmla="*/ 802251 h 956530"/>
                <a:gd name="connsiteX23" fmla="*/ 601688 w 894818"/>
                <a:gd name="connsiteY23" fmla="*/ 802251 h 956530"/>
                <a:gd name="connsiteX24" fmla="*/ 586260 w 894818"/>
                <a:gd name="connsiteY24" fmla="*/ 786823 h 956530"/>
                <a:gd name="connsiteX25" fmla="*/ 586260 w 894818"/>
                <a:gd name="connsiteY25" fmla="*/ 493693 h 956530"/>
                <a:gd name="connsiteX26" fmla="*/ 647972 w 894818"/>
                <a:gd name="connsiteY26" fmla="*/ 493693 h 956530"/>
                <a:gd name="connsiteX27" fmla="*/ 647972 w 894818"/>
                <a:gd name="connsiteY27" fmla="*/ 617116 h 956530"/>
                <a:gd name="connsiteX28" fmla="*/ 894819 w 894818"/>
                <a:gd name="connsiteY28" fmla="*/ 617116 h 956530"/>
                <a:gd name="connsiteX29" fmla="*/ 894819 w 894818"/>
                <a:gd name="connsiteY29" fmla="*/ 441022 h 956530"/>
                <a:gd name="connsiteX30" fmla="*/ 793210 w 894818"/>
                <a:gd name="connsiteY30" fmla="*/ 339414 h 956530"/>
                <a:gd name="connsiteX31" fmla="*/ 647972 w 894818"/>
                <a:gd name="connsiteY31" fmla="*/ 339414 h 956530"/>
                <a:gd name="connsiteX32" fmla="*/ 647972 w 894818"/>
                <a:gd name="connsiteY32" fmla="*/ 462837 h 956530"/>
                <a:gd name="connsiteX33" fmla="*/ 586260 w 894818"/>
                <a:gd name="connsiteY33" fmla="*/ 462837 h 956530"/>
                <a:gd name="connsiteX34" fmla="*/ 586260 w 894818"/>
                <a:gd name="connsiteY34" fmla="*/ 169707 h 956530"/>
                <a:gd name="connsiteX35" fmla="*/ 601688 w 894818"/>
                <a:gd name="connsiteY35" fmla="*/ 154279 h 956530"/>
                <a:gd name="connsiteX36" fmla="*/ 647972 w 894818"/>
                <a:gd name="connsiteY36" fmla="*/ 154279 h 956530"/>
                <a:gd name="connsiteX37" fmla="*/ 647972 w 894818"/>
                <a:gd name="connsiteY37" fmla="*/ 277702 h 956530"/>
                <a:gd name="connsiteX38" fmla="*/ 200563 w 894818"/>
                <a:gd name="connsiteY38" fmla="*/ 647972 h 956530"/>
                <a:gd name="connsiteX39" fmla="*/ 30856 w 894818"/>
                <a:gd name="connsiteY39" fmla="*/ 478265 h 956530"/>
                <a:gd name="connsiteX40" fmla="*/ 200563 w 894818"/>
                <a:gd name="connsiteY40" fmla="*/ 308558 h 956530"/>
                <a:gd name="connsiteX41" fmla="*/ 370270 w 894818"/>
                <a:gd name="connsiteY41" fmla="*/ 478265 h 956530"/>
                <a:gd name="connsiteX42" fmla="*/ 200563 w 894818"/>
                <a:gd name="connsiteY42" fmla="*/ 647972 h 956530"/>
                <a:gd name="connsiteX43" fmla="*/ 802251 w 894818"/>
                <a:gd name="connsiteY43" fmla="*/ 731499 h 956530"/>
                <a:gd name="connsiteX44" fmla="*/ 842148 w 894818"/>
                <a:gd name="connsiteY44" fmla="*/ 771395 h 956530"/>
                <a:gd name="connsiteX45" fmla="*/ 802251 w 894818"/>
                <a:gd name="connsiteY45" fmla="*/ 771395 h 956530"/>
                <a:gd name="connsiteX46" fmla="*/ 678828 w 894818"/>
                <a:gd name="connsiteY46" fmla="*/ 709684 h 956530"/>
                <a:gd name="connsiteX47" fmla="*/ 771395 w 894818"/>
                <a:gd name="connsiteY47" fmla="*/ 709684 h 956530"/>
                <a:gd name="connsiteX48" fmla="*/ 771395 w 894818"/>
                <a:gd name="connsiteY48" fmla="*/ 802251 h 956530"/>
                <a:gd name="connsiteX49" fmla="*/ 863963 w 894818"/>
                <a:gd name="connsiteY49" fmla="*/ 802251 h 956530"/>
                <a:gd name="connsiteX50" fmla="*/ 863963 w 894818"/>
                <a:gd name="connsiteY50" fmla="*/ 925674 h 956530"/>
                <a:gd name="connsiteX51" fmla="*/ 678828 w 894818"/>
                <a:gd name="connsiteY51" fmla="*/ 925674 h 956530"/>
                <a:gd name="connsiteX52" fmla="*/ 802251 w 894818"/>
                <a:gd name="connsiteY52" fmla="*/ 392085 h 956530"/>
                <a:gd name="connsiteX53" fmla="*/ 842148 w 894818"/>
                <a:gd name="connsiteY53" fmla="*/ 431981 h 956530"/>
                <a:gd name="connsiteX54" fmla="*/ 802251 w 894818"/>
                <a:gd name="connsiteY54" fmla="*/ 431981 h 956530"/>
                <a:gd name="connsiteX55" fmla="*/ 678828 w 894818"/>
                <a:gd name="connsiteY55" fmla="*/ 370270 h 956530"/>
                <a:gd name="connsiteX56" fmla="*/ 771395 w 894818"/>
                <a:gd name="connsiteY56" fmla="*/ 370270 h 956530"/>
                <a:gd name="connsiteX57" fmla="*/ 771395 w 894818"/>
                <a:gd name="connsiteY57" fmla="*/ 462837 h 956530"/>
                <a:gd name="connsiteX58" fmla="*/ 863963 w 894818"/>
                <a:gd name="connsiteY58" fmla="*/ 462837 h 956530"/>
                <a:gd name="connsiteX59" fmla="*/ 863963 w 894818"/>
                <a:gd name="connsiteY59" fmla="*/ 586260 h 956530"/>
                <a:gd name="connsiteX60" fmla="*/ 678828 w 894818"/>
                <a:gd name="connsiteY60" fmla="*/ 586260 h 956530"/>
                <a:gd name="connsiteX61" fmla="*/ 802251 w 894818"/>
                <a:gd name="connsiteY61" fmla="*/ 52671 h 956530"/>
                <a:gd name="connsiteX62" fmla="*/ 842148 w 894818"/>
                <a:gd name="connsiteY62" fmla="*/ 92567 h 956530"/>
                <a:gd name="connsiteX63" fmla="*/ 802251 w 894818"/>
                <a:gd name="connsiteY63" fmla="*/ 92567 h 956530"/>
                <a:gd name="connsiteX64" fmla="*/ 678828 w 894818"/>
                <a:gd name="connsiteY64" fmla="*/ 30856 h 956530"/>
                <a:gd name="connsiteX65" fmla="*/ 771395 w 894818"/>
                <a:gd name="connsiteY65" fmla="*/ 30856 h 956530"/>
                <a:gd name="connsiteX66" fmla="*/ 771395 w 894818"/>
                <a:gd name="connsiteY66" fmla="*/ 123423 h 956530"/>
                <a:gd name="connsiteX67" fmla="*/ 863963 w 894818"/>
                <a:gd name="connsiteY67" fmla="*/ 123423 h 956530"/>
                <a:gd name="connsiteX68" fmla="*/ 863963 w 894818"/>
                <a:gd name="connsiteY68" fmla="*/ 246847 h 956530"/>
                <a:gd name="connsiteX69" fmla="*/ 678828 w 894818"/>
                <a:gd name="connsiteY69" fmla="*/ 246847 h 9565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894818" h="956530">
                  <a:moveTo>
                    <a:pt x="894819" y="277702"/>
                  </a:moveTo>
                  <a:lnTo>
                    <a:pt x="894819" y="101608"/>
                  </a:lnTo>
                  <a:lnTo>
                    <a:pt x="793210" y="0"/>
                  </a:lnTo>
                  <a:lnTo>
                    <a:pt x="647972" y="0"/>
                  </a:lnTo>
                  <a:lnTo>
                    <a:pt x="647972" y="123423"/>
                  </a:lnTo>
                  <a:lnTo>
                    <a:pt x="601688" y="123423"/>
                  </a:lnTo>
                  <a:cubicBezTo>
                    <a:pt x="576171" y="123423"/>
                    <a:pt x="555405" y="144189"/>
                    <a:pt x="555405" y="169707"/>
                  </a:cubicBezTo>
                  <a:lnTo>
                    <a:pt x="555405" y="462837"/>
                  </a:lnTo>
                  <a:lnTo>
                    <a:pt x="400339" y="462837"/>
                  </a:lnTo>
                  <a:cubicBezTo>
                    <a:pt x="392409" y="359455"/>
                    <a:pt x="305951" y="277702"/>
                    <a:pt x="200563" y="277702"/>
                  </a:cubicBezTo>
                  <a:cubicBezTo>
                    <a:pt x="89976" y="277702"/>
                    <a:pt x="0" y="367678"/>
                    <a:pt x="0" y="478265"/>
                  </a:cubicBezTo>
                  <a:cubicBezTo>
                    <a:pt x="0" y="588852"/>
                    <a:pt x="89976" y="678828"/>
                    <a:pt x="200563" y="678828"/>
                  </a:cubicBezTo>
                  <a:cubicBezTo>
                    <a:pt x="305951" y="678828"/>
                    <a:pt x="392409" y="597075"/>
                    <a:pt x="400339" y="493693"/>
                  </a:cubicBezTo>
                  <a:lnTo>
                    <a:pt x="555405" y="493693"/>
                  </a:lnTo>
                  <a:lnTo>
                    <a:pt x="555405" y="786823"/>
                  </a:lnTo>
                  <a:cubicBezTo>
                    <a:pt x="555405" y="812341"/>
                    <a:pt x="576171" y="833107"/>
                    <a:pt x="601688" y="833107"/>
                  </a:cubicBezTo>
                  <a:lnTo>
                    <a:pt x="647972" y="833107"/>
                  </a:lnTo>
                  <a:lnTo>
                    <a:pt x="647972" y="956530"/>
                  </a:lnTo>
                  <a:lnTo>
                    <a:pt x="894819" y="956530"/>
                  </a:lnTo>
                  <a:lnTo>
                    <a:pt x="894819" y="780436"/>
                  </a:lnTo>
                  <a:lnTo>
                    <a:pt x="793210" y="678828"/>
                  </a:lnTo>
                  <a:lnTo>
                    <a:pt x="647972" y="678828"/>
                  </a:lnTo>
                  <a:lnTo>
                    <a:pt x="647972" y="802251"/>
                  </a:lnTo>
                  <a:lnTo>
                    <a:pt x="601688" y="802251"/>
                  </a:lnTo>
                  <a:cubicBezTo>
                    <a:pt x="593188" y="802251"/>
                    <a:pt x="586260" y="795339"/>
                    <a:pt x="586260" y="786823"/>
                  </a:cubicBezTo>
                  <a:lnTo>
                    <a:pt x="586260" y="493693"/>
                  </a:lnTo>
                  <a:lnTo>
                    <a:pt x="647972" y="493693"/>
                  </a:lnTo>
                  <a:lnTo>
                    <a:pt x="647972" y="617116"/>
                  </a:lnTo>
                  <a:lnTo>
                    <a:pt x="894819" y="617116"/>
                  </a:lnTo>
                  <a:lnTo>
                    <a:pt x="894819" y="441022"/>
                  </a:lnTo>
                  <a:lnTo>
                    <a:pt x="793210" y="339414"/>
                  </a:lnTo>
                  <a:lnTo>
                    <a:pt x="647972" y="339414"/>
                  </a:lnTo>
                  <a:lnTo>
                    <a:pt x="647972" y="462837"/>
                  </a:lnTo>
                  <a:lnTo>
                    <a:pt x="586260" y="462837"/>
                  </a:lnTo>
                  <a:lnTo>
                    <a:pt x="586260" y="169707"/>
                  </a:lnTo>
                  <a:cubicBezTo>
                    <a:pt x="586260" y="161191"/>
                    <a:pt x="593188" y="154279"/>
                    <a:pt x="601688" y="154279"/>
                  </a:cubicBezTo>
                  <a:lnTo>
                    <a:pt x="647972" y="154279"/>
                  </a:lnTo>
                  <a:lnTo>
                    <a:pt x="647972" y="277702"/>
                  </a:lnTo>
                  <a:close/>
                  <a:moveTo>
                    <a:pt x="200563" y="647972"/>
                  </a:moveTo>
                  <a:cubicBezTo>
                    <a:pt x="106993" y="647972"/>
                    <a:pt x="30856" y="571835"/>
                    <a:pt x="30856" y="478265"/>
                  </a:cubicBezTo>
                  <a:cubicBezTo>
                    <a:pt x="30856" y="384695"/>
                    <a:pt x="106993" y="308558"/>
                    <a:pt x="200563" y="308558"/>
                  </a:cubicBezTo>
                  <a:cubicBezTo>
                    <a:pt x="294133" y="308558"/>
                    <a:pt x="370270" y="384695"/>
                    <a:pt x="370270" y="478265"/>
                  </a:cubicBezTo>
                  <a:cubicBezTo>
                    <a:pt x="370270" y="571835"/>
                    <a:pt x="294133" y="647972"/>
                    <a:pt x="200563" y="647972"/>
                  </a:cubicBezTo>
                  <a:close/>
                  <a:moveTo>
                    <a:pt x="802251" y="731499"/>
                  </a:moveTo>
                  <a:lnTo>
                    <a:pt x="842148" y="771395"/>
                  </a:lnTo>
                  <a:lnTo>
                    <a:pt x="802251" y="771395"/>
                  </a:lnTo>
                  <a:close/>
                  <a:moveTo>
                    <a:pt x="678828" y="709684"/>
                  </a:moveTo>
                  <a:lnTo>
                    <a:pt x="771395" y="709684"/>
                  </a:lnTo>
                  <a:lnTo>
                    <a:pt x="771395" y="802251"/>
                  </a:lnTo>
                  <a:lnTo>
                    <a:pt x="863963" y="802251"/>
                  </a:lnTo>
                  <a:lnTo>
                    <a:pt x="863963" y="925674"/>
                  </a:lnTo>
                  <a:lnTo>
                    <a:pt x="678828" y="925674"/>
                  </a:lnTo>
                  <a:close/>
                  <a:moveTo>
                    <a:pt x="802251" y="392085"/>
                  </a:moveTo>
                  <a:lnTo>
                    <a:pt x="842148" y="431981"/>
                  </a:lnTo>
                  <a:lnTo>
                    <a:pt x="802251" y="431981"/>
                  </a:lnTo>
                  <a:close/>
                  <a:moveTo>
                    <a:pt x="678828" y="370270"/>
                  </a:moveTo>
                  <a:lnTo>
                    <a:pt x="771395" y="370270"/>
                  </a:lnTo>
                  <a:lnTo>
                    <a:pt x="771395" y="462837"/>
                  </a:lnTo>
                  <a:lnTo>
                    <a:pt x="863963" y="462837"/>
                  </a:lnTo>
                  <a:lnTo>
                    <a:pt x="863963" y="586260"/>
                  </a:lnTo>
                  <a:lnTo>
                    <a:pt x="678828" y="586260"/>
                  </a:lnTo>
                  <a:close/>
                  <a:moveTo>
                    <a:pt x="802251" y="52671"/>
                  </a:moveTo>
                  <a:lnTo>
                    <a:pt x="842148" y="92567"/>
                  </a:lnTo>
                  <a:lnTo>
                    <a:pt x="802251" y="92567"/>
                  </a:lnTo>
                  <a:close/>
                  <a:moveTo>
                    <a:pt x="678828" y="30856"/>
                  </a:moveTo>
                  <a:lnTo>
                    <a:pt x="771395" y="30856"/>
                  </a:lnTo>
                  <a:lnTo>
                    <a:pt x="771395" y="123423"/>
                  </a:lnTo>
                  <a:lnTo>
                    <a:pt x="863963" y="123423"/>
                  </a:lnTo>
                  <a:lnTo>
                    <a:pt x="863963" y="246847"/>
                  </a:lnTo>
                  <a:lnTo>
                    <a:pt x="678828" y="246847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="" xmlns:a16="http://schemas.microsoft.com/office/drawing/2014/main" id="{7D79B772-C984-46DB-B63D-C391B239E832}"/>
                </a:ext>
              </a:extLst>
            </p:cNvPr>
            <p:cNvSpPr/>
            <p:nvPr/>
          </p:nvSpPr>
          <p:spPr>
            <a:xfrm>
              <a:off x="11194239" y="3685816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="" xmlns:a16="http://schemas.microsoft.com/office/drawing/2014/main" id="{DFCDA23E-5090-4203-AC33-0486C609A97B}"/>
                </a:ext>
              </a:extLst>
            </p:cNvPr>
            <p:cNvSpPr/>
            <p:nvPr/>
          </p:nvSpPr>
          <p:spPr>
            <a:xfrm>
              <a:off x="11194239" y="3747528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="" xmlns:a16="http://schemas.microsoft.com/office/drawing/2014/main" id="{ADAF0315-2378-415B-9004-5D78D3C80B58}"/>
                </a:ext>
              </a:extLst>
            </p:cNvPr>
            <p:cNvSpPr/>
            <p:nvPr/>
          </p:nvSpPr>
          <p:spPr>
            <a:xfrm>
              <a:off x="11194239" y="3809239"/>
              <a:ext cx="107995" cy="30855"/>
            </a:xfrm>
            <a:custGeom>
              <a:avLst/>
              <a:gdLst>
                <a:gd name="connsiteX0" fmla="*/ 0 w 107995"/>
                <a:gd name="connsiteY0" fmla="*/ 0 h 30855"/>
                <a:gd name="connsiteX1" fmla="*/ 107995 w 107995"/>
                <a:gd name="connsiteY1" fmla="*/ 0 h 30855"/>
                <a:gd name="connsiteX2" fmla="*/ 107995 w 107995"/>
                <a:gd name="connsiteY2" fmla="*/ 30856 h 30855"/>
                <a:gd name="connsiteX3" fmla="*/ 0 w 10799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995" h="30855">
                  <a:moveTo>
                    <a:pt x="0" y="0"/>
                  </a:moveTo>
                  <a:lnTo>
                    <a:pt x="107995" y="0"/>
                  </a:lnTo>
                  <a:lnTo>
                    <a:pt x="107995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="" xmlns:a16="http://schemas.microsoft.com/office/drawing/2014/main" id="{A0E0AB8A-2F30-4477-8CFE-6DAAD5AA7532}"/>
                </a:ext>
              </a:extLst>
            </p:cNvPr>
            <p:cNvSpPr/>
            <p:nvPr/>
          </p:nvSpPr>
          <p:spPr>
            <a:xfrm>
              <a:off x="11194239" y="4025230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="" xmlns:a16="http://schemas.microsoft.com/office/drawing/2014/main" id="{27D553F5-033C-4635-AD24-EB7CB9FA7B61}"/>
                </a:ext>
              </a:extLst>
            </p:cNvPr>
            <p:cNvSpPr/>
            <p:nvPr/>
          </p:nvSpPr>
          <p:spPr>
            <a:xfrm>
              <a:off x="11194239" y="4086942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="" xmlns:a16="http://schemas.microsoft.com/office/drawing/2014/main" id="{63FF8F5C-C186-4F15-91EF-17E62D193750}"/>
                </a:ext>
              </a:extLst>
            </p:cNvPr>
            <p:cNvSpPr/>
            <p:nvPr/>
          </p:nvSpPr>
          <p:spPr>
            <a:xfrm>
              <a:off x="11194239" y="4148653"/>
              <a:ext cx="123423" cy="30855"/>
            </a:xfrm>
            <a:custGeom>
              <a:avLst/>
              <a:gdLst>
                <a:gd name="connsiteX0" fmla="*/ 0 w 123423"/>
                <a:gd name="connsiteY0" fmla="*/ 0 h 30855"/>
                <a:gd name="connsiteX1" fmla="*/ 123423 w 123423"/>
                <a:gd name="connsiteY1" fmla="*/ 0 h 30855"/>
                <a:gd name="connsiteX2" fmla="*/ 123423 w 123423"/>
                <a:gd name="connsiteY2" fmla="*/ 30856 h 30855"/>
                <a:gd name="connsiteX3" fmla="*/ 0 w 123423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23" h="30855">
                  <a:moveTo>
                    <a:pt x="0" y="0"/>
                  </a:moveTo>
                  <a:lnTo>
                    <a:pt x="123423" y="0"/>
                  </a:lnTo>
                  <a:lnTo>
                    <a:pt x="123423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="" xmlns:a16="http://schemas.microsoft.com/office/drawing/2014/main" id="{E1FDFD4C-2B61-410E-A974-19EBE9AC8C9C}"/>
                </a:ext>
              </a:extLst>
            </p:cNvPr>
            <p:cNvSpPr/>
            <p:nvPr/>
          </p:nvSpPr>
          <p:spPr>
            <a:xfrm>
              <a:off x="11194239" y="4364644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="" xmlns:a16="http://schemas.microsoft.com/office/drawing/2014/main" id="{D3B36126-7B9D-45EC-8701-869B7362DF91}"/>
                </a:ext>
              </a:extLst>
            </p:cNvPr>
            <p:cNvSpPr/>
            <p:nvPr/>
          </p:nvSpPr>
          <p:spPr>
            <a:xfrm>
              <a:off x="11194239" y="4426356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="" xmlns:a16="http://schemas.microsoft.com/office/drawing/2014/main" id="{C62821E6-B45B-45A3-8B90-D0E515FCB313}"/>
                </a:ext>
              </a:extLst>
            </p:cNvPr>
            <p:cNvSpPr/>
            <p:nvPr/>
          </p:nvSpPr>
          <p:spPr>
            <a:xfrm>
              <a:off x="11194239" y="4488067"/>
              <a:ext cx="123423" cy="30855"/>
            </a:xfrm>
            <a:custGeom>
              <a:avLst/>
              <a:gdLst>
                <a:gd name="connsiteX0" fmla="*/ 0 w 123423"/>
                <a:gd name="connsiteY0" fmla="*/ 0 h 30855"/>
                <a:gd name="connsiteX1" fmla="*/ 123423 w 123423"/>
                <a:gd name="connsiteY1" fmla="*/ 0 h 30855"/>
                <a:gd name="connsiteX2" fmla="*/ 123423 w 123423"/>
                <a:gd name="connsiteY2" fmla="*/ 30856 h 30855"/>
                <a:gd name="connsiteX3" fmla="*/ 0 w 123423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423" h="30855">
                  <a:moveTo>
                    <a:pt x="0" y="0"/>
                  </a:moveTo>
                  <a:lnTo>
                    <a:pt x="123423" y="0"/>
                  </a:lnTo>
                  <a:lnTo>
                    <a:pt x="123423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="" xmlns:a16="http://schemas.microsoft.com/office/drawing/2014/main" id="{04C334BB-7BFB-4B02-8F42-9EAFA8CE25C1}"/>
                </a:ext>
              </a:extLst>
            </p:cNvPr>
            <p:cNvSpPr/>
            <p:nvPr/>
          </p:nvSpPr>
          <p:spPr>
            <a:xfrm>
              <a:off x="10623406" y="4086942"/>
              <a:ext cx="185134" cy="30855"/>
            </a:xfrm>
            <a:custGeom>
              <a:avLst/>
              <a:gdLst>
                <a:gd name="connsiteX0" fmla="*/ 0 w 185134"/>
                <a:gd name="connsiteY0" fmla="*/ 0 h 30855"/>
                <a:gd name="connsiteX1" fmla="*/ 185135 w 185134"/>
                <a:gd name="connsiteY1" fmla="*/ 0 h 30855"/>
                <a:gd name="connsiteX2" fmla="*/ 185135 w 185134"/>
                <a:gd name="connsiteY2" fmla="*/ 30856 h 30855"/>
                <a:gd name="connsiteX3" fmla="*/ 0 w 185134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134" h="30855">
                  <a:moveTo>
                    <a:pt x="0" y="0"/>
                  </a:moveTo>
                  <a:lnTo>
                    <a:pt x="185135" y="0"/>
                  </a:lnTo>
                  <a:lnTo>
                    <a:pt x="185135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="" xmlns:a16="http://schemas.microsoft.com/office/drawing/2014/main" id="{1F9D245A-FCF7-4952-A8DE-D00348744280}"/>
                </a:ext>
              </a:extLst>
            </p:cNvPr>
            <p:cNvSpPr/>
            <p:nvPr/>
          </p:nvSpPr>
          <p:spPr>
            <a:xfrm>
              <a:off x="10561695" y="4086942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="" xmlns:a16="http://schemas.microsoft.com/office/drawing/2014/main" id="{B35E71FC-7571-4E24-A65E-EFC07D5DE616}"/>
                </a:ext>
              </a:extLst>
            </p:cNvPr>
            <p:cNvSpPr/>
            <p:nvPr/>
          </p:nvSpPr>
          <p:spPr>
            <a:xfrm>
              <a:off x="10777685" y="4148653"/>
              <a:ext cx="30855" cy="30855"/>
            </a:xfrm>
            <a:custGeom>
              <a:avLst/>
              <a:gdLst>
                <a:gd name="connsiteX0" fmla="*/ 0 w 30855"/>
                <a:gd name="connsiteY0" fmla="*/ 0 h 30855"/>
                <a:gd name="connsiteX1" fmla="*/ 30856 w 30855"/>
                <a:gd name="connsiteY1" fmla="*/ 0 h 30855"/>
                <a:gd name="connsiteX2" fmla="*/ 30856 w 30855"/>
                <a:gd name="connsiteY2" fmla="*/ 30856 h 30855"/>
                <a:gd name="connsiteX3" fmla="*/ 0 w 30855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855" h="30855">
                  <a:moveTo>
                    <a:pt x="0" y="0"/>
                  </a:moveTo>
                  <a:lnTo>
                    <a:pt x="30856" y="0"/>
                  </a:lnTo>
                  <a:lnTo>
                    <a:pt x="30856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="" xmlns:a16="http://schemas.microsoft.com/office/drawing/2014/main" id="{0F1DD7C3-53ED-4841-9913-515486532637}"/>
                </a:ext>
              </a:extLst>
            </p:cNvPr>
            <p:cNvSpPr/>
            <p:nvPr/>
          </p:nvSpPr>
          <p:spPr>
            <a:xfrm>
              <a:off x="10561695" y="4148653"/>
              <a:ext cx="185134" cy="30855"/>
            </a:xfrm>
            <a:custGeom>
              <a:avLst/>
              <a:gdLst>
                <a:gd name="connsiteX0" fmla="*/ 0 w 185134"/>
                <a:gd name="connsiteY0" fmla="*/ 0 h 30855"/>
                <a:gd name="connsiteX1" fmla="*/ 185135 w 185134"/>
                <a:gd name="connsiteY1" fmla="*/ 0 h 30855"/>
                <a:gd name="connsiteX2" fmla="*/ 185135 w 185134"/>
                <a:gd name="connsiteY2" fmla="*/ 30856 h 30855"/>
                <a:gd name="connsiteX3" fmla="*/ 0 w 185134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134" h="30855">
                  <a:moveTo>
                    <a:pt x="0" y="0"/>
                  </a:moveTo>
                  <a:lnTo>
                    <a:pt x="185135" y="0"/>
                  </a:lnTo>
                  <a:lnTo>
                    <a:pt x="185135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="" xmlns:a16="http://schemas.microsoft.com/office/drawing/2014/main" id="{5833F31E-6538-408C-8683-7A026F8EEFA5}"/>
                </a:ext>
              </a:extLst>
            </p:cNvPr>
            <p:cNvSpPr/>
            <p:nvPr/>
          </p:nvSpPr>
          <p:spPr>
            <a:xfrm>
              <a:off x="10561695" y="4025230"/>
              <a:ext cx="246846" cy="30855"/>
            </a:xfrm>
            <a:custGeom>
              <a:avLst/>
              <a:gdLst>
                <a:gd name="connsiteX0" fmla="*/ 0 w 246846"/>
                <a:gd name="connsiteY0" fmla="*/ 0 h 30855"/>
                <a:gd name="connsiteX1" fmla="*/ 246847 w 246846"/>
                <a:gd name="connsiteY1" fmla="*/ 0 h 30855"/>
                <a:gd name="connsiteX2" fmla="*/ 246847 w 246846"/>
                <a:gd name="connsiteY2" fmla="*/ 30856 h 30855"/>
                <a:gd name="connsiteX3" fmla="*/ 0 w 246846"/>
                <a:gd name="connsiteY3" fmla="*/ 30856 h 30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6846" h="30855">
                  <a:moveTo>
                    <a:pt x="0" y="0"/>
                  </a:moveTo>
                  <a:lnTo>
                    <a:pt x="246847" y="0"/>
                  </a:lnTo>
                  <a:lnTo>
                    <a:pt x="246847" y="30856"/>
                  </a:lnTo>
                  <a:lnTo>
                    <a:pt x="0" y="30856"/>
                  </a:lnTo>
                  <a:close/>
                </a:path>
              </a:pathLst>
            </a:custGeom>
            <a:grpFill/>
            <a:ln w="1532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130" name="组合 129">
            <a:extLst>
              <a:ext uri="{FF2B5EF4-FFF2-40B4-BE49-F238E27FC236}">
                <a16:creationId xmlns="" xmlns:a16="http://schemas.microsoft.com/office/drawing/2014/main" id="{301BAD21-4D2E-4500-8F2B-1899CA506964}"/>
              </a:ext>
            </a:extLst>
          </p:cNvPr>
          <p:cNvGrpSpPr/>
          <p:nvPr/>
        </p:nvGrpSpPr>
        <p:grpSpPr>
          <a:xfrm>
            <a:off x="0" y="196591"/>
            <a:ext cx="12239382" cy="523402"/>
            <a:chOff x="0" y="196591"/>
            <a:chExt cx="12239382" cy="523402"/>
          </a:xfrm>
        </p:grpSpPr>
        <p:pic>
          <p:nvPicPr>
            <p:cNvPr id="131" name="图片 130" descr="图片包含 游戏机, 钟表&#10;&#10;描述已自动生成">
              <a:extLst>
                <a:ext uri="{FF2B5EF4-FFF2-40B4-BE49-F238E27FC236}">
                  <a16:creationId xmlns="" xmlns:a16="http://schemas.microsoft.com/office/drawing/2014/main" id="{00E63391-23E2-4FD6-8462-C8C669BCA1E8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52150" y="196591"/>
              <a:ext cx="1838744" cy="523220"/>
            </a:xfrm>
            <a:prstGeom prst="rect">
              <a:avLst/>
            </a:prstGeom>
          </p:spPr>
        </p:pic>
        <p:grpSp>
          <p:nvGrpSpPr>
            <p:cNvPr id="132" name="组合 131">
              <a:extLst>
                <a:ext uri="{FF2B5EF4-FFF2-40B4-BE49-F238E27FC236}">
                  <a16:creationId xmlns="" xmlns:a16="http://schemas.microsoft.com/office/drawing/2014/main" id="{C2223065-C243-45B9-8041-95395727EDFF}"/>
                </a:ext>
              </a:extLst>
            </p:cNvPr>
            <p:cNvGrpSpPr/>
            <p:nvPr/>
          </p:nvGrpSpPr>
          <p:grpSpPr>
            <a:xfrm>
              <a:off x="401106" y="196591"/>
              <a:ext cx="2878393" cy="523220"/>
              <a:chOff x="401106" y="196591"/>
              <a:chExt cx="2878393" cy="523220"/>
            </a:xfrm>
          </p:grpSpPr>
          <p:sp>
            <p:nvSpPr>
              <p:cNvPr id="150" name="文本框 149">
                <a:extLst>
                  <a:ext uri="{FF2B5EF4-FFF2-40B4-BE49-F238E27FC236}">
                    <a16:creationId xmlns="" xmlns:a16="http://schemas.microsoft.com/office/drawing/2014/main" id="{92785817-32C2-4BDF-B39D-55750389DF3E}"/>
                  </a:ext>
                </a:extLst>
              </p:cNvPr>
              <p:cNvSpPr txBox="1"/>
              <p:nvPr/>
            </p:nvSpPr>
            <p:spPr>
              <a:xfrm>
                <a:off x="646027" y="196591"/>
                <a:ext cx="263347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800" dirty="0">
                    <a:solidFill>
                      <a:srgbClr val="4271ED"/>
                    </a:solidFill>
                    <a:latin typeface="+mj-ea"/>
                    <a:ea typeface="+mj-ea"/>
                  </a:rPr>
                  <a:t>请输入大标题</a:t>
                </a:r>
              </a:p>
            </p:txBody>
          </p:sp>
          <p:grpSp>
            <p:nvGrpSpPr>
              <p:cNvPr id="151" name="组合 150">
                <a:extLst>
                  <a:ext uri="{FF2B5EF4-FFF2-40B4-BE49-F238E27FC236}">
                    <a16:creationId xmlns="" xmlns:a16="http://schemas.microsoft.com/office/drawing/2014/main" id="{DBEB07EC-F470-444D-BC93-C2AC24B87BB5}"/>
                  </a:ext>
                </a:extLst>
              </p:cNvPr>
              <p:cNvGrpSpPr/>
              <p:nvPr/>
            </p:nvGrpSpPr>
            <p:grpSpPr>
              <a:xfrm>
                <a:off x="401106" y="260985"/>
                <a:ext cx="200422" cy="334372"/>
                <a:chOff x="269661" y="296863"/>
                <a:chExt cx="200422" cy="298494"/>
              </a:xfrm>
            </p:grpSpPr>
            <p:sp>
              <p:nvSpPr>
                <p:cNvPr id="152" name="矩形: 圆角 151">
                  <a:extLst>
                    <a:ext uri="{FF2B5EF4-FFF2-40B4-BE49-F238E27FC236}">
                      <a16:creationId xmlns="" xmlns:a16="http://schemas.microsoft.com/office/drawing/2014/main" id="{B5C45411-08C7-4DE0-9029-25A9C3B223D2}"/>
                    </a:ext>
                  </a:extLst>
                </p:cNvPr>
                <p:cNvSpPr/>
                <p:nvPr/>
              </p:nvSpPr>
              <p:spPr>
                <a:xfrm>
                  <a:off x="269661" y="296863"/>
                  <a:ext cx="39815" cy="298494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3" name="矩形: 圆角 152">
                  <a:extLst>
                    <a:ext uri="{FF2B5EF4-FFF2-40B4-BE49-F238E27FC236}">
                      <a16:creationId xmlns="" xmlns:a16="http://schemas.microsoft.com/office/drawing/2014/main" id="{56B3E610-C9DF-4BF3-8834-F09563065EC4}"/>
                    </a:ext>
                  </a:extLst>
                </p:cNvPr>
                <p:cNvSpPr/>
                <p:nvPr/>
              </p:nvSpPr>
              <p:spPr>
                <a:xfrm>
                  <a:off x="353975" y="466567"/>
                  <a:ext cx="31794" cy="12879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chemeClr val="lt1">
                        <a:lumMod val="100000"/>
                      </a:schemeClr>
                    </a:solidFill>
                  </a:endParaRPr>
                </a:p>
              </p:txBody>
            </p:sp>
            <p:sp>
              <p:nvSpPr>
                <p:cNvPr id="154" name="矩形: 圆角 153">
                  <a:extLst>
                    <a:ext uri="{FF2B5EF4-FFF2-40B4-BE49-F238E27FC236}">
                      <a16:creationId xmlns="" xmlns:a16="http://schemas.microsoft.com/office/drawing/2014/main" id="{0E6E5A23-DF69-48CB-AB1B-D04E356828CC}"/>
                    </a:ext>
                  </a:extLst>
                </p:cNvPr>
                <p:cNvSpPr/>
                <p:nvPr/>
              </p:nvSpPr>
              <p:spPr>
                <a:xfrm>
                  <a:off x="430268" y="405187"/>
                  <a:ext cx="39815" cy="19017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4271E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33" name="组合 132">
              <a:extLst>
                <a:ext uri="{FF2B5EF4-FFF2-40B4-BE49-F238E27FC236}">
                  <a16:creationId xmlns="" xmlns:a16="http://schemas.microsoft.com/office/drawing/2014/main" id="{AB809C2A-C373-403C-9A3B-D4C90C63D5E4}"/>
                </a:ext>
              </a:extLst>
            </p:cNvPr>
            <p:cNvGrpSpPr/>
            <p:nvPr/>
          </p:nvGrpSpPr>
          <p:grpSpPr>
            <a:xfrm>
              <a:off x="0" y="291751"/>
              <a:ext cx="12239382" cy="428242"/>
              <a:chOff x="0" y="309367"/>
              <a:chExt cx="12239382" cy="428242"/>
            </a:xfrm>
          </p:grpSpPr>
          <p:sp>
            <p:nvSpPr>
              <p:cNvPr id="134" name="矩形: 圆角 133">
                <a:extLst>
                  <a:ext uri="{FF2B5EF4-FFF2-40B4-BE49-F238E27FC236}">
                    <a16:creationId xmlns="" xmlns:a16="http://schemas.microsoft.com/office/drawing/2014/main" id="{729F9535-89F3-4755-AD76-EA815E772F28}"/>
                  </a:ext>
                </a:extLst>
              </p:cNvPr>
              <p:cNvSpPr/>
              <p:nvPr/>
            </p:nvSpPr>
            <p:spPr>
              <a:xfrm>
                <a:off x="12165196" y="309367"/>
                <a:ext cx="74186" cy="295939"/>
              </a:xfrm>
              <a:prstGeom prst="roundRect">
                <a:avLst>
                  <a:gd name="adj" fmla="val 50000"/>
                </a:avLst>
              </a:prstGeom>
              <a:solidFill>
                <a:srgbClr val="4271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135" name="直接连接符 134">
                <a:extLst>
                  <a:ext uri="{FF2B5EF4-FFF2-40B4-BE49-F238E27FC236}">
                    <a16:creationId xmlns="" xmlns:a16="http://schemas.microsoft.com/office/drawing/2014/main" id="{6614B3EC-90C7-452D-B4F5-826FBFC6F39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0" y="722099"/>
                <a:ext cx="12212578" cy="0"/>
              </a:xfrm>
              <a:prstGeom prst="line">
                <a:avLst/>
              </a:prstGeom>
              <a:ln>
                <a:solidFill>
                  <a:schemeClr val="bg1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6" name="组合 135">
                <a:extLst>
                  <a:ext uri="{FF2B5EF4-FFF2-40B4-BE49-F238E27FC236}">
                    <a16:creationId xmlns="" xmlns:a16="http://schemas.microsoft.com/office/drawing/2014/main" id="{B525A59E-13B8-45DE-A8A4-EFE8334398C0}"/>
                  </a:ext>
                </a:extLst>
              </p:cNvPr>
              <p:cNvGrpSpPr/>
              <p:nvPr/>
            </p:nvGrpSpPr>
            <p:grpSpPr>
              <a:xfrm>
                <a:off x="3588643" y="370686"/>
                <a:ext cx="5014714" cy="246221"/>
                <a:chOff x="4686300" y="405641"/>
                <a:chExt cx="5014714" cy="246221"/>
              </a:xfrm>
            </p:grpSpPr>
            <p:sp>
              <p:nvSpPr>
                <p:cNvPr id="138" name="文本框 137">
                  <a:extLst>
                    <a:ext uri="{FF2B5EF4-FFF2-40B4-BE49-F238E27FC236}">
                      <a16:creationId xmlns="" xmlns:a16="http://schemas.microsoft.com/office/drawing/2014/main" id="{3AFB605A-8D47-4AE6-AB6D-BBB5C315FF1C}"/>
                    </a:ext>
                  </a:extLst>
                </p:cNvPr>
                <p:cNvSpPr txBox="1"/>
                <p:nvPr/>
              </p:nvSpPr>
              <p:spPr>
                <a:xfrm>
                  <a:off x="468630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rgbClr val="4271ED"/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课题背景</a:t>
                  </a:r>
                </a:p>
              </p:txBody>
            </p:sp>
            <p:sp>
              <p:nvSpPr>
                <p:cNvPr id="139" name="文本框 138">
                  <a:extLst>
                    <a:ext uri="{FF2B5EF4-FFF2-40B4-BE49-F238E27FC236}">
                      <a16:creationId xmlns="" xmlns:a16="http://schemas.microsoft.com/office/drawing/2014/main" id="{A38CE5C5-3BB1-4AFC-8E9C-6E73F85840BD}"/>
                    </a:ext>
                  </a:extLst>
                </p:cNvPr>
                <p:cNvSpPr txBox="1"/>
                <p:nvPr/>
              </p:nvSpPr>
              <p:spPr>
                <a:xfrm>
                  <a:off x="552413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课题概述</a:t>
                  </a:r>
                </a:p>
              </p:txBody>
            </p:sp>
            <p:sp>
              <p:nvSpPr>
                <p:cNvPr id="140" name="文本框 139">
                  <a:extLst>
                    <a:ext uri="{FF2B5EF4-FFF2-40B4-BE49-F238E27FC236}">
                      <a16:creationId xmlns="" xmlns:a16="http://schemas.microsoft.com/office/drawing/2014/main" id="{BBFF1AF4-534D-4720-B61C-80E47FB81205}"/>
                    </a:ext>
                  </a:extLst>
                </p:cNvPr>
                <p:cNvSpPr txBox="1"/>
                <p:nvPr/>
              </p:nvSpPr>
              <p:spPr>
                <a:xfrm>
                  <a:off x="636196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研究方法</a:t>
                  </a:r>
                </a:p>
              </p:txBody>
            </p:sp>
            <p:sp>
              <p:nvSpPr>
                <p:cNvPr id="141" name="文本框 140">
                  <a:extLst>
                    <a:ext uri="{FF2B5EF4-FFF2-40B4-BE49-F238E27FC236}">
                      <a16:creationId xmlns="" xmlns:a16="http://schemas.microsoft.com/office/drawing/2014/main" id="{303DF898-5806-4233-AB95-170BF0355A92}"/>
                    </a:ext>
                  </a:extLst>
                </p:cNvPr>
                <p:cNvSpPr txBox="1"/>
                <p:nvPr/>
              </p:nvSpPr>
              <p:spPr>
                <a:xfrm>
                  <a:off x="719979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研究过程</a:t>
                  </a:r>
                </a:p>
              </p:txBody>
            </p:sp>
            <p:sp>
              <p:nvSpPr>
                <p:cNvPr id="142" name="文本框 141">
                  <a:extLst>
                    <a:ext uri="{FF2B5EF4-FFF2-40B4-BE49-F238E27FC236}">
                      <a16:creationId xmlns="" xmlns:a16="http://schemas.microsoft.com/office/drawing/2014/main" id="{4F701B37-1A98-4139-851B-50C4F61E971D}"/>
                    </a:ext>
                  </a:extLst>
                </p:cNvPr>
                <p:cNvSpPr txBox="1"/>
                <p:nvPr/>
              </p:nvSpPr>
              <p:spPr>
                <a:xfrm>
                  <a:off x="803762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结论分析</a:t>
                  </a:r>
                </a:p>
              </p:txBody>
            </p:sp>
            <p:sp>
              <p:nvSpPr>
                <p:cNvPr id="143" name="文本框 142">
                  <a:extLst>
                    <a:ext uri="{FF2B5EF4-FFF2-40B4-BE49-F238E27FC236}">
                      <a16:creationId xmlns="" xmlns:a16="http://schemas.microsoft.com/office/drawing/2014/main" id="{C26CAB69-9617-41C0-8BB1-2040A33338B2}"/>
                    </a:ext>
                  </a:extLst>
                </p:cNvPr>
                <p:cNvSpPr txBox="1"/>
                <p:nvPr/>
              </p:nvSpPr>
              <p:spPr>
                <a:xfrm>
                  <a:off x="8875450" y="405641"/>
                  <a:ext cx="825564" cy="24622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zh-CN" altLang="en-US" sz="1000" dirty="0">
                      <a:solidFill>
                        <a:schemeClr val="bg1">
                          <a:lumMod val="85000"/>
                        </a:schemeClr>
                      </a:solidFill>
                      <a:latin typeface="微软雅黑 Light" panose="020B0502040204020203" pitchFamily="34" charset="-122"/>
                      <a:ea typeface="微软雅黑 Light" panose="020B0502040204020203" pitchFamily="34" charset="-122"/>
                    </a:rPr>
                    <a:t>未来规划</a:t>
                  </a:r>
                </a:p>
              </p:txBody>
            </p:sp>
            <p:cxnSp>
              <p:nvCxnSpPr>
                <p:cNvPr id="144" name="直接连接符 143">
                  <a:extLst>
                    <a:ext uri="{FF2B5EF4-FFF2-40B4-BE49-F238E27FC236}">
                      <a16:creationId xmlns="" xmlns:a16="http://schemas.microsoft.com/office/drawing/2014/main" id="{872DBCB1-6502-49B0-BB04-2A30EEF32BD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551799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5" name="直接连接符 144">
                  <a:extLst>
                    <a:ext uri="{FF2B5EF4-FFF2-40B4-BE49-F238E27FC236}">
                      <a16:creationId xmlns="" xmlns:a16="http://schemas.microsoft.com/office/drawing/2014/main" id="{25E7BA6A-CF8F-47DD-AF21-F64751CC6FF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635582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6" name="直接连接符 145">
                  <a:extLst>
                    <a:ext uri="{FF2B5EF4-FFF2-40B4-BE49-F238E27FC236}">
                      <a16:creationId xmlns="" xmlns:a16="http://schemas.microsoft.com/office/drawing/2014/main" id="{F9E9CF9F-5F4E-4AAA-8065-048EC47C60B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19365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7" name="直接连接符 146">
                  <a:extLst>
                    <a:ext uri="{FF2B5EF4-FFF2-40B4-BE49-F238E27FC236}">
                      <a16:creationId xmlns="" xmlns:a16="http://schemas.microsoft.com/office/drawing/2014/main" id="{022AC4F8-CFCB-40D4-A929-03DD6186B6D7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03148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8" name="直接连接符 147">
                  <a:extLst>
                    <a:ext uri="{FF2B5EF4-FFF2-40B4-BE49-F238E27FC236}">
                      <a16:creationId xmlns="" xmlns:a16="http://schemas.microsoft.com/office/drawing/2014/main" id="{BAE3E98B-F772-4627-A057-ED673475F8F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8869317" y="471043"/>
                  <a:ext cx="0" cy="126493"/>
                </a:xfrm>
                <a:prstGeom prst="line">
                  <a:avLst/>
                </a:prstGeom>
                <a:ln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137" name="矩形: 圆角 136">
                <a:extLst>
                  <a:ext uri="{FF2B5EF4-FFF2-40B4-BE49-F238E27FC236}">
                    <a16:creationId xmlns="" xmlns:a16="http://schemas.microsoft.com/office/drawing/2014/main" id="{F1B5FA47-09CB-4A95-9527-4E85E883AD63}"/>
                  </a:ext>
                </a:extLst>
              </p:cNvPr>
              <p:cNvSpPr/>
              <p:nvPr/>
            </p:nvSpPr>
            <p:spPr>
              <a:xfrm rot="5400000">
                <a:off x="3976854" y="484753"/>
                <a:ext cx="31018" cy="474693"/>
              </a:xfrm>
              <a:prstGeom prst="roundRect">
                <a:avLst>
                  <a:gd name="adj" fmla="val 50000"/>
                </a:avLst>
              </a:prstGeom>
              <a:solidFill>
                <a:srgbClr val="4271E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0647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null,&quot;Name&quot;:&quot;无&quot;,&quot;HeaderHeight&quot;:0.0,&quot;FooterHeight&quot;:0.0,&quot;SideMargin&quot;:0.0,&quot;TopMargin&quot;:0.0,&quot;BottomMargin&quot;:0.0,&quot;IntervalMargin&quot;:0.0,&quot;SettingType&quot;:&quot;System&quot;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08307;#78751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63050;#137809;#109674;#152475;#79299;#110850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133629;#165082;#92364;#394195;#394226;#394225;#394258;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学校模板">
      <a:majorFont>
        <a:latin typeface="微软雅黑"/>
        <a:ea typeface="庞门正道标题体"/>
        <a:cs typeface=""/>
      </a:majorFont>
      <a:minorFont>
        <a:latin typeface="微软雅黑 Light"/>
        <a:ea typeface="思源黑体 CN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4281</TotalTime>
  <Words>4334</Words>
  <Application>Microsoft Office PowerPoint</Application>
  <PresentationFormat>宽屏</PresentationFormat>
  <Paragraphs>725</Paragraphs>
  <Slides>49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65" baseType="lpstr">
      <vt:lpstr>Facon</vt:lpstr>
      <vt:lpstr>Vermin Vibes</vt:lpstr>
      <vt:lpstr>阿里汉仪智能黑体</vt:lpstr>
      <vt:lpstr>等线</vt:lpstr>
      <vt:lpstr>方正姚体</vt:lpstr>
      <vt:lpstr>黑体</vt:lpstr>
      <vt:lpstr>庞门正道标题体</vt:lpstr>
      <vt:lpstr>思源黑体 CN Bold</vt:lpstr>
      <vt:lpstr>思源黑体 CN Normal</vt:lpstr>
      <vt:lpstr>思源黑体 CN Regular</vt:lpstr>
      <vt:lpstr>宋体</vt:lpstr>
      <vt:lpstr>微软雅黑</vt:lpstr>
      <vt:lpstr>微软雅黑 Light</vt:lpstr>
      <vt:lpstr>Arial</vt:lpstr>
      <vt:lpstr>Bahnschrift SemiBold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28608</dc:creator>
  <cp:lastModifiedBy>阳光 男孩</cp:lastModifiedBy>
  <cp:revision>667</cp:revision>
  <dcterms:created xsi:type="dcterms:W3CDTF">2020-04-11T09:22:48Z</dcterms:created>
  <dcterms:modified xsi:type="dcterms:W3CDTF">2020-05-09T13:33:29Z</dcterms:modified>
</cp:coreProperties>
</file>